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slideLayouts/slideLayout1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2" r:id="rId2"/>
    <p:sldMasterId id="2147483684" r:id="rId3"/>
    <p:sldMasterId id="2147483744" r:id="rId4"/>
  </p:sldMasterIdLst>
  <p:handoutMasterIdLst>
    <p:handoutMasterId r:id="rId22"/>
  </p:handoutMasterIdLst>
  <p:sldIdLst>
    <p:sldId id="341" r:id="rId5"/>
    <p:sldId id="262" r:id="rId6"/>
    <p:sldId id="283" r:id="rId7"/>
    <p:sldId id="354" r:id="rId8"/>
    <p:sldId id="355" r:id="rId9"/>
    <p:sldId id="356" r:id="rId10"/>
    <p:sldId id="270" r:id="rId11"/>
    <p:sldId id="349" r:id="rId12"/>
    <p:sldId id="261" r:id="rId13"/>
    <p:sldId id="333" r:id="rId14"/>
    <p:sldId id="357" r:id="rId15"/>
    <p:sldId id="358" r:id="rId16"/>
    <p:sldId id="359" r:id="rId17"/>
    <p:sldId id="360" r:id="rId18"/>
    <p:sldId id="361" r:id="rId19"/>
    <p:sldId id="299" r:id="rId20"/>
    <p:sldId id="345" r:id="rId21"/>
  </p:sldIdLst>
  <p:sldSz cx="12192000" cy="6858000"/>
  <p:notesSz cx="6858000" cy="9144000"/>
  <p:defaultTextStyle>
    <a:defPPr>
      <a:defRPr lang="en-US"/>
    </a:defPPr>
    <a:lvl1pPr marL="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86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29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71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15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57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0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4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44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E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06" autoAdjust="0"/>
    <p:restoredTop sz="94660"/>
  </p:normalViewPr>
  <p:slideViewPr>
    <p:cSldViewPr snapToGrid="0">
      <p:cViewPr>
        <p:scale>
          <a:sx n="80" d="100"/>
          <a:sy n="80" d="100"/>
        </p:scale>
        <p:origin x="-1668" y="-888"/>
      </p:cViewPr>
      <p:guideLst>
        <p:guide orient="horz" pos="244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393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05E3EB5F-0EDB-4C74-BB1F-03B8437923E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64064F9-D763-4FCB-9E62-10AA52B693A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B6DDC9-DE64-44CF-BFE7-122B272B38FB}" type="datetimeFigureOut">
              <a:rPr lang="en-US" smtClean="0"/>
              <a:t>9/1/2023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ECEE8CD-C006-4B54-9A08-6B931E39802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8F94616-22BB-4B10-A3BA-F25A0985D7B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241BCF-65AE-4D28-8D87-64F16AC96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2226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5023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132057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310287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6015566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7378775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3E1CD0F0-C157-4A74-85C5-3764950204CE}"/>
              </a:ext>
            </a:extLst>
          </p:cNvPr>
          <p:cNvSpPr/>
          <p:nvPr userDrawn="1"/>
        </p:nvSpPr>
        <p:spPr>
          <a:xfrm>
            <a:off x="0" y="0"/>
            <a:ext cx="12191999" cy="2552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84A88E2B-8914-4A51-93D1-53EE236F8DAE}"/>
              </a:ext>
            </a:extLst>
          </p:cNvPr>
          <p:cNvGrpSpPr/>
          <p:nvPr userDrawn="1"/>
        </p:nvGrpSpPr>
        <p:grpSpPr>
          <a:xfrm>
            <a:off x="1" y="2543120"/>
            <a:ext cx="12192000" cy="92498"/>
            <a:chOff x="11445923" y="0"/>
            <a:chExt cx="1119115" cy="2552282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013FC2A0-2C8C-454E-A2FC-805728A75C98}"/>
                </a:ext>
              </a:extLst>
            </p:cNvPr>
            <p:cNvSpPr/>
            <p:nvPr/>
          </p:nvSpPr>
          <p:spPr>
            <a:xfrm>
              <a:off x="11818961" y="0"/>
              <a:ext cx="373038" cy="255228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7690C1EE-6A6F-42D3-83B8-026B5166B341}"/>
                </a:ext>
              </a:extLst>
            </p:cNvPr>
            <p:cNvSpPr/>
            <p:nvPr/>
          </p:nvSpPr>
          <p:spPr>
            <a:xfrm>
              <a:off x="11445923" y="0"/>
              <a:ext cx="373038" cy="255228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1AAFA40F-A963-4E4B-8411-ED8116D801AE}"/>
                </a:ext>
              </a:extLst>
            </p:cNvPr>
            <p:cNvSpPr/>
            <p:nvPr/>
          </p:nvSpPr>
          <p:spPr>
            <a:xfrm>
              <a:off x="12192000" y="0"/>
              <a:ext cx="373038" cy="2552282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FF457DA5-8BD8-4BD1-ABAC-1702790078A5}"/>
              </a:ext>
            </a:extLst>
          </p:cNvPr>
          <p:cNvGrpSpPr/>
          <p:nvPr userDrawn="1"/>
        </p:nvGrpSpPr>
        <p:grpSpPr>
          <a:xfrm>
            <a:off x="11126530" y="59960"/>
            <a:ext cx="983575" cy="1226175"/>
            <a:chOff x="8411919" y="701065"/>
            <a:chExt cx="2800065" cy="3490702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xmlns="" id="{95DD6D29-DDE2-45C1-A138-CADB303F7C9F}"/>
                </a:ext>
              </a:extLst>
            </p:cNvPr>
            <p:cNvCxnSpPr/>
            <p:nvPr/>
          </p:nvCxnSpPr>
          <p:spPr>
            <a:xfrm>
              <a:off x="9105681" y="1504009"/>
              <a:ext cx="914400" cy="91440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xmlns="" id="{0FDC7CD9-2180-42AE-8704-20DBF67B10A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3" y="2418409"/>
              <a:ext cx="1596788" cy="191069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xmlns="" id="{ED0A05A7-05C3-49E0-9D7D-F545E41AF23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3" y="1504009"/>
              <a:ext cx="682388" cy="1105469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F7A9F57B-F0AC-4B12-9AF5-A2D627622BC2}"/>
                </a:ext>
              </a:extLst>
            </p:cNvPr>
            <p:cNvCxnSpPr>
              <a:cxnSpLocks/>
            </p:cNvCxnSpPr>
            <p:nvPr/>
          </p:nvCxnSpPr>
          <p:spPr>
            <a:xfrm>
              <a:off x="10702469" y="701066"/>
              <a:ext cx="509515" cy="1260143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xmlns="" id="{31285139-F2C4-446A-B33F-24C8A0E0D26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701065"/>
              <a:ext cx="682388" cy="171734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xmlns="" id="{DD5932DE-97EB-4356-AB7E-C15C95618CA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05681" y="701067"/>
              <a:ext cx="1596788" cy="80294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xmlns="" id="{3C91D568-C449-4AA9-82B1-53294978160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4487" y="2415851"/>
              <a:ext cx="1255594" cy="119503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xmlns="" id="{A58F475E-0095-4F26-BB26-022930977535}"/>
                </a:ext>
              </a:extLst>
            </p:cNvPr>
            <p:cNvCxnSpPr>
              <a:cxnSpLocks/>
            </p:cNvCxnSpPr>
            <p:nvPr/>
          </p:nvCxnSpPr>
          <p:spPr>
            <a:xfrm>
              <a:off x="8423293" y="2609478"/>
              <a:ext cx="341194" cy="1001405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xmlns="" id="{85EFA47E-8BD9-48B8-8713-E45FE90BC03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2415851"/>
              <a:ext cx="0" cy="1775916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xmlns="" id="{D56E6CA7-B7F3-4621-A76D-BA617AA32ED8}"/>
                </a:ext>
              </a:extLst>
            </p:cNvPr>
            <p:cNvCxnSpPr>
              <a:cxnSpLocks/>
            </p:cNvCxnSpPr>
            <p:nvPr/>
          </p:nvCxnSpPr>
          <p:spPr>
            <a:xfrm>
              <a:off x="10020081" y="2418409"/>
              <a:ext cx="1026994" cy="74039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xmlns="" id="{174EE110-4344-4F52-A647-018872E82CB7}"/>
                </a:ext>
              </a:extLst>
            </p:cNvPr>
            <p:cNvCxnSpPr>
              <a:cxnSpLocks/>
            </p:cNvCxnSpPr>
            <p:nvPr/>
          </p:nvCxnSpPr>
          <p:spPr>
            <a:xfrm>
              <a:off x="9111368" y="1501451"/>
              <a:ext cx="792707" cy="1535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xmlns="" id="{28D380D3-EEA7-40C1-B43D-07CD1E39FD9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904075" y="701065"/>
              <a:ext cx="798394" cy="81517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xmlns="" id="{58724384-2A2C-43ED-8941-9540034BD8C4}"/>
                </a:ext>
              </a:extLst>
            </p:cNvPr>
            <p:cNvCxnSpPr>
              <a:cxnSpLocks/>
            </p:cNvCxnSpPr>
            <p:nvPr/>
          </p:nvCxnSpPr>
          <p:spPr>
            <a:xfrm>
              <a:off x="8764487" y="3610883"/>
              <a:ext cx="1249907" cy="58088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xmlns="" id="{2F0ACFEA-6181-41EB-8BED-A51527F7C02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14394" y="3158800"/>
              <a:ext cx="1032681" cy="1032967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xmlns="" id="{F11BAF15-78AF-4795-B4FC-753D1EF9E02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1961209"/>
              <a:ext cx="1191903" cy="45464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xmlns="" id="{4050C95F-629C-490C-8BAC-78DABCD8556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052762" y="1961209"/>
              <a:ext cx="159222" cy="119759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xmlns="" id="{A5A19A85-9EC7-455C-8DD6-187CB92EDEE4}"/>
                </a:ext>
              </a:extLst>
            </p:cNvPr>
            <p:cNvCxnSpPr>
              <a:cxnSpLocks/>
            </p:cNvCxnSpPr>
            <p:nvPr/>
          </p:nvCxnSpPr>
          <p:spPr>
            <a:xfrm>
              <a:off x="9904075" y="1501451"/>
              <a:ext cx="116006" cy="91440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xmlns="" id="{A7240E26-80CD-41EC-B8BB-D59466F37C2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417606" y="3605125"/>
              <a:ext cx="343470" cy="320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xmlns="" id="{ADC3978A-C5FA-42C9-8D7B-F6438BA6096E}"/>
                </a:ext>
              </a:extLst>
            </p:cNvPr>
            <p:cNvCxnSpPr>
              <a:cxnSpLocks/>
            </p:cNvCxnSpPr>
            <p:nvPr/>
          </p:nvCxnSpPr>
          <p:spPr>
            <a:xfrm>
              <a:off x="8764487" y="1040840"/>
              <a:ext cx="346881" cy="475395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xmlns="" id="{24388F42-C696-4539-BD00-F21F87F844E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2" y="1040840"/>
              <a:ext cx="329821" cy="1568638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xmlns="" id="{1148E84D-1A6D-4271-8A0A-660F1B15D12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1075" y="734546"/>
              <a:ext cx="1941393" cy="32193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xmlns="" id="{32B5DA5F-B400-4F36-B83F-421F7893148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11919" y="2609478"/>
              <a:ext cx="11374" cy="995647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044EE669-9E4C-4CA7-A3A7-33BC296CAA71}"/>
              </a:ext>
            </a:extLst>
          </p:cNvPr>
          <p:cNvGrpSpPr/>
          <p:nvPr userDrawn="1"/>
        </p:nvGrpSpPr>
        <p:grpSpPr>
          <a:xfrm rot="15730005">
            <a:off x="10036530" y="262594"/>
            <a:ext cx="983575" cy="1226175"/>
            <a:chOff x="8411919" y="701065"/>
            <a:chExt cx="2800065" cy="3490702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xmlns="" id="{0EC4FCD0-D80E-4BDE-A5CD-8F0BC7673FD2}"/>
                </a:ext>
              </a:extLst>
            </p:cNvPr>
            <p:cNvCxnSpPr/>
            <p:nvPr/>
          </p:nvCxnSpPr>
          <p:spPr>
            <a:xfrm>
              <a:off x="9105681" y="1504009"/>
              <a:ext cx="914400" cy="91440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xmlns="" id="{2CA6BF7A-2F64-4D37-A80A-A731FAAE69B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3" y="2418409"/>
              <a:ext cx="1596788" cy="191069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xmlns="" id="{47D40FFE-6973-4966-BE8A-2C8BFC6DED2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3" y="1504009"/>
              <a:ext cx="682388" cy="1105469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xmlns="" id="{78D0628B-4C25-405C-B92F-967A2F552D5E}"/>
                </a:ext>
              </a:extLst>
            </p:cNvPr>
            <p:cNvCxnSpPr>
              <a:cxnSpLocks/>
            </p:cNvCxnSpPr>
            <p:nvPr/>
          </p:nvCxnSpPr>
          <p:spPr>
            <a:xfrm>
              <a:off x="10702469" y="701066"/>
              <a:ext cx="509515" cy="1260143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xmlns="" id="{555B7347-0448-457F-8A6E-209E78A2212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701065"/>
              <a:ext cx="682388" cy="171734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xmlns="" id="{91F3020F-2980-43D8-A6E1-A1C268398A2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05681" y="701067"/>
              <a:ext cx="1596788" cy="80294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xmlns="" id="{362F092F-EF39-4548-B871-05F5F502CCB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4487" y="2415851"/>
              <a:ext cx="1255594" cy="119503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xmlns="" id="{C36979FA-828A-48D4-9C8B-6F50EEDAC5A3}"/>
                </a:ext>
              </a:extLst>
            </p:cNvPr>
            <p:cNvCxnSpPr>
              <a:cxnSpLocks/>
            </p:cNvCxnSpPr>
            <p:nvPr/>
          </p:nvCxnSpPr>
          <p:spPr>
            <a:xfrm>
              <a:off x="8423293" y="2609478"/>
              <a:ext cx="341194" cy="1001405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xmlns="" id="{950A29C4-0BDC-4C57-A752-FBD4848DD6D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2415851"/>
              <a:ext cx="0" cy="1775916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xmlns="" id="{6195D661-139C-43DA-B191-64D4E3EB6F2C}"/>
                </a:ext>
              </a:extLst>
            </p:cNvPr>
            <p:cNvCxnSpPr>
              <a:cxnSpLocks/>
            </p:cNvCxnSpPr>
            <p:nvPr/>
          </p:nvCxnSpPr>
          <p:spPr>
            <a:xfrm>
              <a:off x="10020081" y="2418409"/>
              <a:ext cx="1026994" cy="74039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xmlns="" id="{4A0B6320-BEEA-4ED4-886F-54835A7A8DCB}"/>
                </a:ext>
              </a:extLst>
            </p:cNvPr>
            <p:cNvCxnSpPr>
              <a:cxnSpLocks/>
            </p:cNvCxnSpPr>
            <p:nvPr/>
          </p:nvCxnSpPr>
          <p:spPr>
            <a:xfrm>
              <a:off x="9111368" y="1501451"/>
              <a:ext cx="792707" cy="1535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xmlns="" id="{5F0C052C-0C49-45D2-95B4-EB71C530351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904075" y="701065"/>
              <a:ext cx="798394" cy="81517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xmlns="" id="{A8C62899-030E-4CD7-8551-E8FB609D8372}"/>
                </a:ext>
              </a:extLst>
            </p:cNvPr>
            <p:cNvCxnSpPr>
              <a:cxnSpLocks/>
            </p:cNvCxnSpPr>
            <p:nvPr/>
          </p:nvCxnSpPr>
          <p:spPr>
            <a:xfrm>
              <a:off x="8764487" y="3610883"/>
              <a:ext cx="1249907" cy="58088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xmlns="" id="{F753D3BE-5268-47BB-88DC-D80B0061448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14394" y="3158800"/>
              <a:ext cx="1032681" cy="1032967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xmlns="" id="{2E2C63B3-FEBC-4E81-A83F-442EFD970C6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1961209"/>
              <a:ext cx="1191903" cy="45464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xmlns="" id="{09839260-DA6B-4278-8342-339E9D7EEAE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052762" y="1961209"/>
              <a:ext cx="159222" cy="119759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xmlns="" id="{1A9196E6-7FB0-4C52-A592-204D37882FDF}"/>
                </a:ext>
              </a:extLst>
            </p:cNvPr>
            <p:cNvCxnSpPr>
              <a:cxnSpLocks/>
            </p:cNvCxnSpPr>
            <p:nvPr/>
          </p:nvCxnSpPr>
          <p:spPr>
            <a:xfrm>
              <a:off x="9904075" y="1501451"/>
              <a:ext cx="116006" cy="91440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xmlns="" id="{4F56BBE9-7A54-44FD-8960-0A51776C143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417606" y="3605125"/>
              <a:ext cx="343470" cy="320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xmlns="" id="{7F9F36F4-C91F-4046-832E-002EF0AE5503}"/>
                </a:ext>
              </a:extLst>
            </p:cNvPr>
            <p:cNvCxnSpPr>
              <a:cxnSpLocks/>
            </p:cNvCxnSpPr>
            <p:nvPr/>
          </p:nvCxnSpPr>
          <p:spPr>
            <a:xfrm>
              <a:off x="8764487" y="1040840"/>
              <a:ext cx="346881" cy="475395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xmlns="" id="{A7280801-44E2-40E6-9915-0A3ADC26364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2" y="1040840"/>
              <a:ext cx="329821" cy="1568638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xmlns="" id="{43EA181D-8A90-4729-8E01-BAB32AE9816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1075" y="734546"/>
              <a:ext cx="1941393" cy="32193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xmlns="" id="{89547D6E-9ECC-481E-83BB-010BB8DA42F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11919" y="2609478"/>
              <a:ext cx="11374" cy="995647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xmlns="" id="{D17AD10F-453A-4E8D-AD1B-4B24EAEAFAD1}"/>
              </a:ext>
            </a:extLst>
          </p:cNvPr>
          <p:cNvGrpSpPr/>
          <p:nvPr userDrawn="1"/>
        </p:nvGrpSpPr>
        <p:grpSpPr>
          <a:xfrm rot="6889181">
            <a:off x="10412956" y="1601928"/>
            <a:ext cx="796471" cy="992922"/>
            <a:chOff x="8411919" y="701065"/>
            <a:chExt cx="2800065" cy="3490702"/>
          </a:xfrm>
        </p:grpSpPr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xmlns="" id="{FDD64DF2-DC03-4DA2-8ECD-92414187EC81}"/>
                </a:ext>
              </a:extLst>
            </p:cNvPr>
            <p:cNvCxnSpPr/>
            <p:nvPr/>
          </p:nvCxnSpPr>
          <p:spPr>
            <a:xfrm>
              <a:off x="9105681" y="1504009"/>
              <a:ext cx="914400" cy="91440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xmlns="" id="{06570102-6A32-4B3B-906D-BD8943799E0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3" y="2418409"/>
              <a:ext cx="1596788" cy="191069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xmlns="" id="{CC6062CC-F21A-41D5-B8B5-545A8428128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3" y="1504009"/>
              <a:ext cx="682388" cy="1105469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xmlns="" id="{CB52F408-DC70-476B-A49E-0EC9DCC8A68E}"/>
                </a:ext>
              </a:extLst>
            </p:cNvPr>
            <p:cNvCxnSpPr>
              <a:cxnSpLocks/>
            </p:cNvCxnSpPr>
            <p:nvPr/>
          </p:nvCxnSpPr>
          <p:spPr>
            <a:xfrm>
              <a:off x="10702469" y="701066"/>
              <a:ext cx="509515" cy="1260143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xmlns="" id="{3A5B904B-857F-43D9-88E8-9889A777C56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701065"/>
              <a:ext cx="682388" cy="171734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xmlns="" id="{BEBCEDAA-E03D-4863-BBCD-A3499AB5784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05681" y="701067"/>
              <a:ext cx="1596788" cy="80294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xmlns="" id="{D4D46D37-1080-4754-9469-9332FD8D44F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4487" y="2415851"/>
              <a:ext cx="1255594" cy="119503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xmlns="" id="{525EE8BE-F561-4363-B07C-2A8568C849D8}"/>
                </a:ext>
              </a:extLst>
            </p:cNvPr>
            <p:cNvCxnSpPr>
              <a:cxnSpLocks/>
            </p:cNvCxnSpPr>
            <p:nvPr/>
          </p:nvCxnSpPr>
          <p:spPr>
            <a:xfrm>
              <a:off x="8423293" y="2609478"/>
              <a:ext cx="341194" cy="1001405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xmlns="" id="{1CDEA6CE-6883-439C-90F3-B682651821D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2415851"/>
              <a:ext cx="0" cy="1775916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xmlns="" id="{C39EBADE-0038-4448-AE69-7A30F68146A9}"/>
                </a:ext>
              </a:extLst>
            </p:cNvPr>
            <p:cNvCxnSpPr>
              <a:cxnSpLocks/>
            </p:cNvCxnSpPr>
            <p:nvPr/>
          </p:nvCxnSpPr>
          <p:spPr>
            <a:xfrm>
              <a:off x="10020081" y="2418409"/>
              <a:ext cx="1026994" cy="74039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xmlns="" id="{DC478AC4-0F9A-4B28-B8AE-A5C3FC191FD9}"/>
                </a:ext>
              </a:extLst>
            </p:cNvPr>
            <p:cNvCxnSpPr>
              <a:cxnSpLocks/>
            </p:cNvCxnSpPr>
            <p:nvPr/>
          </p:nvCxnSpPr>
          <p:spPr>
            <a:xfrm>
              <a:off x="9111368" y="1501451"/>
              <a:ext cx="792707" cy="1535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xmlns="" id="{164C4057-53E5-4332-A8BC-0476466B17C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904075" y="701065"/>
              <a:ext cx="798394" cy="81517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xmlns="" id="{F6E5EB65-4860-47A3-A636-1D5B4086EBE5}"/>
                </a:ext>
              </a:extLst>
            </p:cNvPr>
            <p:cNvCxnSpPr>
              <a:cxnSpLocks/>
            </p:cNvCxnSpPr>
            <p:nvPr/>
          </p:nvCxnSpPr>
          <p:spPr>
            <a:xfrm>
              <a:off x="8764487" y="3610883"/>
              <a:ext cx="1249907" cy="58088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xmlns="" id="{18726D1F-8E94-41C4-91B4-FE73F6CA4A2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14394" y="3158800"/>
              <a:ext cx="1032681" cy="1032967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xmlns="" id="{8C5EE4BC-D4F2-4506-A3BC-1F492332090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1961209"/>
              <a:ext cx="1191903" cy="45464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xmlns="" id="{FA371812-5AE7-41A7-8354-03341B0DD5E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052762" y="1961209"/>
              <a:ext cx="159222" cy="119759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xmlns="" id="{3B530347-4200-441B-ABAD-B145DCE83342}"/>
                </a:ext>
              </a:extLst>
            </p:cNvPr>
            <p:cNvCxnSpPr>
              <a:cxnSpLocks/>
            </p:cNvCxnSpPr>
            <p:nvPr/>
          </p:nvCxnSpPr>
          <p:spPr>
            <a:xfrm>
              <a:off x="9904075" y="1501451"/>
              <a:ext cx="116006" cy="91440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xmlns="" id="{DE61C81E-2924-483B-81DE-205FCB7A445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417606" y="3605125"/>
              <a:ext cx="343470" cy="320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xmlns="" id="{D324DC81-1E85-4D25-9885-81ACFF8EF9CE}"/>
                </a:ext>
              </a:extLst>
            </p:cNvPr>
            <p:cNvCxnSpPr>
              <a:cxnSpLocks/>
            </p:cNvCxnSpPr>
            <p:nvPr/>
          </p:nvCxnSpPr>
          <p:spPr>
            <a:xfrm>
              <a:off x="8764487" y="1040840"/>
              <a:ext cx="346881" cy="475395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xmlns="" id="{2F3CC859-CABB-414D-A81B-30AF7FDC405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2" y="1040840"/>
              <a:ext cx="329821" cy="1568638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xmlns="" id="{EC5B7264-49F4-4210-9CA1-CF355D0959B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1075" y="734546"/>
              <a:ext cx="1941393" cy="32193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xmlns="" id="{4FED197B-9A2F-4634-9DE3-0062A5B452D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11919" y="2609478"/>
              <a:ext cx="11374" cy="995647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xmlns="" id="{5A6F875E-26AF-47EC-80DA-4A202F58A299}"/>
              </a:ext>
            </a:extLst>
          </p:cNvPr>
          <p:cNvGrpSpPr/>
          <p:nvPr userDrawn="1"/>
        </p:nvGrpSpPr>
        <p:grpSpPr>
          <a:xfrm rot="20334324">
            <a:off x="11027040" y="751132"/>
            <a:ext cx="1164960" cy="1452298"/>
            <a:chOff x="8411919" y="701065"/>
            <a:chExt cx="2800065" cy="3490702"/>
          </a:xfrm>
        </p:grpSpPr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xmlns="" id="{677BA5B5-C758-4877-800C-0C7E4D9CEBE4}"/>
                </a:ext>
              </a:extLst>
            </p:cNvPr>
            <p:cNvCxnSpPr/>
            <p:nvPr/>
          </p:nvCxnSpPr>
          <p:spPr>
            <a:xfrm>
              <a:off x="9105681" y="1504009"/>
              <a:ext cx="914400" cy="91440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xmlns="" id="{A83A37C0-EC73-49DF-8FB5-5ECE4448FD6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3" y="2418409"/>
              <a:ext cx="1596788" cy="191069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xmlns="" id="{B1BA5729-6339-4F12-87C6-59FE607335C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3" y="1504009"/>
              <a:ext cx="682388" cy="1105469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xmlns="" id="{A12BFEE7-A77F-4E6A-9E50-307AEE0A93E3}"/>
                </a:ext>
              </a:extLst>
            </p:cNvPr>
            <p:cNvCxnSpPr>
              <a:cxnSpLocks/>
            </p:cNvCxnSpPr>
            <p:nvPr/>
          </p:nvCxnSpPr>
          <p:spPr>
            <a:xfrm>
              <a:off x="10702469" y="701066"/>
              <a:ext cx="509515" cy="1260143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xmlns="" id="{F402FDBD-1882-4637-A220-48C025A1952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701065"/>
              <a:ext cx="682388" cy="171734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xmlns="" id="{1BB18570-115A-4B82-B5E8-DEFEE35E364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05681" y="701067"/>
              <a:ext cx="1596788" cy="80294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xmlns="" id="{B3A398FB-C068-4429-A23D-89DBCBB6FFF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4487" y="2415851"/>
              <a:ext cx="1255594" cy="119503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xmlns="" id="{2B571856-F9E7-4ED8-B06C-57DFF6B9CC0F}"/>
                </a:ext>
              </a:extLst>
            </p:cNvPr>
            <p:cNvCxnSpPr>
              <a:cxnSpLocks/>
            </p:cNvCxnSpPr>
            <p:nvPr/>
          </p:nvCxnSpPr>
          <p:spPr>
            <a:xfrm>
              <a:off x="8423293" y="2609478"/>
              <a:ext cx="341194" cy="1001405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xmlns="" id="{FA8CAEB4-E5DC-46B5-B31F-0CEF9684504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2415851"/>
              <a:ext cx="0" cy="1775916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xmlns="" id="{C1937CDF-54A0-4EB9-87AA-3A6F53380AA3}"/>
                </a:ext>
              </a:extLst>
            </p:cNvPr>
            <p:cNvCxnSpPr>
              <a:cxnSpLocks/>
            </p:cNvCxnSpPr>
            <p:nvPr/>
          </p:nvCxnSpPr>
          <p:spPr>
            <a:xfrm>
              <a:off x="10020081" y="2418409"/>
              <a:ext cx="1026994" cy="74039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xmlns="" id="{EEC0EDC4-79A2-48AC-9C2F-EC89AA5AF409}"/>
                </a:ext>
              </a:extLst>
            </p:cNvPr>
            <p:cNvCxnSpPr>
              <a:cxnSpLocks/>
            </p:cNvCxnSpPr>
            <p:nvPr/>
          </p:nvCxnSpPr>
          <p:spPr>
            <a:xfrm>
              <a:off x="9111368" y="1501451"/>
              <a:ext cx="792707" cy="1535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xmlns="" id="{2C7274A9-AD57-4BC8-9D3E-4444CD75C00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904075" y="701065"/>
              <a:ext cx="798394" cy="81517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xmlns="" id="{BCE58877-41A8-426A-A97C-C7E929F3EBE6}"/>
                </a:ext>
              </a:extLst>
            </p:cNvPr>
            <p:cNvCxnSpPr>
              <a:cxnSpLocks/>
            </p:cNvCxnSpPr>
            <p:nvPr/>
          </p:nvCxnSpPr>
          <p:spPr>
            <a:xfrm>
              <a:off x="8764487" y="3610883"/>
              <a:ext cx="1249907" cy="58088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xmlns="" id="{6DEBC82F-0A62-4539-9DAC-1F7078C43F8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14394" y="3158800"/>
              <a:ext cx="1032681" cy="1032967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xmlns="" id="{6A5A7A4C-C4AC-4031-8AE8-3C1D0B91DF2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1961209"/>
              <a:ext cx="1191903" cy="45464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xmlns="" id="{73F73277-134F-4896-A41B-6121A44641E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052762" y="1961209"/>
              <a:ext cx="159222" cy="119759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xmlns="" id="{284486BE-FF72-4400-AED7-FC2F51FF896E}"/>
                </a:ext>
              </a:extLst>
            </p:cNvPr>
            <p:cNvCxnSpPr>
              <a:cxnSpLocks/>
            </p:cNvCxnSpPr>
            <p:nvPr/>
          </p:nvCxnSpPr>
          <p:spPr>
            <a:xfrm>
              <a:off x="9904075" y="1501451"/>
              <a:ext cx="116006" cy="91440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xmlns="" id="{07E4E1DC-4629-41E4-881E-039F4A4E34F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417606" y="3605125"/>
              <a:ext cx="343470" cy="320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xmlns="" id="{BEBF3104-364F-4626-A5B8-05B4D1ADCA6A}"/>
                </a:ext>
              </a:extLst>
            </p:cNvPr>
            <p:cNvCxnSpPr>
              <a:cxnSpLocks/>
            </p:cNvCxnSpPr>
            <p:nvPr/>
          </p:nvCxnSpPr>
          <p:spPr>
            <a:xfrm>
              <a:off x="8764487" y="1040840"/>
              <a:ext cx="346881" cy="475395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xmlns="" id="{8EA45D2F-F00F-4129-99E1-0B7C1B4A45B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2" y="1040840"/>
              <a:ext cx="329821" cy="1568638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xmlns="" id="{96CA710A-0CE7-4CEF-B09B-27A332D9594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1075" y="734546"/>
              <a:ext cx="1941393" cy="32193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xmlns="" id="{FCF51995-51FB-475E-94CD-AEE40B2178E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11919" y="2609478"/>
              <a:ext cx="11374" cy="995647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xmlns="" id="{B0D5CCF4-AEE8-4235-B77C-72150C7B86A8}"/>
              </a:ext>
            </a:extLst>
          </p:cNvPr>
          <p:cNvGrpSpPr/>
          <p:nvPr userDrawn="1"/>
        </p:nvGrpSpPr>
        <p:grpSpPr>
          <a:xfrm rot="20334324">
            <a:off x="9037156" y="71664"/>
            <a:ext cx="753407" cy="737354"/>
            <a:chOff x="8411919" y="701065"/>
            <a:chExt cx="2800065" cy="3490702"/>
          </a:xfrm>
        </p:grpSpPr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xmlns="" id="{6666712C-D9DC-4E1B-B224-EE2C1109D35C}"/>
                </a:ext>
              </a:extLst>
            </p:cNvPr>
            <p:cNvCxnSpPr/>
            <p:nvPr/>
          </p:nvCxnSpPr>
          <p:spPr>
            <a:xfrm>
              <a:off x="9105681" y="1504009"/>
              <a:ext cx="914400" cy="91440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xmlns="" id="{63352840-ABD4-47EF-ADD9-AA88424C913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3" y="2418409"/>
              <a:ext cx="1596788" cy="191069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xmlns="" id="{E9F6F136-D82F-4732-9A09-51877B30061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3" y="1504009"/>
              <a:ext cx="682388" cy="1105469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xmlns="" id="{2357C639-5D19-43DF-9527-8D32F5DC8C97}"/>
                </a:ext>
              </a:extLst>
            </p:cNvPr>
            <p:cNvCxnSpPr>
              <a:cxnSpLocks/>
            </p:cNvCxnSpPr>
            <p:nvPr/>
          </p:nvCxnSpPr>
          <p:spPr>
            <a:xfrm>
              <a:off x="10702469" y="701066"/>
              <a:ext cx="509515" cy="1260143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xmlns="" id="{69BA665B-04B0-4300-9EB4-1CFFE3ED45E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701065"/>
              <a:ext cx="682388" cy="171734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xmlns="" id="{EF1951ED-ABFB-4722-9F63-B0B27E2C299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05681" y="701067"/>
              <a:ext cx="1596788" cy="80294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xmlns="" id="{364E12DE-0E57-4B8F-A49C-688E0958E91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4487" y="2415851"/>
              <a:ext cx="1255594" cy="119503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xmlns="" id="{EE4BC377-B444-49A0-A473-E947787673A9}"/>
                </a:ext>
              </a:extLst>
            </p:cNvPr>
            <p:cNvCxnSpPr>
              <a:cxnSpLocks/>
            </p:cNvCxnSpPr>
            <p:nvPr/>
          </p:nvCxnSpPr>
          <p:spPr>
            <a:xfrm>
              <a:off x="8423293" y="2609478"/>
              <a:ext cx="341194" cy="1001405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xmlns="" id="{B6B46601-4F83-4893-8A97-6736B822C13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2415851"/>
              <a:ext cx="0" cy="1775916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xmlns="" id="{67EEF4EC-D9C6-4972-9B35-88DF77520A96}"/>
                </a:ext>
              </a:extLst>
            </p:cNvPr>
            <p:cNvCxnSpPr>
              <a:cxnSpLocks/>
            </p:cNvCxnSpPr>
            <p:nvPr/>
          </p:nvCxnSpPr>
          <p:spPr>
            <a:xfrm>
              <a:off x="10020081" y="2418409"/>
              <a:ext cx="1026994" cy="74039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xmlns="" id="{E2B4C8D5-FD70-44AE-8137-B0A8F4ACCEA6}"/>
                </a:ext>
              </a:extLst>
            </p:cNvPr>
            <p:cNvCxnSpPr>
              <a:cxnSpLocks/>
            </p:cNvCxnSpPr>
            <p:nvPr/>
          </p:nvCxnSpPr>
          <p:spPr>
            <a:xfrm>
              <a:off x="9111368" y="1501451"/>
              <a:ext cx="792707" cy="1535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xmlns="" id="{EE403C5D-66B6-4B98-9623-F82EEB8A97A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904075" y="701065"/>
              <a:ext cx="798394" cy="81517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xmlns="" id="{2521883D-899C-437B-9424-C11E887F4C76}"/>
                </a:ext>
              </a:extLst>
            </p:cNvPr>
            <p:cNvCxnSpPr>
              <a:cxnSpLocks/>
            </p:cNvCxnSpPr>
            <p:nvPr/>
          </p:nvCxnSpPr>
          <p:spPr>
            <a:xfrm>
              <a:off x="8764487" y="3610883"/>
              <a:ext cx="1249907" cy="58088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xmlns="" id="{11EE4CB0-E6F1-4616-8CFD-ABC0841896B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14394" y="3158800"/>
              <a:ext cx="1032681" cy="1032967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xmlns="" id="{FD622344-682A-45AB-BDAC-D83955B30DB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1961209"/>
              <a:ext cx="1191903" cy="45464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xmlns="" id="{E3F36C3A-AAA2-43EC-A1CA-D5CCDC6E358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052762" y="1961209"/>
              <a:ext cx="159222" cy="119759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xmlns="" id="{AD7E67AE-8D68-43B6-A73E-4A33D1A25236}"/>
                </a:ext>
              </a:extLst>
            </p:cNvPr>
            <p:cNvCxnSpPr>
              <a:cxnSpLocks/>
            </p:cNvCxnSpPr>
            <p:nvPr/>
          </p:nvCxnSpPr>
          <p:spPr>
            <a:xfrm>
              <a:off x="9904075" y="1501451"/>
              <a:ext cx="116006" cy="91440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xmlns="" id="{4CA0A232-916A-46A2-A7C1-987C261630A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417606" y="3605125"/>
              <a:ext cx="343470" cy="320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xmlns="" id="{978AD056-AB72-4926-86BA-E77C4E1712FA}"/>
                </a:ext>
              </a:extLst>
            </p:cNvPr>
            <p:cNvCxnSpPr>
              <a:cxnSpLocks/>
            </p:cNvCxnSpPr>
            <p:nvPr/>
          </p:nvCxnSpPr>
          <p:spPr>
            <a:xfrm>
              <a:off x="8764487" y="1040840"/>
              <a:ext cx="346881" cy="475395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xmlns="" id="{7189B293-9518-480B-92F2-B3FD6AE4D62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2" y="1040840"/>
              <a:ext cx="329821" cy="1568638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xmlns="" id="{39E57236-C826-4A70-BF3F-87A183C24D2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1075" y="734546"/>
              <a:ext cx="1941393" cy="32193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xmlns="" id="{28F2DAEF-A763-4480-9B9B-5510A70DD6B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11919" y="2609478"/>
              <a:ext cx="11374" cy="995647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xmlns="" id="{574C772B-1928-4597-8A34-F77909439262}"/>
              </a:ext>
            </a:extLst>
          </p:cNvPr>
          <p:cNvGrpSpPr/>
          <p:nvPr userDrawn="1"/>
        </p:nvGrpSpPr>
        <p:grpSpPr>
          <a:xfrm rot="19421998">
            <a:off x="9748081" y="1384230"/>
            <a:ext cx="717208" cy="701926"/>
            <a:chOff x="8411919" y="701065"/>
            <a:chExt cx="2800065" cy="3490702"/>
          </a:xfrm>
        </p:grpSpPr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xmlns="" id="{7089472D-6102-4681-8E55-2C5794EE4E05}"/>
                </a:ext>
              </a:extLst>
            </p:cNvPr>
            <p:cNvCxnSpPr/>
            <p:nvPr/>
          </p:nvCxnSpPr>
          <p:spPr>
            <a:xfrm>
              <a:off x="9105681" y="1504009"/>
              <a:ext cx="914400" cy="91440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xmlns="" id="{45D7A623-A535-43CF-9E20-EB48163EBA0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3" y="2418409"/>
              <a:ext cx="1596788" cy="191069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xmlns="" id="{84DDAD5E-B095-422F-B6CD-672CE6F954C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3" y="1504009"/>
              <a:ext cx="682388" cy="1105469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xmlns="" id="{68204260-9189-46EB-869A-E95AE4088988}"/>
                </a:ext>
              </a:extLst>
            </p:cNvPr>
            <p:cNvCxnSpPr>
              <a:cxnSpLocks/>
            </p:cNvCxnSpPr>
            <p:nvPr/>
          </p:nvCxnSpPr>
          <p:spPr>
            <a:xfrm>
              <a:off x="10702469" y="701066"/>
              <a:ext cx="509515" cy="1260143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xmlns="" id="{5B13CB03-7EDD-43E9-A3EE-08A70D250D4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701065"/>
              <a:ext cx="682388" cy="171734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xmlns="" id="{424ACA07-2AC8-4301-AF7A-F872F5BCBF7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05681" y="701067"/>
              <a:ext cx="1596788" cy="80294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xmlns="" id="{5E9DDC0C-BE86-40AC-BA9D-02E3CE7A15D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4487" y="2415851"/>
              <a:ext cx="1255594" cy="119503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xmlns="" id="{04D754C4-75A5-4238-AA8C-BB7B243E7233}"/>
                </a:ext>
              </a:extLst>
            </p:cNvPr>
            <p:cNvCxnSpPr>
              <a:cxnSpLocks/>
            </p:cNvCxnSpPr>
            <p:nvPr/>
          </p:nvCxnSpPr>
          <p:spPr>
            <a:xfrm>
              <a:off x="8423293" y="2609478"/>
              <a:ext cx="341194" cy="1001405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xmlns="" id="{1819C5E5-16FB-4BD7-ABFF-2AFB5E55E99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2415851"/>
              <a:ext cx="0" cy="1775916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xmlns="" id="{4C7A9859-4815-4EA4-8F65-F968C9FC849F}"/>
                </a:ext>
              </a:extLst>
            </p:cNvPr>
            <p:cNvCxnSpPr>
              <a:cxnSpLocks/>
            </p:cNvCxnSpPr>
            <p:nvPr/>
          </p:nvCxnSpPr>
          <p:spPr>
            <a:xfrm>
              <a:off x="10020081" y="2418409"/>
              <a:ext cx="1026994" cy="74039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xmlns="" id="{57B13CD7-AC6F-456F-9E2D-A202EA93C04D}"/>
                </a:ext>
              </a:extLst>
            </p:cNvPr>
            <p:cNvCxnSpPr>
              <a:cxnSpLocks/>
            </p:cNvCxnSpPr>
            <p:nvPr/>
          </p:nvCxnSpPr>
          <p:spPr>
            <a:xfrm>
              <a:off x="9111368" y="1501451"/>
              <a:ext cx="792707" cy="1535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xmlns="" id="{F2B697B7-B1AF-408B-A9B5-014F75EB3E9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904075" y="701065"/>
              <a:ext cx="798394" cy="81517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xmlns="" id="{AFF57946-E60E-4726-9F65-63637C96D9AC}"/>
                </a:ext>
              </a:extLst>
            </p:cNvPr>
            <p:cNvCxnSpPr>
              <a:cxnSpLocks/>
            </p:cNvCxnSpPr>
            <p:nvPr/>
          </p:nvCxnSpPr>
          <p:spPr>
            <a:xfrm>
              <a:off x="8764487" y="3610883"/>
              <a:ext cx="1249907" cy="58088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xmlns="" id="{7CB79018-A974-42C3-9327-9EE494BBBC1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14394" y="3158800"/>
              <a:ext cx="1032681" cy="1032967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xmlns="" id="{A027431D-F6A9-4475-92D1-2C456BFCECF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1961209"/>
              <a:ext cx="1191903" cy="45464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xmlns="" id="{B510266C-E548-470A-8A98-08A02F3E2EE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052762" y="1961209"/>
              <a:ext cx="159222" cy="119759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xmlns="" id="{37175B15-68E2-4A5E-9813-8991CCF80A48}"/>
                </a:ext>
              </a:extLst>
            </p:cNvPr>
            <p:cNvCxnSpPr>
              <a:cxnSpLocks/>
            </p:cNvCxnSpPr>
            <p:nvPr/>
          </p:nvCxnSpPr>
          <p:spPr>
            <a:xfrm>
              <a:off x="9904075" y="1501451"/>
              <a:ext cx="116006" cy="91440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xmlns="" id="{3A100DAD-AFB1-40DB-ADE7-B83F5DD8967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417606" y="3605125"/>
              <a:ext cx="343470" cy="320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xmlns="" id="{620490C3-05EB-4F8F-B133-39AC8E8CA87F}"/>
                </a:ext>
              </a:extLst>
            </p:cNvPr>
            <p:cNvCxnSpPr>
              <a:cxnSpLocks/>
            </p:cNvCxnSpPr>
            <p:nvPr/>
          </p:nvCxnSpPr>
          <p:spPr>
            <a:xfrm>
              <a:off x="8764487" y="1040840"/>
              <a:ext cx="346881" cy="475395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xmlns="" id="{B64D449B-2D2F-4B3F-8257-1F8D0DD919E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2" y="1040840"/>
              <a:ext cx="329821" cy="1568638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xmlns="" id="{7C287B58-6106-4047-BAA2-C3406DDB259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1075" y="734546"/>
              <a:ext cx="1941393" cy="32193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xmlns="" id="{9B63D3A8-33D6-4BC7-8CC9-857AAE669DC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11919" y="2609478"/>
              <a:ext cx="11374" cy="995647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xmlns="" id="{17F06A6F-6318-483E-B452-C88B27C43350}"/>
              </a:ext>
            </a:extLst>
          </p:cNvPr>
          <p:cNvGrpSpPr/>
          <p:nvPr userDrawn="1"/>
        </p:nvGrpSpPr>
        <p:grpSpPr>
          <a:xfrm rot="19421998">
            <a:off x="9244413" y="1325575"/>
            <a:ext cx="458379" cy="448611"/>
            <a:chOff x="8411919" y="701065"/>
            <a:chExt cx="2800065" cy="3490702"/>
          </a:xfrm>
        </p:grpSpPr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xmlns="" id="{E91CD7AF-1692-4440-B8BA-E670A60CBCCA}"/>
                </a:ext>
              </a:extLst>
            </p:cNvPr>
            <p:cNvCxnSpPr/>
            <p:nvPr/>
          </p:nvCxnSpPr>
          <p:spPr>
            <a:xfrm>
              <a:off x="9105681" y="1504009"/>
              <a:ext cx="914400" cy="91440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xmlns="" id="{1356FF31-B953-4F4E-B596-E60EA148FE1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3" y="2418409"/>
              <a:ext cx="1596788" cy="191069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xmlns="" id="{5C49752A-D43C-45B6-993D-EA5E0844C9B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3" y="1504009"/>
              <a:ext cx="682388" cy="1105469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xmlns="" id="{B753FBDD-B18B-409C-A47A-F97D2E3F5EF6}"/>
                </a:ext>
              </a:extLst>
            </p:cNvPr>
            <p:cNvCxnSpPr>
              <a:cxnSpLocks/>
            </p:cNvCxnSpPr>
            <p:nvPr/>
          </p:nvCxnSpPr>
          <p:spPr>
            <a:xfrm>
              <a:off x="10702469" y="701066"/>
              <a:ext cx="509515" cy="1260143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xmlns="" id="{61749067-1D7E-4678-B43D-843D42744BF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701065"/>
              <a:ext cx="682388" cy="171734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xmlns="" id="{BB90CE84-57B1-4386-B44F-156E4FFC61C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05681" y="701067"/>
              <a:ext cx="1596788" cy="80294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xmlns="" id="{15B6C08B-4B3D-4F15-9BA5-AB40A1E1F85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4487" y="2415851"/>
              <a:ext cx="1255594" cy="119503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xmlns="" id="{BC1DF333-9292-43D8-96FF-D38D03FC80C0}"/>
                </a:ext>
              </a:extLst>
            </p:cNvPr>
            <p:cNvCxnSpPr>
              <a:cxnSpLocks/>
            </p:cNvCxnSpPr>
            <p:nvPr/>
          </p:nvCxnSpPr>
          <p:spPr>
            <a:xfrm>
              <a:off x="8423293" y="2609478"/>
              <a:ext cx="341194" cy="1001405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xmlns="" id="{DC4CB3EA-34E0-4265-818A-640BBCAED2D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2415851"/>
              <a:ext cx="0" cy="1775916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xmlns="" id="{885D7418-DA23-4D62-ADDA-A33D8629D46F}"/>
                </a:ext>
              </a:extLst>
            </p:cNvPr>
            <p:cNvCxnSpPr>
              <a:cxnSpLocks/>
            </p:cNvCxnSpPr>
            <p:nvPr/>
          </p:nvCxnSpPr>
          <p:spPr>
            <a:xfrm>
              <a:off x="10020081" y="2418409"/>
              <a:ext cx="1026994" cy="74039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xmlns="" id="{7DA01C98-3668-44DC-BD8A-21C1F9B9CC2B}"/>
                </a:ext>
              </a:extLst>
            </p:cNvPr>
            <p:cNvCxnSpPr>
              <a:cxnSpLocks/>
            </p:cNvCxnSpPr>
            <p:nvPr/>
          </p:nvCxnSpPr>
          <p:spPr>
            <a:xfrm>
              <a:off x="9111368" y="1501451"/>
              <a:ext cx="792707" cy="1535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>
              <a:extLst>
                <a:ext uri="{FF2B5EF4-FFF2-40B4-BE49-F238E27FC236}">
                  <a16:creationId xmlns:a16="http://schemas.microsoft.com/office/drawing/2014/main" xmlns="" id="{77874D64-B6D5-4B26-9D31-C32312A1FDF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904075" y="701065"/>
              <a:ext cx="798394" cy="81517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>
              <a:extLst>
                <a:ext uri="{FF2B5EF4-FFF2-40B4-BE49-F238E27FC236}">
                  <a16:creationId xmlns:a16="http://schemas.microsoft.com/office/drawing/2014/main" xmlns="" id="{67A0BDD8-5F2F-4871-AC80-15065F48B7B4}"/>
                </a:ext>
              </a:extLst>
            </p:cNvPr>
            <p:cNvCxnSpPr>
              <a:cxnSpLocks/>
            </p:cNvCxnSpPr>
            <p:nvPr/>
          </p:nvCxnSpPr>
          <p:spPr>
            <a:xfrm>
              <a:off x="8764487" y="3610883"/>
              <a:ext cx="1249907" cy="58088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>
              <a:extLst>
                <a:ext uri="{FF2B5EF4-FFF2-40B4-BE49-F238E27FC236}">
                  <a16:creationId xmlns:a16="http://schemas.microsoft.com/office/drawing/2014/main" xmlns="" id="{774FF47B-975B-495B-AFA7-626EA3CB0B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14394" y="3158800"/>
              <a:ext cx="1032681" cy="1032967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>
              <a:extLst>
                <a:ext uri="{FF2B5EF4-FFF2-40B4-BE49-F238E27FC236}">
                  <a16:creationId xmlns:a16="http://schemas.microsoft.com/office/drawing/2014/main" xmlns="" id="{9979DDAC-383E-484D-AD43-6040954E5D5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1961209"/>
              <a:ext cx="1191903" cy="45464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>
              <a:extLst>
                <a:ext uri="{FF2B5EF4-FFF2-40B4-BE49-F238E27FC236}">
                  <a16:creationId xmlns:a16="http://schemas.microsoft.com/office/drawing/2014/main" xmlns="" id="{5E20253B-FE44-45FD-9073-793A2ACD306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052762" y="1961209"/>
              <a:ext cx="159222" cy="119759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>
              <a:extLst>
                <a:ext uri="{FF2B5EF4-FFF2-40B4-BE49-F238E27FC236}">
                  <a16:creationId xmlns:a16="http://schemas.microsoft.com/office/drawing/2014/main" xmlns="" id="{4A967840-EB8D-4A8D-9023-BA05C472301C}"/>
                </a:ext>
              </a:extLst>
            </p:cNvPr>
            <p:cNvCxnSpPr>
              <a:cxnSpLocks/>
            </p:cNvCxnSpPr>
            <p:nvPr/>
          </p:nvCxnSpPr>
          <p:spPr>
            <a:xfrm>
              <a:off x="9904075" y="1501451"/>
              <a:ext cx="116006" cy="91440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>
              <a:extLst>
                <a:ext uri="{FF2B5EF4-FFF2-40B4-BE49-F238E27FC236}">
                  <a16:creationId xmlns:a16="http://schemas.microsoft.com/office/drawing/2014/main" xmlns="" id="{5BFA0587-ECDE-4476-B6DA-8C1636CCCB8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417606" y="3605125"/>
              <a:ext cx="343470" cy="320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>
              <a:extLst>
                <a:ext uri="{FF2B5EF4-FFF2-40B4-BE49-F238E27FC236}">
                  <a16:creationId xmlns:a16="http://schemas.microsoft.com/office/drawing/2014/main" xmlns="" id="{9332D652-2851-49FA-9380-17419EF0B2EB}"/>
                </a:ext>
              </a:extLst>
            </p:cNvPr>
            <p:cNvCxnSpPr>
              <a:cxnSpLocks/>
            </p:cNvCxnSpPr>
            <p:nvPr/>
          </p:nvCxnSpPr>
          <p:spPr>
            <a:xfrm>
              <a:off x="8764487" y="1040840"/>
              <a:ext cx="346881" cy="475395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>
              <a:extLst>
                <a:ext uri="{FF2B5EF4-FFF2-40B4-BE49-F238E27FC236}">
                  <a16:creationId xmlns:a16="http://schemas.microsoft.com/office/drawing/2014/main" xmlns="" id="{0AB93698-E5DF-418F-84ED-95993EFBD67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2" y="1040840"/>
              <a:ext cx="329821" cy="1568638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>
              <a:extLst>
                <a:ext uri="{FF2B5EF4-FFF2-40B4-BE49-F238E27FC236}">
                  <a16:creationId xmlns:a16="http://schemas.microsoft.com/office/drawing/2014/main" xmlns="" id="{7253BEA4-85D6-4559-8CD4-CD651FA044B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1075" y="734546"/>
              <a:ext cx="1941393" cy="32193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xmlns="" id="{33186F57-FF32-469C-8E8F-0D5A121C0D0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11919" y="2609478"/>
              <a:ext cx="11374" cy="995647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9" name="Group 168">
            <a:extLst>
              <a:ext uri="{FF2B5EF4-FFF2-40B4-BE49-F238E27FC236}">
                <a16:creationId xmlns:a16="http://schemas.microsoft.com/office/drawing/2014/main" xmlns="" id="{B39A1B71-4BFB-417F-8ADF-A50673257A72}"/>
              </a:ext>
            </a:extLst>
          </p:cNvPr>
          <p:cNvGrpSpPr/>
          <p:nvPr userDrawn="1"/>
        </p:nvGrpSpPr>
        <p:grpSpPr>
          <a:xfrm rot="19421998">
            <a:off x="10765083" y="43767"/>
            <a:ext cx="412730" cy="403935"/>
            <a:chOff x="8411919" y="701065"/>
            <a:chExt cx="2800065" cy="3490702"/>
          </a:xfrm>
        </p:grpSpPr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xmlns="" id="{F5970A27-55A6-4D07-8C70-C55D06337EBD}"/>
                </a:ext>
              </a:extLst>
            </p:cNvPr>
            <p:cNvCxnSpPr/>
            <p:nvPr/>
          </p:nvCxnSpPr>
          <p:spPr>
            <a:xfrm>
              <a:off x="9105681" y="1504009"/>
              <a:ext cx="914400" cy="91440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>
              <a:extLst>
                <a:ext uri="{FF2B5EF4-FFF2-40B4-BE49-F238E27FC236}">
                  <a16:creationId xmlns:a16="http://schemas.microsoft.com/office/drawing/2014/main" xmlns="" id="{E83ABF58-61A0-409C-A57E-EA1E39EFB77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3" y="2418409"/>
              <a:ext cx="1596788" cy="191069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>
              <a:extLst>
                <a:ext uri="{FF2B5EF4-FFF2-40B4-BE49-F238E27FC236}">
                  <a16:creationId xmlns:a16="http://schemas.microsoft.com/office/drawing/2014/main" xmlns="" id="{A072E919-222D-4E11-9FBF-4092D8A0EAF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3" y="1504009"/>
              <a:ext cx="682388" cy="1105469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>
              <a:extLst>
                <a:ext uri="{FF2B5EF4-FFF2-40B4-BE49-F238E27FC236}">
                  <a16:creationId xmlns:a16="http://schemas.microsoft.com/office/drawing/2014/main" xmlns="" id="{B669C07E-C483-453C-AAEC-C3FBEDB040FD}"/>
                </a:ext>
              </a:extLst>
            </p:cNvPr>
            <p:cNvCxnSpPr>
              <a:cxnSpLocks/>
            </p:cNvCxnSpPr>
            <p:nvPr/>
          </p:nvCxnSpPr>
          <p:spPr>
            <a:xfrm>
              <a:off x="10702469" y="701066"/>
              <a:ext cx="509515" cy="1260143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xmlns="" id="{344DE8EA-742F-48A6-BEBC-F6781301EDE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701065"/>
              <a:ext cx="682388" cy="171734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>
              <a:extLst>
                <a:ext uri="{FF2B5EF4-FFF2-40B4-BE49-F238E27FC236}">
                  <a16:creationId xmlns:a16="http://schemas.microsoft.com/office/drawing/2014/main" xmlns="" id="{16CB3F9E-2089-4472-92AB-7C98031C056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05681" y="701067"/>
              <a:ext cx="1596788" cy="80294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>
              <a:extLst>
                <a:ext uri="{FF2B5EF4-FFF2-40B4-BE49-F238E27FC236}">
                  <a16:creationId xmlns:a16="http://schemas.microsoft.com/office/drawing/2014/main" xmlns="" id="{70B846A2-CA79-4A17-A686-E022D57453C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4487" y="2415851"/>
              <a:ext cx="1255594" cy="119503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>
              <a:extLst>
                <a:ext uri="{FF2B5EF4-FFF2-40B4-BE49-F238E27FC236}">
                  <a16:creationId xmlns:a16="http://schemas.microsoft.com/office/drawing/2014/main" xmlns="" id="{719E7FB7-9E8D-44B6-8718-865071D50168}"/>
                </a:ext>
              </a:extLst>
            </p:cNvPr>
            <p:cNvCxnSpPr>
              <a:cxnSpLocks/>
            </p:cNvCxnSpPr>
            <p:nvPr/>
          </p:nvCxnSpPr>
          <p:spPr>
            <a:xfrm>
              <a:off x="8423293" y="2609478"/>
              <a:ext cx="341194" cy="1001405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>
              <a:extLst>
                <a:ext uri="{FF2B5EF4-FFF2-40B4-BE49-F238E27FC236}">
                  <a16:creationId xmlns:a16="http://schemas.microsoft.com/office/drawing/2014/main" xmlns="" id="{1D0C8432-AFF4-4746-83E6-40A3AD7EBAE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2415851"/>
              <a:ext cx="0" cy="1775916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xmlns="" id="{E4C7F024-C3FD-44DA-B543-9D4C33842F03}"/>
                </a:ext>
              </a:extLst>
            </p:cNvPr>
            <p:cNvCxnSpPr>
              <a:cxnSpLocks/>
            </p:cNvCxnSpPr>
            <p:nvPr/>
          </p:nvCxnSpPr>
          <p:spPr>
            <a:xfrm>
              <a:off x="10020081" y="2418409"/>
              <a:ext cx="1026994" cy="74039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>
              <a:extLst>
                <a:ext uri="{FF2B5EF4-FFF2-40B4-BE49-F238E27FC236}">
                  <a16:creationId xmlns:a16="http://schemas.microsoft.com/office/drawing/2014/main" xmlns="" id="{11DFA92C-51B2-4F6C-AE96-147198D89D7A}"/>
                </a:ext>
              </a:extLst>
            </p:cNvPr>
            <p:cNvCxnSpPr>
              <a:cxnSpLocks/>
            </p:cNvCxnSpPr>
            <p:nvPr/>
          </p:nvCxnSpPr>
          <p:spPr>
            <a:xfrm>
              <a:off x="9111368" y="1501451"/>
              <a:ext cx="792707" cy="1535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>
              <a:extLst>
                <a:ext uri="{FF2B5EF4-FFF2-40B4-BE49-F238E27FC236}">
                  <a16:creationId xmlns:a16="http://schemas.microsoft.com/office/drawing/2014/main" xmlns="" id="{1F9FB3DC-4DAF-4AAE-9F4C-EFB7B0B94E6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904075" y="701065"/>
              <a:ext cx="798394" cy="81517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>
              <a:extLst>
                <a:ext uri="{FF2B5EF4-FFF2-40B4-BE49-F238E27FC236}">
                  <a16:creationId xmlns:a16="http://schemas.microsoft.com/office/drawing/2014/main" xmlns="" id="{9FEA2574-D8E8-4BE5-9DEF-F08B7AF24CBB}"/>
                </a:ext>
              </a:extLst>
            </p:cNvPr>
            <p:cNvCxnSpPr>
              <a:cxnSpLocks/>
            </p:cNvCxnSpPr>
            <p:nvPr/>
          </p:nvCxnSpPr>
          <p:spPr>
            <a:xfrm>
              <a:off x="8764487" y="3610883"/>
              <a:ext cx="1249907" cy="58088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>
              <a:extLst>
                <a:ext uri="{FF2B5EF4-FFF2-40B4-BE49-F238E27FC236}">
                  <a16:creationId xmlns:a16="http://schemas.microsoft.com/office/drawing/2014/main" xmlns="" id="{DC142A40-9738-4197-9048-6E3CE282293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14394" y="3158800"/>
              <a:ext cx="1032681" cy="1032967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>
              <a:extLst>
                <a:ext uri="{FF2B5EF4-FFF2-40B4-BE49-F238E27FC236}">
                  <a16:creationId xmlns:a16="http://schemas.microsoft.com/office/drawing/2014/main" xmlns="" id="{DA05D9C8-371D-4CB4-967D-A728CB6DE2B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1961209"/>
              <a:ext cx="1191903" cy="45464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>
              <a:extLst>
                <a:ext uri="{FF2B5EF4-FFF2-40B4-BE49-F238E27FC236}">
                  <a16:creationId xmlns:a16="http://schemas.microsoft.com/office/drawing/2014/main" xmlns="" id="{9EB1DF40-1EA3-479A-8E44-C460A091116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052762" y="1961209"/>
              <a:ext cx="159222" cy="119759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>
              <a:extLst>
                <a:ext uri="{FF2B5EF4-FFF2-40B4-BE49-F238E27FC236}">
                  <a16:creationId xmlns:a16="http://schemas.microsoft.com/office/drawing/2014/main" xmlns="" id="{9194C8E4-D8F1-4623-8319-FC3C7547D1E9}"/>
                </a:ext>
              </a:extLst>
            </p:cNvPr>
            <p:cNvCxnSpPr>
              <a:cxnSpLocks/>
            </p:cNvCxnSpPr>
            <p:nvPr/>
          </p:nvCxnSpPr>
          <p:spPr>
            <a:xfrm>
              <a:off x="9904075" y="1501451"/>
              <a:ext cx="116006" cy="91440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>
              <a:extLst>
                <a:ext uri="{FF2B5EF4-FFF2-40B4-BE49-F238E27FC236}">
                  <a16:creationId xmlns:a16="http://schemas.microsoft.com/office/drawing/2014/main" xmlns="" id="{C2521ABC-062E-4457-999D-4BC3DE953E8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417606" y="3605125"/>
              <a:ext cx="343470" cy="320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>
              <a:extLst>
                <a:ext uri="{FF2B5EF4-FFF2-40B4-BE49-F238E27FC236}">
                  <a16:creationId xmlns:a16="http://schemas.microsoft.com/office/drawing/2014/main" xmlns="" id="{994EDE13-F833-42D7-A127-BB45FBFCB58B}"/>
                </a:ext>
              </a:extLst>
            </p:cNvPr>
            <p:cNvCxnSpPr>
              <a:cxnSpLocks/>
            </p:cNvCxnSpPr>
            <p:nvPr/>
          </p:nvCxnSpPr>
          <p:spPr>
            <a:xfrm>
              <a:off x="8764487" y="1040840"/>
              <a:ext cx="346881" cy="475395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>
              <a:extLst>
                <a:ext uri="{FF2B5EF4-FFF2-40B4-BE49-F238E27FC236}">
                  <a16:creationId xmlns:a16="http://schemas.microsoft.com/office/drawing/2014/main" xmlns="" id="{76DD19A0-42AC-4680-A070-B7D26A7ECB8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2" y="1040840"/>
              <a:ext cx="329821" cy="1568638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>
              <a:extLst>
                <a:ext uri="{FF2B5EF4-FFF2-40B4-BE49-F238E27FC236}">
                  <a16:creationId xmlns:a16="http://schemas.microsoft.com/office/drawing/2014/main" xmlns="" id="{4823B065-A184-4DE8-A2E9-BD9454771D9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1075" y="734546"/>
              <a:ext cx="1941393" cy="32193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>
              <a:extLst>
                <a:ext uri="{FF2B5EF4-FFF2-40B4-BE49-F238E27FC236}">
                  <a16:creationId xmlns:a16="http://schemas.microsoft.com/office/drawing/2014/main" xmlns="" id="{06A0FAEF-9B32-47C8-BD6B-48A2993CE36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11919" y="2609478"/>
              <a:ext cx="11374" cy="995647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2" name="Rectangle 191">
            <a:extLst>
              <a:ext uri="{FF2B5EF4-FFF2-40B4-BE49-F238E27FC236}">
                <a16:creationId xmlns:a16="http://schemas.microsoft.com/office/drawing/2014/main" xmlns="" id="{6C54488B-4AA8-4A29-9071-60D6AF00DA6E}"/>
              </a:ext>
            </a:extLst>
          </p:cNvPr>
          <p:cNvSpPr/>
          <p:nvPr userDrawn="1"/>
        </p:nvSpPr>
        <p:spPr>
          <a:xfrm>
            <a:off x="11445923" y="0"/>
            <a:ext cx="373038" cy="255228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xmlns="" id="{6AA5F804-B564-42DA-88D6-915FE7EFD1E7}"/>
              </a:ext>
            </a:extLst>
          </p:cNvPr>
          <p:cNvSpPr/>
          <p:nvPr userDrawn="1"/>
        </p:nvSpPr>
        <p:spPr>
          <a:xfrm>
            <a:off x="11818961" y="0"/>
            <a:ext cx="373038" cy="255228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14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2273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3902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7448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6824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682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8075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tyl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8949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2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1046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0174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7" r:id="rId2"/>
    <p:sldLayoutId id="2147483739" r:id="rId3"/>
    <p:sldLayoutId id="2147483736" r:id="rId4"/>
    <p:sldLayoutId id="2147483740" r:id="rId5"/>
    <p:sldLayoutId id="2147483743" r:id="rId6"/>
    <p:sldLayoutId id="2147483741" r:id="rId7"/>
    <p:sldLayoutId id="2147483742" r:id="rId8"/>
    <p:sldLayoutId id="2147483732" r:id="rId9"/>
    <p:sldLayoutId id="2147483738" r:id="rId10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5178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4177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imzo.gov.ua/2023/02/13/na-dopomohu-fakhivtsiam-psykholohichnoi-sluzhby-u-systemi-osvity-ukrainy/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imzo.gov.ua/2022/10/12/prodovzheno-provedennia-tsyklu-zakhodiv-dlia-pedahohichnykh-pratsivnykiv/" TargetMode="Externa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2JVH1M-q4CaSCEH7e7GZfgF9igGnI9hf/edit" TargetMode="External"/><Relationship Id="rId2" Type="http://schemas.openxmlformats.org/officeDocument/2006/relationships/hyperlink" Target="https://docs.google.com/document/d/1BHs2fxrIbofwO6Wt8-4i0MZjTzhJOiST/edit" TargetMode="External"/><Relationship Id="rId1" Type="http://schemas.openxmlformats.org/officeDocument/2006/relationships/slideLayout" Target="../slideLayouts/slideLayout10.xml"/><Relationship Id="rId5" Type="http://schemas.openxmlformats.org/officeDocument/2006/relationships/hyperlink" Target="https://drive.google.com/file/d/1T-JGN2j4jr2V9YnmNuU1tIbNzfE5q4l7/view" TargetMode="External"/><Relationship Id="rId4" Type="http://schemas.openxmlformats.org/officeDocument/2006/relationships/hyperlink" Target="https://docs.google.com/document/d/1m5_963UBUuDCwu9605kt5sXmTJ5TQZWm/edit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3m00j4Has8&amp;t=75s" TargetMode="External"/><Relationship Id="rId7" Type="http://schemas.openxmlformats.org/officeDocument/2006/relationships/hyperlink" Target="https://www.youtube.com/watch?v=lEnV4Q5F2DU&amp;t=103s" TargetMode="External"/><Relationship Id="rId2" Type="http://schemas.openxmlformats.org/officeDocument/2006/relationships/hyperlink" Target="https://www.youtube.com/watch?v=AwYQyFZdbv8&amp;t=128s" TargetMode="External"/><Relationship Id="rId1" Type="http://schemas.openxmlformats.org/officeDocument/2006/relationships/slideLayout" Target="../slideLayouts/slideLayout10.xml"/><Relationship Id="rId6" Type="http://schemas.openxmlformats.org/officeDocument/2006/relationships/hyperlink" Target="https://www.youtube.com/watch?v=qdS2QKV981Q&amp;t=83s" TargetMode="External"/><Relationship Id="rId5" Type="http://schemas.openxmlformats.org/officeDocument/2006/relationships/hyperlink" Target="https://www.youtube.com/watch?v=fqKGRS4vHzI&amp;t=5s" TargetMode="External"/><Relationship Id="rId4" Type="http://schemas.openxmlformats.org/officeDocument/2006/relationships/hyperlink" Target="https://www.youtube.com/watch?v=FnjGLQt3nQ8&amp;t=102s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hyperlink" Target="https://www.youtube.com/watch?v=G1Se-inKFSY&amp;t=17s" TargetMode="External"/><Relationship Id="rId7" Type="http://schemas.openxmlformats.org/officeDocument/2006/relationships/hyperlink" Target="https://www.youtube.com/watch?v=iX_R32uU9ik&amp;t=8s" TargetMode="External"/><Relationship Id="rId2" Type="http://schemas.openxmlformats.org/officeDocument/2006/relationships/hyperlink" Target="https://www.youtube.com/watch?v=Hmj-mn4s92k" TargetMode="External"/><Relationship Id="rId1" Type="http://schemas.openxmlformats.org/officeDocument/2006/relationships/slideLayout" Target="../slideLayouts/slideLayout10.xml"/><Relationship Id="rId6" Type="http://schemas.openxmlformats.org/officeDocument/2006/relationships/hyperlink" Target="https://www.youtube.com/watch?v=lcYtATlfq9E&amp;t=5s" TargetMode="External"/><Relationship Id="rId5" Type="http://schemas.openxmlformats.org/officeDocument/2006/relationships/hyperlink" Target="https://www.youtube.com/watch?v=O579d-r1gT4&amp;t=3953s" TargetMode="External"/><Relationship Id="rId4" Type="http://schemas.openxmlformats.org/officeDocument/2006/relationships/hyperlink" Target="https://www.youtube.com/watch?v=Vv5uXq_wiMo&amp;t=3s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nus.org.ua/news/kartky-syly-dlya-ditej-zavantazhujte-j-cherez-gru-dopomagajte-dityam-stavaty-mitsnishymy/,&#1103;&#1082;&#1110;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Relationship Id="rId4" Type="http://schemas.openxmlformats.org/officeDocument/2006/relationships/hyperlink" Target="https://kmarehab.com/bezpechnyy-prostir-posibnyk-dlia-psykholohiv-ta-sotsialnykh-pedahohiv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youtu.be/ciX3hknC4WA" TargetMode="External"/><Relationship Id="rId13" Type="http://schemas.openxmlformats.org/officeDocument/2006/relationships/hyperlink" Target="https://youtu.be/HkShq5pu88M" TargetMode="External"/><Relationship Id="rId18" Type="http://schemas.openxmlformats.org/officeDocument/2006/relationships/image" Target="../media/image11.png"/><Relationship Id="rId3" Type="http://schemas.openxmlformats.org/officeDocument/2006/relationships/hyperlink" Target="https://drive.google.com/file/d/10EwtoUgOBl3d7vEH8_TW_mVYKOwNoZDC/view" TargetMode="External"/><Relationship Id="rId7" Type="http://schemas.openxmlformats.org/officeDocument/2006/relationships/hyperlink" Target="https://youtu.be/OQa80h6boH8" TargetMode="External"/><Relationship Id="rId12" Type="http://schemas.openxmlformats.org/officeDocument/2006/relationships/hyperlink" Target="https://youtu.be/C-GPAmt34N0" TargetMode="External"/><Relationship Id="rId17" Type="http://schemas.openxmlformats.org/officeDocument/2006/relationships/hyperlink" Target="https://youtu.be/-X5kwsyi71U" TargetMode="External"/><Relationship Id="rId2" Type="http://schemas.openxmlformats.org/officeDocument/2006/relationships/hyperlink" Target="https://drive.google.com/file/d/1_PlkzRJlvO5L3qseC3ffJAaEHD19crPt/view" TargetMode="External"/><Relationship Id="rId16" Type="http://schemas.openxmlformats.org/officeDocument/2006/relationships/hyperlink" Target="https://youtu.be/ZtJE7muxjbA" TargetMode="Externa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youtu.be/zAzNRbNX0cY" TargetMode="External"/><Relationship Id="rId11" Type="http://schemas.openxmlformats.org/officeDocument/2006/relationships/hyperlink" Target="https://youtu.be/3bwKkIfoAz0" TargetMode="External"/><Relationship Id="rId5" Type="http://schemas.openxmlformats.org/officeDocument/2006/relationships/hyperlink" Target="https://www.cinema.in.ua/korysno-dlia-kozhnoho-tsykl-rolykiv/" TargetMode="External"/><Relationship Id="rId15" Type="http://schemas.openxmlformats.org/officeDocument/2006/relationships/hyperlink" Target="https://youtu.be/P_9cC_oqiMw" TargetMode="External"/><Relationship Id="rId10" Type="http://schemas.openxmlformats.org/officeDocument/2006/relationships/hyperlink" Target="https://youtu.be/v61j3k91wcc" TargetMode="External"/><Relationship Id="rId4" Type="http://schemas.openxmlformats.org/officeDocument/2006/relationships/hyperlink" Target="https://drive.google.com/file/d/1jo5Vt92QqkiMp15z7N38PheaO-IDhECB/view" TargetMode="External"/><Relationship Id="rId9" Type="http://schemas.openxmlformats.org/officeDocument/2006/relationships/hyperlink" Target="https://youtu.be/5kciU5dTZHQ" TargetMode="External"/><Relationship Id="rId14" Type="http://schemas.openxmlformats.org/officeDocument/2006/relationships/hyperlink" Target="https://youtu.be/XfpeISUqn9o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drive/folders/1jj7KYBKmtkXR1tGmMSDIdBx6oH6Ng76J?fbclid=IwAR2E1zfoYVGtd4lgrIXOkOuz981ilySydcmjFLheBXuf-dyFRLw2Lxk6-Bc" TargetMode="External"/><Relationship Id="rId2" Type="http://schemas.openxmlformats.org/officeDocument/2006/relationships/hyperlink" Target="https://drive.google.com/file/d/1U9IDDq2MbBVRUEGlS_PEms66omxXqwbq/view" TargetMode="Externa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surl.li/jmtub" TargetMode="External"/><Relationship Id="rId3" Type="http://schemas.openxmlformats.org/officeDocument/2006/relationships/hyperlink" Target="http://surl.li/jmtai" TargetMode="External"/><Relationship Id="rId7" Type="http://schemas.openxmlformats.org/officeDocument/2006/relationships/hyperlink" Target="http://surl.li/jmttl" TargetMode="External"/><Relationship Id="rId12" Type="http://schemas.openxmlformats.org/officeDocument/2006/relationships/image" Target="../media/image14.png"/><Relationship Id="rId2" Type="http://schemas.openxmlformats.org/officeDocument/2006/relationships/hyperlink" Target="http://surl.li/jmtqh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surl.li/jmtsu" TargetMode="External"/><Relationship Id="rId11" Type="http://schemas.openxmlformats.org/officeDocument/2006/relationships/image" Target="../media/image9.png"/><Relationship Id="rId5" Type="http://schemas.openxmlformats.org/officeDocument/2006/relationships/hyperlink" Target="http://surl.li/jmtsi" TargetMode="External"/><Relationship Id="rId10" Type="http://schemas.openxmlformats.org/officeDocument/2006/relationships/hyperlink" Target="https://www.mh4u.in.ua/about/" TargetMode="External"/><Relationship Id="rId4" Type="http://schemas.openxmlformats.org/officeDocument/2006/relationships/hyperlink" Target="http://surl.li/jmtrq" TargetMode="External"/><Relationship Id="rId9" Type="http://schemas.openxmlformats.org/officeDocument/2006/relationships/hyperlink" Target="http://surl.li/jmtv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52698" y="1442501"/>
            <a:ext cx="9017332" cy="41139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>
              <a:lnSpc>
                <a:spcPct val="115000"/>
              </a:lnSpc>
              <a:spcAft>
                <a:spcPts val="1000"/>
              </a:spcAft>
            </a:pPr>
            <a:r>
              <a:rPr lang="uk-UA" sz="4400" b="1" dirty="0">
                <a:solidFill>
                  <a:schemeClr val="bg1"/>
                </a:solidFill>
                <a:latin typeface="Georgia" panose="02040502050405020303" pitchFamily="18" charset="0"/>
                <a:ea typeface="Calibri"/>
                <a:cs typeface="Times New Roman"/>
              </a:rPr>
              <a:t>ПСИХОЛОГІЧНА ПІДТРИМКА ЗДОБУВАЧІВ ОСВІТИ В УМОВАХ </a:t>
            </a:r>
            <a:r>
              <a:rPr lang="uk-UA" sz="4400" b="1" smtClean="0">
                <a:solidFill>
                  <a:schemeClr val="bg1"/>
                </a:solidFill>
                <a:latin typeface="Georgia" panose="02040502050405020303" pitchFamily="18" charset="0"/>
                <a:ea typeface="Calibri"/>
                <a:cs typeface="Times New Roman"/>
              </a:rPr>
              <a:t>ВІЙНИ </a:t>
            </a:r>
            <a:r>
              <a:rPr lang="uk-UA" sz="4400" b="1" i="1" smtClean="0">
                <a:solidFill>
                  <a:schemeClr val="bg1"/>
                </a:solidFill>
                <a:latin typeface="Georgia" panose="02040502050405020303" pitchFamily="18" charset="0"/>
                <a:ea typeface="Calibri"/>
                <a:cs typeface="Times New Roman"/>
              </a:rPr>
              <a:t>Корисні </a:t>
            </a:r>
            <a:r>
              <a:rPr lang="uk-UA" sz="4400" b="1" i="1" dirty="0" smtClean="0">
                <a:solidFill>
                  <a:schemeClr val="bg1"/>
                </a:solidFill>
                <a:latin typeface="Georgia" panose="02040502050405020303" pitchFamily="18" charset="0"/>
                <a:ea typeface="Calibri"/>
                <a:cs typeface="Times New Roman"/>
              </a:rPr>
              <a:t>ресурси</a:t>
            </a:r>
            <a:endParaRPr lang="uk-UA" sz="4400" b="1" i="1" dirty="0" smtClean="0">
              <a:solidFill>
                <a:schemeClr val="bg1"/>
              </a:solidFill>
              <a:latin typeface="Georgia" panose="02040502050405020303" pitchFamily="18" charset="0"/>
              <a:ea typeface="Calibri"/>
              <a:cs typeface="Times New Roman"/>
            </a:endParaRPr>
          </a:p>
          <a:p>
            <a:pPr indent="449580" algn="ctr">
              <a:lnSpc>
                <a:spcPct val="115000"/>
              </a:lnSpc>
              <a:spcAft>
                <a:spcPts val="1000"/>
              </a:spcAft>
            </a:pPr>
            <a:endParaRPr lang="uk-UA" sz="4400" dirty="0">
              <a:solidFill>
                <a:schemeClr val="bg1"/>
              </a:solidFill>
              <a:effectLst/>
              <a:latin typeface="Georgia" panose="02040502050405020303" pitchFamily="18" charset="0"/>
              <a:ea typeface="Calibri"/>
              <a:cs typeface="Times New Roman"/>
            </a:endParaRPr>
          </a:p>
        </p:txBody>
      </p:sp>
      <p:pic>
        <p:nvPicPr>
          <p:cNvPr id="5122" name="Picture 2" descr="Соціально-психологічна служба | Обласний ліцей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236530" y="5082366"/>
            <a:ext cx="1597438" cy="1581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2">
            <a:extLst>
              <a:ext uri="{FF2B5EF4-FFF2-40B4-BE49-F238E27FC236}">
                <a16:creationId xmlns:a16="http://schemas.microsoft.com/office/drawing/2014/main" xmlns="" id="{31126605-BCDF-48EC-9724-C31257FCE87E}"/>
              </a:ext>
            </a:extLst>
          </p:cNvPr>
          <p:cNvGrpSpPr/>
          <p:nvPr/>
        </p:nvGrpSpPr>
        <p:grpSpPr>
          <a:xfrm rot="16200000">
            <a:off x="-1854776" y="3213425"/>
            <a:ext cx="5213978" cy="624501"/>
            <a:chOff x="395536" y="3097535"/>
            <a:chExt cx="8208912" cy="371649"/>
          </a:xfrm>
        </p:grpSpPr>
        <p:sp>
          <p:nvSpPr>
            <p:cNvPr id="5" name="Rectangle 3">
              <a:extLst>
                <a:ext uri="{FF2B5EF4-FFF2-40B4-BE49-F238E27FC236}">
                  <a16:creationId xmlns:a16="http://schemas.microsoft.com/office/drawing/2014/main" xmlns="" id="{10A51B80-BE25-4B58-AC7D-C71E941EEBE4}"/>
                </a:ext>
              </a:extLst>
            </p:cNvPr>
            <p:cNvSpPr/>
            <p:nvPr/>
          </p:nvSpPr>
          <p:spPr>
            <a:xfrm>
              <a:off x="395536" y="3212976"/>
              <a:ext cx="1368152" cy="256208"/>
            </a:xfrm>
            <a:custGeom>
              <a:avLst/>
              <a:gdLst/>
              <a:ahLst/>
              <a:cxnLst/>
              <a:rect l="l" t="t" r="r" b="b"/>
              <a:pathLst>
                <a:path w="1008112" h="256208">
                  <a:moveTo>
                    <a:pt x="0" y="0"/>
                  </a:moveTo>
                  <a:lnTo>
                    <a:pt x="1008112" y="0"/>
                  </a:lnTo>
                  <a:lnTo>
                    <a:pt x="1008112" y="144016"/>
                  </a:lnTo>
                  <a:lnTo>
                    <a:pt x="569127" y="144016"/>
                  </a:lnTo>
                  <a:lnTo>
                    <a:pt x="504055" y="256208"/>
                  </a:lnTo>
                  <a:lnTo>
                    <a:pt x="438984" y="144016"/>
                  </a:lnTo>
                  <a:lnTo>
                    <a:pt x="0" y="144016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6" name="Rectangle 3">
              <a:extLst>
                <a:ext uri="{FF2B5EF4-FFF2-40B4-BE49-F238E27FC236}">
                  <a16:creationId xmlns:a16="http://schemas.microsoft.com/office/drawing/2014/main" xmlns="" id="{A986BA66-5F1C-4613-8A98-78837CA2D37C}"/>
                </a:ext>
              </a:extLst>
            </p:cNvPr>
            <p:cNvSpPr/>
            <p:nvPr/>
          </p:nvSpPr>
          <p:spPr>
            <a:xfrm rot="10800000">
              <a:off x="1763688" y="3097535"/>
              <a:ext cx="1368152" cy="256208"/>
            </a:xfrm>
            <a:custGeom>
              <a:avLst/>
              <a:gdLst/>
              <a:ahLst/>
              <a:cxnLst/>
              <a:rect l="l" t="t" r="r" b="b"/>
              <a:pathLst>
                <a:path w="1008112" h="256208">
                  <a:moveTo>
                    <a:pt x="0" y="0"/>
                  </a:moveTo>
                  <a:lnTo>
                    <a:pt x="1008112" y="0"/>
                  </a:lnTo>
                  <a:lnTo>
                    <a:pt x="1008112" y="144016"/>
                  </a:lnTo>
                  <a:lnTo>
                    <a:pt x="569127" y="144016"/>
                  </a:lnTo>
                  <a:lnTo>
                    <a:pt x="504055" y="256208"/>
                  </a:lnTo>
                  <a:lnTo>
                    <a:pt x="438984" y="144016"/>
                  </a:lnTo>
                  <a:lnTo>
                    <a:pt x="0" y="144016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accent1"/>
                </a:solidFill>
              </a:endParaRPr>
            </a:p>
          </p:txBody>
        </p:sp>
        <p:sp>
          <p:nvSpPr>
            <p:cNvPr id="7" name="Rectangle 3">
              <a:extLst>
                <a:ext uri="{FF2B5EF4-FFF2-40B4-BE49-F238E27FC236}">
                  <a16:creationId xmlns:a16="http://schemas.microsoft.com/office/drawing/2014/main" xmlns="" id="{2FDE795C-A164-4C18-9B13-0560F1A1BE01}"/>
                </a:ext>
              </a:extLst>
            </p:cNvPr>
            <p:cNvSpPr/>
            <p:nvPr/>
          </p:nvSpPr>
          <p:spPr>
            <a:xfrm>
              <a:off x="3131840" y="3212976"/>
              <a:ext cx="1368152" cy="256208"/>
            </a:xfrm>
            <a:custGeom>
              <a:avLst/>
              <a:gdLst/>
              <a:ahLst/>
              <a:cxnLst/>
              <a:rect l="l" t="t" r="r" b="b"/>
              <a:pathLst>
                <a:path w="1008112" h="256208">
                  <a:moveTo>
                    <a:pt x="0" y="0"/>
                  </a:moveTo>
                  <a:lnTo>
                    <a:pt x="1008112" y="0"/>
                  </a:lnTo>
                  <a:lnTo>
                    <a:pt x="1008112" y="144016"/>
                  </a:lnTo>
                  <a:lnTo>
                    <a:pt x="569127" y="144016"/>
                  </a:lnTo>
                  <a:lnTo>
                    <a:pt x="504055" y="256208"/>
                  </a:lnTo>
                  <a:lnTo>
                    <a:pt x="438984" y="144016"/>
                  </a:lnTo>
                  <a:lnTo>
                    <a:pt x="0" y="14401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8" name="Rectangle 3">
              <a:extLst>
                <a:ext uri="{FF2B5EF4-FFF2-40B4-BE49-F238E27FC236}">
                  <a16:creationId xmlns:a16="http://schemas.microsoft.com/office/drawing/2014/main" xmlns="" id="{D60D5D23-3D68-4635-A865-F740063117A5}"/>
                </a:ext>
              </a:extLst>
            </p:cNvPr>
            <p:cNvSpPr/>
            <p:nvPr/>
          </p:nvSpPr>
          <p:spPr>
            <a:xfrm rot="10800000">
              <a:off x="4499992" y="3097535"/>
              <a:ext cx="1368152" cy="256208"/>
            </a:xfrm>
            <a:custGeom>
              <a:avLst/>
              <a:gdLst/>
              <a:ahLst/>
              <a:cxnLst/>
              <a:rect l="l" t="t" r="r" b="b"/>
              <a:pathLst>
                <a:path w="1008112" h="256208">
                  <a:moveTo>
                    <a:pt x="0" y="0"/>
                  </a:moveTo>
                  <a:lnTo>
                    <a:pt x="1008112" y="0"/>
                  </a:lnTo>
                  <a:lnTo>
                    <a:pt x="1008112" y="144016"/>
                  </a:lnTo>
                  <a:lnTo>
                    <a:pt x="569127" y="144016"/>
                  </a:lnTo>
                  <a:lnTo>
                    <a:pt x="504055" y="256208"/>
                  </a:lnTo>
                  <a:lnTo>
                    <a:pt x="438984" y="144016"/>
                  </a:lnTo>
                  <a:lnTo>
                    <a:pt x="0" y="14401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9" name="Rectangle 3">
              <a:extLst>
                <a:ext uri="{FF2B5EF4-FFF2-40B4-BE49-F238E27FC236}">
                  <a16:creationId xmlns:a16="http://schemas.microsoft.com/office/drawing/2014/main" xmlns="" id="{41FD1879-391B-4C63-B6CE-7827F96D06C8}"/>
                </a:ext>
              </a:extLst>
            </p:cNvPr>
            <p:cNvSpPr/>
            <p:nvPr/>
          </p:nvSpPr>
          <p:spPr>
            <a:xfrm>
              <a:off x="5868144" y="3212976"/>
              <a:ext cx="1368152" cy="256208"/>
            </a:xfrm>
            <a:custGeom>
              <a:avLst/>
              <a:gdLst/>
              <a:ahLst/>
              <a:cxnLst/>
              <a:rect l="l" t="t" r="r" b="b"/>
              <a:pathLst>
                <a:path w="1008112" h="256208">
                  <a:moveTo>
                    <a:pt x="0" y="0"/>
                  </a:moveTo>
                  <a:lnTo>
                    <a:pt x="1008112" y="0"/>
                  </a:lnTo>
                  <a:lnTo>
                    <a:pt x="1008112" y="144016"/>
                  </a:lnTo>
                  <a:lnTo>
                    <a:pt x="569127" y="144016"/>
                  </a:lnTo>
                  <a:lnTo>
                    <a:pt x="504055" y="256208"/>
                  </a:lnTo>
                  <a:lnTo>
                    <a:pt x="438984" y="144016"/>
                  </a:lnTo>
                  <a:lnTo>
                    <a:pt x="0" y="14401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0" name="Rectangle 3">
              <a:extLst>
                <a:ext uri="{FF2B5EF4-FFF2-40B4-BE49-F238E27FC236}">
                  <a16:creationId xmlns:a16="http://schemas.microsoft.com/office/drawing/2014/main" xmlns="" id="{B53D7184-1D9A-4369-BA86-9D5254244445}"/>
                </a:ext>
              </a:extLst>
            </p:cNvPr>
            <p:cNvSpPr/>
            <p:nvPr/>
          </p:nvSpPr>
          <p:spPr>
            <a:xfrm rot="10800000">
              <a:off x="7236296" y="3097535"/>
              <a:ext cx="1368152" cy="256208"/>
            </a:xfrm>
            <a:custGeom>
              <a:avLst/>
              <a:gdLst/>
              <a:ahLst/>
              <a:cxnLst/>
              <a:rect l="l" t="t" r="r" b="b"/>
              <a:pathLst>
                <a:path w="1008112" h="256208">
                  <a:moveTo>
                    <a:pt x="0" y="0"/>
                  </a:moveTo>
                  <a:lnTo>
                    <a:pt x="1008112" y="0"/>
                  </a:lnTo>
                  <a:lnTo>
                    <a:pt x="1008112" y="144016"/>
                  </a:lnTo>
                  <a:lnTo>
                    <a:pt x="569127" y="144016"/>
                  </a:lnTo>
                  <a:lnTo>
                    <a:pt x="504055" y="256208"/>
                  </a:lnTo>
                  <a:lnTo>
                    <a:pt x="438984" y="144016"/>
                  </a:lnTo>
                  <a:lnTo>
                    <a:pt x="0" y="14401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1" name="Group 2">
            <a:extLst>
              <a:ext uri="{FF2B5EF4-FFF2-40B4-BE49-F238E27FC236}">
                <a16:creationId xmlns:a16="http://schemas.microsoft.com/office/drawing/2014/main" xmlns="" id="{31126605-BCDF-48EC-9724-C31257FCE87E}"/>
              </a:ext>
            </a:extLst>
          </p:cNvPr>
          <p:cNvGrpSpPr/>
          <p:nvPr/>
        </p:nvGrpSpPr>
        <p:grpSpPr>
          <a:xfrm>
            <a:off x="1745673" y="5868064"/>
            <a:ext cx="7588332" cy="624501"/>
            <a:chOff x="395536" y="3097535"/>
            <a:chExt cx="8208912" cy="371649"/>
          </a:xfrm>
        </p:grpSpPr>
        <p:sp>
          <p:nvSpPr>
            <p:cNvPr id="12" name="Rectangle 3">
              <a:extLst>
                <a:ext uri="{FF2B5EF4-FFF2-40B4-BE49-F238E27FC236}">
                  <a16:creationId xmlns:a16="http://schemas.microsoft.com/office/drawing/2014/main" xmlns="" id="{10A51B80-BE25-4B58-AC7D-C71E941EEBE4}"/>
                </a:ext>
              </a:extLst>
            </p:cNvPr>
            <p:cNvSpPr/>
            <p:nvPr/>
          </p:nvSpPr>
          <p:spPr>
            <a:xfrm>
              <a:off x="395536" y="3212976"/>
              <a:ext cx="1368152" cy="256208"/>
            </a:xfrm>
            <a:custGeom>
              <a:avLst/>
              <a:gdLst/>
              <a:ahLst/>
              <a:cxnLst/>
              <a:rect l="l" t="t" r="r" b="b"/>
              <a:pathLst>
                <a:path w="1008112" h="256208">
                  <a:moveTo>
                    <a:pt x="0" y="0"/>
                  </a:moveTo>
                  <a:lnTo>
                    <a:pt x="1008112" y="0"/>
                  </a:lnTo>
                  <a:lnTo>
                    <a:pt x="1008112" y="144016"/>
                  </a:lnTo>
                  <a:lnTo>
                    <a:pt x="569127" y="144016"/>
                  </a:lnTo>
                  <a:lnTo>
                    <a:pt x="504055" y="256208"/>
                  </a:lnTo>
                  <a:lnTo>
                    <a:pt x="438984" y="144016"/>
                  </a:lnTo>
                  <a:lnTo>
                    <a:pt x="0" y="144016"/>
                  </a:lnTo>
                  <a:close/>
                </a:path>
              </a:pathLst>
            </a:custGeom>
            <a:solidFill>
              <a:srgbClr val="4CD6B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13" name="Rectangle 3">
              <a:extLst>
                <a:ext uri="{FF2B5EF4-FFF2-40B4-BE49-F238E27FC236}">
                  <a16:creationId xmlns:a16="http://schemas.microsoft.com/office/drawing/2014/main" xmlns="" id="{A986BA66-5F1C-4613-8A98-78837CA2D37C}"/>
                </a:ext>
              </a:extLst>
            </p:cNvPr>
            <p:cNvSpPr/>
            <p:nvPr/>
          </p:nvSpPr>
          <p:spPr>
            <a:xfrm rot="10800000">
              <a:off x="1763688" y="3097535"/>
              <a:ext cx="1368152" cy="256208"/>
            </a:xfrm>
            <a:custGeom>
              <a:avLst/>
              <a:gdLst/>
              <a:ahLst/>
              <a:cxnLst/>
              <a:rect l="l" t="t" r="r" b="b"/>
              <a:pathLst>
                <a:path w="1008112" h="256208">
                  <a:moveTo>
                    <a:pt x="0" y="0"/>
                  </a:moveTo>
                  <a:lnTo>
                    <a:pt x="1008112" y="0"/>
                  </a:lnTo>
                  <a:lnTo>
                    <a:pt x="1008112" y="144016"/>
                  </a:lnTo>
                  <a:lnTo>
                    <a:pt x="569127" y="144016"/>
                  </a:lnTo>
                  <a:lnTo>
                    <a:pt x="504055" y="256208"/>
                  </a:lnTo>
                  <a:lnTo>
                    <a:pt x="438984" y="144016"/>
                  </a:lnTo>
                  <a:lnTo>
                    <a:pt x="0" y="144016"/>
                  </a:lnTo>
                  <a:close/>
                </a:path>
              </a:pathLst>
            </a:custGeom>
            <a:solidFill>
              <a:srgbClr val="98DC5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0" cap="none" spc="0" normalizeH="0" baseline="0" noProof="0" dirty="0" smtClean="0">
                <a:ln>
                  <a:noFill/>
                </a:ln>
                <a:solidFill>
                  <a:srgbClr val="5EBEE4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14" name="Rectangle 3">
              <a:extLst>
                <a:ext uri="{FF2B5EF4-FFF2-40B4-BE49-F238E27FC236}">
                  <a16:creationId xmlns:a16="http://schemas.microsoft.com/office/drawing/2014/main" xmlns="" id="{2FDE795C-A164-4C18-9B13-0560F1A1BE01}"/>
                </a:ext>
              </a:extLst>
            </p:cNvPr>
            <p:cNvSpPr/>
            <p:nvPr/>
          </p:nvSpPr>
          <p:spPr>
            <a:xfrm>
              <a:off x="3131840" y="3212976"/>
              <a:ext cx="1368152" cy="256208"/>
            </a:xfrm>
            <a:custGeom>
              <a:avLst/>
              <a:gdLst/>
              <a:ahLst/>
              <a:cxnLst/>
              <a:rect l="l" t="t" r="r" b="b"/>
              <a:pathLst>
                <a:path w="1008112" h="256208">
                  <a:moveTo>
                    <a:pt x="0" y="0"/>
                  </a:moveTo>
                  <a:lnTo>
                    <a:pt x="1008112" y="0"/>
                  </a:lnTo>
                  <a:lnTo>
                    <a:pt x="1008112" y="144016"/>
                  </a:lnTo>
                  <a:lnTo>
                    <a:pt x="569127" y="144016"/>
                  </a:lnTo>
                  <a:lnTo>
                    <a:pt x="504055" y="256208"/>
                  </a:lnTo>
                  <a:lnTo>
                    <a:pt x="438984" y="144016"/>
                  </a:lnTo>
                  <a:lnTo>
                    <a:pt x="0" y="144016"/>
                  </a:lnTo>
                  <a:close/>
                </a:path>
              </a:pathLst>
            </a:custGeom>
            <a:solidFill>
              <a:srgbClr val="5EBEE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15" name="Rectangle 3">
              <a:extLst>
                <a:ext uri="{FF2B5EF4-FFF2-40B4-BE49-F238E27FC236}">
                  <a16:creationId xmlns:a16="http://schemas.microsoft.com/office/drawing/2014/main" xmlns="" id="{D60D5D23-3D68-4635-A865-F740063117A5}"/>
                </a:ext>
              </a:extLst>
            </p:cNvPr>
            <p:cNvSpPr/>
            <p:nvPr/>
          </p:nvSpPr>
          <p:spPr>
            <a:xfrm rot="10800000">
              <a:off x="4499992" y="3097535"/>
              <a:ext cx="1368152" cy="256208"/>
            </a:xfrm>
            <a:custGeom>
              <a:avLst/>
              <a:gdLst/>
              <a:ahLst/>
              <a:cxnLst/>
              <a:rect l="l" t="t" r="r" b="b"/>
              <a:pathLst>
                <a:path w="1008112" h="256208">
                  <a:moveTo>
                    <a:pt x="0" y="0"/>
                  </a:moveTo>
                  <a:lnTo>
                    <a:pt x="1008112" y="0"/>
                  </a:lnTo>
                  <a:lnTo>
                    <a:pt x="1008112" y="144016"/>
                  </a:lnTo>
                  <a:lnTo>
                    <a:pt x="569127" y="144016"/>
                  </a:lnTo>
                  <a:lnTo>
                    <a:pt x="504055" y="256208"/>
                  </a:lnTo>
                  <a:lnTo>
                    <a:pt x="438984" y="144016"/>
                  </a:lnTo>
                  <a:lnTo>
                    <a:pt x="0" y="144016"/>
                  </a:lnTo>
                  <a:close/>
                </a:path>
              </a:pathLst>
            </a:custGeom>
            <a:solidFill>
              <a:srgbClr val="4CD6B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16" name="Rectangle 3">
              <a:extLst>
                <a:ext uri="{FF2B5EF4-FFF2-40B4-BE49-F238E27FC236}">
                  <a16:creationId xmlns:a16="http://schemas.microsoft.com/office/drawing/2014/main" xmlns="" id="{41FD1879-391B-4C63-B6CE-7827F96D06C8}"/>
                </a:ext>
              </a:extLst>
            </p:cNvPr>
            <p:cNvSpPr/>
            <p:nvPr/>
          </p:nvSpPr>
          <p:spPr>
            <a:xfrm>
              <a:off x="5868144" y="3212976"/>
              <a:ext cx="1368152" cy="256208"/>
            </a:xfrm>
            <a:custGeom>
              <a:avLst/>
              <a:gdLst/>
              <a:ahLst/>
              <a:cxnLst/>
              <a:rect l="l" t="t" r="r" b="b"/>
              <a:pathLst>
                <a:path w="1008112" h="256208">
                  <a:moveTo>
                    <a:pt x="0" y="0"/>
                  </a:moveTo>
                  <a:lnTo>
                    <a:pt x="1008112" y="0"/>
                  </a:lnTo>
                  <a:lnTo>
                    <a:pt x="1008112" y="144016"/>
                  </a:lnTo>
                  <a:lnTo>
                    <a:pt x="569127" y="144016"/>
                  </a:lnTo>
                  <a:lnTo>
                    <a:pt x="504055" y="256208"/>
                  </a:lnTo>
                  <a:lnTo>
                    <a:pt x="438984" y="144016"/>
                  </a:lnTo>
                  <a:lnTo>
                    <a:pt x="0" y="144016"/>
                  </a:lnTo>
                  <a:close/>
                </a:path>
              </a:pathLst>
            </a:custGeom>
            <a:solidFill>
              <a:srgbClr val="98DC5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17" name="Rectangle 3">
              <a:extLst>
                <a:ext uri="{FF2B5EF4-FFF2-40B4-BE49-F238E27FC236}">
                  <a16:creationId xmlns:a16="http://schemas.microsoft.com/office/drawing/2014/main" xmlns="" id="{B53D7184-1D9A-4369-BA86-9D5254244445}"/>
                </a:ext>
              </a:extLst>
            </p:cNvPr>
            <p:cNvSpPr/>
            <p:nvPr/>
          </p:nvSpPr>
          <p:spPr>
            <a:xfrm rot="10800000">
              <a:off x="7236296" y="3097535"/>
              <a:ext cx="1368152" cy="256208"/>
            </a:xfrm>
            <a:custGeom>
              <a:avLst/>
              <a:gdLst/>
              <a:ahLst/>
              <a:cxnLst/>
              <a:rect l="l" t="t" r="r" b="b"/>
              <a:pathLst>
                <a:path w="1008112" h="256208">
                  <a:moveTo>
                    <a:pt x="0" y="0"/>
                  </a:moveTo>
                  <a:lnTo>
                    <a:pt x="1008112" y="0"/>
                  </a:lnTo>
                  <a:lnTo>
                    <a:pt x="1008112" y="144016"/>
                  </a:lnTo>
                  <a:lnTo>
                    <a:pt x="569127" y="144016"/>
                  </a:lnTo>
                  <a:lnTo>
                    <a:pt x="504055" y="256208"/>
                  </a:lnTo>
                  <a:lnTo>
                    <a:pt x="438984" y="144016"/>
                  </a:lnTo>
                  <a:lnTo>
                    <a:pt x="0" y="144016"/>
                  </a:lnTo>
                  <a:close/>
                </a:path>
              </a:pathLst>
            </a:custGeom>
            <a:solidFill>
              <a:srgbClr val="5EBEE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</p:grpSp>
      <p:pic>
        <p:nvPicPr>
          <p:cNvPr id="18" name="Picture 5" descr="\\Server2\Users\Public\Documents\КУ ЦПРПП\ЛОГОТИП ЦПРПП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594" y="297671"/>
            <a:ext cx="1872208" cy="1353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2186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E6473712-5936-4138-A089-BBBC811B995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uk-UA" sz="3600" b="1" dirty="0" err="1">
                <a:solidFill>
                  <a:srgbClr val="0070C0"/>
                </a:solidFill>
                <a:latin typeface="Georgia" panose="02040502050405020303" pitchFamily="18" charset="0"/>
              </a:rPr>
              <a:t>Вебінари</a:t>
            </a:r>
            <a:r>
              <a:rPr lang="uk-UA" sz="3600" b="1" dirty="0">
                <a:solidFill>
                  <a:srgbClr val="0070C0"/>
                </a:solidFill>
                <a:latin typeface="Georgia" panose="02040502050405020303" pitchFamily="18" charset="0"/>
              </a:rPr>
              <a:t> та семінари для психологів</a:t>
            </a:r>
            <a:endParaRPr lang="uk-UA" sz="3600" dirty="0">
              <a:solidFill>
                <a:srgbClr val="0070C0"/>
              </a:solidFill>
              <a:latin typeface="Georgia" panose="02040502050405020303" pitchFamily="18" charset="0"/>
            </a:endParaRPr>
          </a:p>
          <a:p>
            <a:endParaRPr lang="en-US" sz="4000" dirty="0">
              <a:solidFill>
                <a:srgbClr val="00B0F0"/>
              </a:solidFill>
              <a:latin typeface="Georgia" panose="02040502050405020303" pitchFamily="18" charset="0"/>
            </a:endParaRPr>
          </a:p>
        </p:txBody>
      </p:sp>
      <p:sp>
        <p:nvSpPr>
          <p:cNvPr id="9" name="Freeform 3">
            <a:extLst>
              <a:ext uri="{FF2B5EF4-FFF2-40B4-BE49-F238E27FC236}">
                <a16:creationId xmlns:a16="http://schemas.microsoft.com/office/drawing/2014/main" xmlns="" id="{5FE5C471-86EF-4BDA-A279-588BB8713865}"/>
              </a:ext>
            </a:extLst>
          </p:cNvPr>
          <p:cNvSpPr/>
          <p:nvPr/>
        </p:nvSpPr>
        <p:spPr>
          <a:xfrm flipH="1">
            <a:off x="33272" y="3883183"/>
            <a:ext cx="1528712" cy="2104599"/>
          </a:xfrm>
          <a:custGeom>
            <a:avLst/>
            <a:gdLst>
              <a:gd name="connsiteX0" fmla="*/ 2614174 w 2816128"/>
              <a:gd name="connsiteY0" fmla="*/ 72928 h 3814675"/>
              <a:gd name="connsiteX1" fmla="*/ 2322464 w 2816128"/>
              <a:gd name="connsiteY1" fmla="*/ 0 h 3814675"/>
              <a:gd name="connsiteX2" fmla="*/ 2193438 w 2816128"/>
              <a:gd name="connsiteY2" fmla="*/ 185124 h 3814675"/>
              <a:gd name="connsiteX3" fmla="*/ 2114901 w 2816128"/>
              <a:gd name="connsiteY3" fmla="*/ 201953 h 3814675"/>
              <a:gd name="connsiteX4" fmla="*/ 2142950 w 2816128"/>
              <a:gd name="connsiteY4" fmla="*/ 314150 h 3814675"/>
              <a:gd name="connsiteX5" fmla="*/ 2047583 w 2816128"/>
              <a:gd name="connsiteY5" fmla="*/ 482444 h 3814675"/>
              <a:gd name="connsiteX6" fmla="*/ 2159779 w 2816128"/>
              <a:gd name="connsiteY6" fmla="*/ 734886 h 3814675"/>
              <a:gd name="connsiteX7" fmla="*/ 2030754 w 2816128"/>
              <a:gd name="connsiteY7" fmla="*/ 779764 h 3814675"/>
              <a:gd name="connsiteX8" fmla="*/ 1997095 w 2816128"/>
              <a:gd name="connsiteY8" fmla="*/ 847082 h 3814675"/>
              <a:gd name="connsiteX9" fmla="*/ 1997095 w 2816128"/>
              <a:gd name="connsiteY9" fmla="*/ 734886 h 3814675"/>
              <a:gd name="connsiteX10" fmla="*/ 1946606 w 2816128"/>
              <a:gd name="connsiteY10" fmla="*/ 695617 h 3814675"/>
              <a:gd name="connsiteX11" fmla="*/ 1772702 w 2816128"/>
              <a:gd name="connsiteY11" fmla="*/ 746105 h 3814675"/>
              <a:gd name="connsiteX12" fmla="*/ 1402454 w 2816128"/>
              <a:gd name="connsiteY12" fmla="*/ 605860 h 3814675"/>
              <a:gd name="connsiteX13" fmla="*/ 1705384 w 2816128"/>
              <a:gd name="connsiteY13" fmla="*/ 1178061 h 3814675"/>
              <a:gd name="connsiteX14" fmla="*/ 1800751 w 2816128"/>
              <a:gd name="connsiteY14" fmla="*/ 1250989 h 3814675"/>
              <a:gd name="connsiteX15" fmla="*/ 1649286 w 2816128"/>
              <a:gd name="connsiteY15" fmla="*/ 1475381 h 3814675"/>
              <a:gd name="connsiteX16" fmla="*/ 1727824 w 2816128"/>
              <a:gd name="connsiteY16" fmla="*/ 1694164 h 3814675"/>
              <a:gd name="connsiteX17" fmla="*/ 1817581 w 2816128"/>
              <a:gd name="connsiteY17" fmla="*/ 1688555 h 3814675"/>
              <a:gd name="connsiteX18" fmla="*/ 1671725 w 2816128"/>
              <a:gd name="connsiteY18" fmla="*/ 1856849 h 3814675"/>
              <a:gd name="connsiteX19" fmla="*/ 914400 w 2816128"/>
              <a:gd name="connsiteY19" fmla="*/ 1604407 h 3814675"/>
              <a:gd name="connsiteX20" fmla="*/ 460005 w 2816128"/>
              <a:gd name="connsiteY20" fmla="*/ 2631004 h 3814675"/>
              <a:gd name="connsiteX21" fmla="*/ 263662 w 2816128"/>
              <a:gd name="connsiteY21" fmla="*/ 2838567 h 3814675"/>
              <a:gd name="connsiteX22" fmla="*/ 44879 w 2816128"/>
              <a:gd name="connsiteY22" fmla="*/ 2883445 h 3814675"/>
              <a:gd name="connsiteX23" fmla="*/ 0 w 2816128"/>
              <a:gd name="connsiteY23" fmla="*/ 2990032 h 3814675"/>
              <a:gd name="connsiteX24" fmla="*/ 274881 w 2816128"/>
              <a:gd name="connsiteY24" fmla="*/ 3113448 h 3814675"/>
              <a:gd name="connsiteX25" fmla="*/ 504884 w 2816128"/>
              <a:gd name="connsiteY25" fmla="*/ 3012471 h 3814675"/>
              <a:gd name="connsiteX26" fmla="*/ 471225 w 2816128"/>
              <a:gd name="connsiteY26" fmla="*/ 3141497 h 3814675"/>
              <a:gd name="connsiteX27" fmla="*/ 572201 w 2816128"/>
              <a:gd name="connsiteY27" fmla="*/ 3186375 h 3814675"/>
              <a:gd name="connsiteX28" fmla="*/ 381468 w 2816128"/>
              <a:gd name="connsiteY28" fmla="*/ 3646380 h 3814675"/>
              <a:gd name="connsiteX29" fmla="*/ 196344 w 2816128"/>
              <a:gd name="connsiteY29" fmla="*/ 3691259 h 3814675"/>
              <a:gd name="connsiteX30" fmla="*/ 263662 w 2816128"/>
              <a:gd name="connsiteY30" fmla="*/ 3792235 h 3814675"/>
              <a:gd name="connsiteX31" fmla="*/ 555372 w 2816128"/>
              <a:gd name="connsiteY31" fmla="*/ 3814675 h 3814675"/>
              <a:gd name="connsiteX32" fmla="*/ 589031 w 2816128"/>
              <a:gd name="connsiteY32" fmla="*/ 3607112 h 3814675"/>
              <a:gd name="connsiteX33" fmla="*/ 645129 w 2816128"/>
              <a:gd name="connsiteY33" fmla="*/ 3601502 h 3814675"/>
              <a:gd name="connsiteX34" fmla="*/ 690008 w 2816128"/>
              <a:gd name="connsiteY34" fmla="*/ 3724918 h 3814675"/>
              <a:gd name="connsiteX35" fmla="*/ 774155 w 2816128"/>
              <a:gd name="connsiteY35" fmla="*/ 3730528 h 3814675"/>
              <a:gd name="connsiteX36" fmla="*/ 779765 w 2816128"/>
              <a:gd name="connsiteY36" fmla="*/ 3500525 h 3814675"/>
              <a:gd name="connsiteX37" fmla="*/ 746106 w 2816128"/>
              <a:gd name="connsiteY37" fmla="*/ 3231254 h 3814675"/>
              <a:gd name="connsiteX38" fmla="*/ 903181 w 2816128"/>
              <a:gd name="connsiteY38" fmla="*/ 2653443 h 3814675"/>
              <a:gd name="connsiteX39" fmla="*/ 1166842 w 2816128"/>
              <a:gd name="connsiteY39" fmla="*/ 2546856 h 3814675"/>
              <a:gd name="connsiteX40" fmla="*/ 1531480 w 2816128"/>
              <a:gd name="connsiteY40" fmla="*/ 2653443 h 3814675"/>
              <a:gd name="connsiteX41" fmla="*/ 1593188 w 2816128"/>
              <a:gd name="connsiteY41" fmla="*/ 2653443 h 3814675"/>
              <a:gd name="connsiteX42" fmla="*/ 1649286 w 2816128"/>
              <a:gd name="connsiteY42" fmla="*/ 2754420 h 3814675"/>
              <a:gd name="connsiteX43" fmla="*/ 1800751 w 2816128"/>
              <a:gd name="connsiteY43" fmla="*/ 2788078 h 3814675"/>
              <a:gd name="connsiteX44" fmla="*/ 1811971 w 2816128"/>
              <a:gd name="connsiteY44" fmla="*/ 2821737 h 3814675"/>
              <a:gd name="connsiteX45" fmla="*/ 1772702 w 2816128"/>
              <a:gd name="connsiteY45" fmla="*/ 3023691 h 3814675"/>
              <a:gd name="connsiteX46" fmla="*/ 1750263 w 2816128"/>
              <a:gd name="connsiteY46" fmla="*/ 3349060 h 3814675"/>
              <a:gd name="connsiteX47" fmla="*/ 1542700 w 2816128"/>
              <a:gd name="connsiteY47" fmla="*/ 3371499 h 3814675"/>
              <a:gd name="connsiteX48" fmla="*/ 1206111 w 2816128"/>
              <a:gd name="connsiteY48" fmla="*/ 3421988 h 3814675"/>
              <a:gd name="connsiteX49" fmla="*/ 1178062 w 2816128"/>
              <a:gd name="connsiteY49" fmla="*/ 3494915 h 3814675"/>
              <a:gd name="connsiteX50" fmla="*/ 1116354 w 2816128"/>
              <a:gd name="connsiteY50" fmla="*/ 3522964 h 3814675"/>
              <a:gd name="connsiteX51" fmla="*/ 1144403 w 2816128"/>
              <a:gd name="connsiteY51" fmla="*/ 3657600 h 3814675"/>
              <a:gd name="connsiteX52" fmla="*/ 1284648 w 2816128"/>
              <a:gd name="connsiteY52" fmla="*/ 3663210 h 3814675"/>
              <a:gd name="connsiteX53" fmla="*/ 1279038 w 2816128"/>
              <a:gd name="connsiteY53" fmla="*/ 3511745 h 3814675"/>
              <a:gd name="connsiteX54" fmla="*/ 1458552 w 2816128"/>
              <a:gd name="connsiteY54" fmla="*/ 3522964 h 3814675"/>
              <a:gd name="connsiteX55" fmla="*/ 1430503 w 2816128"/>
              <a:gd name="connsiteY55" fmla="*/ 3601502 h 3814675"/>
              <a:gd name="connsiteX56" fmla="*/ 1402454 w 2816128"/>
              <a:gd name="connsiteY56" fmla="*/ 3663210 h 3814675"/>
              <a:gd name="connsiteX57" fmla="*/ 1318307 w 2816128"/>
              <a:gd name="connsiteY57" fmla="*/ 3680039 h 3814675"/>
              <a:gd name="connsiteX58" fmla="*/ 1452943 w 2816128"/>
              <a:gd name="connsiteY58" fmla="*/ 3803455 h 3814675"/>
              <a:gd name="connsiteX59" fmla="*/ 1520260 w 2816128"/>
              <a:gd name="connsiteY59" fmla="*/ 3668820 h 3814675"/>
              <a:gd name="connsiteX60" fmla="*/ 1823190 w 2816128"/>
              <a:gd name="connsiteY60" fmla="*/ 3567843 h 3814675"/>
              <a:gd name="connsiteX61" fmla="*/ 2159779 w 2816128"/>
              <a:gd name="connsiteY61" fmla="*/ 3640770 h 3814675"/>
              <a:gd name="connsiteX62" fmla="*/ 2114901 w 2816128"/>
              <a:gd name="connsiteY62" fmla="*/ 3741747 h 3814675"/>
              <a:gd name="connsiteX63" fmla="*/ 2210268 w 2816128"/>
              <a:gd name="connsiteY63" fmla="*/ 3809065 h 3814675"/>
              <a:gd name="connsiteX64" fmla="*/ 2283195 w 2816128"/>
              <a:gd name="connsiteY64" fmla="*/ 3758577 h 3814675"/>
              <a:gd name="connsiteX65" fmla="*/ 2271976 w 2816128"/>
              <a:gd name="connsiteY65" fmla="*/ 3663210 h 3814675"/>
              <a:gd name="connsiteX66" fmla="*/ 2451490 w 2816128"/>
              <a:gd name="connsiteY66" fmla="*/ 3584672 h 3814675"/>
              <a:gd name="connsiteX67" fmla="*/ 2434660 w 2816128"/>
              <a:gd name="connsiteY67" fmla="*/ 3410768 h 3814675"/>
              <a:gd name="connsiteX68" fmla="*/ 1929777 w 2816128"/>
              <a:gd name="connsiteY68" fmla="*/ 3382719 h 3814675"/>
              <a:gd name="connsiteX69" fmla="*/ 1918557 w 2816128"/>
              <a:gd name="connsiteY69" fmla="*/ 3057350 h 3814675"/>
              <a:gd name="connsiteX70" fmla="*/ 1884898 w 2816128"/>
              <a:gd name="connsiteY70" fmla="*/ 3040520 h 3814675"/>
              <a:gd name="connsiteX71" fmla="*/ 1907338 w 2816128"/>
              <a:gd name="connsiteY71" fmla="*/ 2861006 h 3814675"/>
              <a:gd name="connsiteX72" fmla="*/ 1862459 w 2816128"/>
              <a:gd name="connsiteY72" fmla="*/ 2799298 h 3814675"/>
              <a:gd name="connsiteX73" fmla="*/ 2109291 w 2816128"/>
              <a:gd name="connsiteY73" fmla="*/ 2743200 h 3814675"/>
              <a:gd name="connsiteX74" fmla="*/ 2131730 w 2816128"/>
              <a:gd name="connsiteY74" fmla="*/ 2614174 h 3814675"/>
              <a:gd name="connsiteX75" fmla="*/ 2372952 w 2816128"/>
              <a:gd name="connsiteY75" fmla="*/ 2647833 h 3814675"/>
              <a:gd name="connsiteX76" fmla="*/ 2597345 w 2816128"/>
              <a:gd name="connsiteY76" fmla="*/ 2058802 h 3814675"/>
              <a:gd name="connsiteX77" fmla="*/ 2552466 w 2816128"/>
              <a:gd name="connsiteY77" fmla="*/ 1974655 h 3814675"/>
              <a:gd name="connsiteX78" fmla="*/ 2698322 w 2816128"/>
              <a:gd name="connsiteY78" fmla="*/ 1486601 h 3814675"/>
              <a:gd name="connsiteX79" fmla="*/ 2642224 w 2816128"/>
              <a:gd name="connsiteY79" fmla="*/ 1380015 h 3814675"/>
              <a:gd name="connsiteX80" fmla="*/ 2501978 w 2816128"/>
              <a:gd name="connsiteY80" fmla="*/ 796594 h 3814675"/>
              <a:gd name="connsiteX81" fmla="*/ 2816128 w 2816128"/>
              <a:gd name="connsiteY81" fmla="*/ 673178 h 3814675"/>
              <a:gd name="connsiteX82" fmla="*/ 2771249 w 2816128"/>
              <a:gd name="connsiteY82" fmla="*/ 437566 h 3814675"/>
              <a:gd name="connsiteX83" fmla="*/ 2614174 w 2816128"/>
              <a:gd name="connsiteY83" fmla="*/ 72928 h 3814675"/>
              <a:gd name="connsiteX0" fmla="*/ 2614174 w 2816128"/>
              <a:gd name="connsiteY0" fmla="*/ 84148 h 3825895"/>
              <a:gd name="connsiteX1" fmla="*/ 2395391 w 2816128"/>
              <a:gd name="connsiteY1" fmla="*/ 0 h 3825895"/>
              <a:gd name="connsiteX2" fmla="*/ 2193438 w 2816128"/>
              <a:gd name="connsiteY2" fmla="*/ 196344 h 3825895"/>
              <a:gd name="connsiteX3" fmla="*/ 2114901 w 2816128"/>
              <a:gd name="connsiteY3" fmla="*/ 213173 h 3825895"/>
              <a:gd name="connsiteX4" fmla="*/ 2142950 w 2816128"/>
              <a:gd name="connsiteY4" fmla="*/ 325370 h 3825895"/>
              <a:gd name="connsiteX5" fmla="*/ 2047583 w 2816128"/>
              <a:gd name="connsiteY5" fmla="*/ 493664 h 3825895"/>
              <a:gd name="connsiteX6" fmla="*/ 2159779 w 2816128"/>
              <a:gd name="connsiteY6" fmla="*/ 746106 h 3825895"/>
              <a:gd name="connsiteX7" fmla="*/ 2030754 w 2816128"/>
              <a:gd name="connsiteY7" fmla="*/ 790984 h 3825895"/>
              <a:gd name="connsiteX8" fmla="*/ 1997095 w 2816128"/>
              <a:gd name="connsiteY8" fmla="*/ 858302 h 3825895"/>
              <a:gd name="connsiteX9" fmla="*/ 1997095 w 2816128"/>
              <a:gd name="connsiteY9" fmla="*/ 746106 h 3825895"/>
              <a:gd name="connsiteX10" fmla="*/ 1946606 w 2816128"/>
              <a:gd name="connsiteY10" fmla="*/ 706837 h 3825895"/>
              <a:gd name="connsiteX11" fmla="*/ 1772702 w 2816128"/>
              <a:gd name="connsiteY11" fmla="*/ 757325 h 3825895"/>
              <a:gd name="connsiteX12" fmla="*/ 1402454 w 2816128"/>
              <a:gd name="connsiteY12" fmla="*/ 617080 h 3825895"/>
              <a:gd name="connsiteX13" fmla="*/ 1705384 w 2816128"/>
              <a:gd name="connsiteY13" fmla="*/ 1189281 h 3825895"/>
              <a:gd name="connsiteX14" fmla="*/ 1800751 w 2816128"/>
              <a:gd name="connsiteY14" fmla="*/ 1262209 h 3825895"/>
              <a:gd name="connsiteX15" fmla="*/ 1649286 w 2816128"/>
              <a:gd name="connsiteY15" fmla="*/ 1486601 h 3825895"/>
              <a:gd name="connsiteX16" fmla="*/ 1727824 w 2816128"/>
              <a:gd name="connsiteY16" fmla="*/ 1705384 h 3825895"/>
              <a:gd name="connsiteX17" fmla="*/ 1817581 w 2816128"/>
              <a:gd name="connsiteY17" fmla="*/ 1699775 h 3825895"/>
              <a:gd name="connsiteX18" fmla="*/ 1671725 w 2816128"/>
              <a:gd name="connsiteY18" fmla="*/ 1868069 h 3825895"/>
              <a:gd name="connsiteX19" fmla="*/ 914400 w 2816128"/>
              <a:gd name="connsiteY19" fmla="*/ 1615627 h 3825895"/>
              <a:gd name="connsiteX20" fmla="*/ 460005 w 2816128"/>
              <a:gd name="connsiteY20" fmla="*/ 2642224 h 3825895"/>
              <a:gd name="connsiteX21" fmla="*/ 263662 w 2816128"/>
              <a:gd name="connsiteY21" fmla="*/ 2849787 h 3825895"/>
              <a:gd name="connsiteX22" fmla="*/ 44879 w 2816128"/>
              <a:gd name="connsiteY22" fmla="*/ 2894665 h 3825895"/>
              <a:gd name="connsiteX23" fmla="*/ 0 w 2816128"/>
              <a:gd name="connsiteY23" fmla="*/ 3001252 h 3825895"/>
              <a:gd name="connsiteX24" fmla="*/ 274881 w 2816128"/>
              <a:gd name="connsiteY24" fmla="*/ 3124668 h 3825895"/>
              <a:gd name="connsiteX25" fmla="*/ 504884 w 2816128"/>
              <a:gd name="connsiteY25" fmla="*/ 3023691 h 3825895"/>
              <a:gd name="connsiteX26" fmla="*/ 471225 w 2816128"/>
              <a:gd name="connsiteY26" fmla="*/ 3152717 h 3825895"/>
              <a:gd name="connsiteX27" fmla="*/ 572201 w 2816128"/>
              <a:gd name="connsiteY27" fmla="*/ 3197595 h 3825895"/>
              <a:gd name="connsiteX28" fmla="*/ 381468 w 2816128"/>
              <a:gd name="connsiteY28" fmla="*/ 3657600 h 3825895"/>
              <a:gd name="connsiteX29" fmla="*/ 196344 w 2816128"/>
              <a:gd name="connsiteY29" fmla="*/ 3702479 h 3825895"/>
              <a:gd name="connsiteX30" fmla="*/ 263662 w 2816128"/>
              <a:gd name="connsiteY30" fmla="*/ 3803455 h 3825895"/>
              <a:gd name="connsiteX31" fmla="*/ 555372 w 2816128"/>
              <a:gd name="connsiteY31" fmla="*/ 3825895 h 3825895"/>
              <a:gd name="connsiteX32" fmla="*/ 589031 w 2816128"/>
              <a:gd name="connsiteY32" fmla="*/ 3618332 h 3825895"/>
              <a:gd name="connsiteX33" fmla="*/ 645129 w 2816128"/>
              <a:gd name="connsiteY33" fmla="*/ 3612722 h 3825895"/>
              <a:gd name="connsiteX34" fmla="*/ 690008 w 2816128"/>
              <a:gd name="connsiteY34" fmla="*/ 3736138 h 3825895"/>
              <a:gd name="connsiteX35" fmla="*/ 774155 w 2816128"/>
              <a:gd name="connsiteY35" fmla="*/ 3741748 h 3825895"/>
              <a:gd name="connsiteX36" fmla="*/ 779765 w 2816128"/>
              <a:gd name="connsiteY36" fmla="*/ 3511745 h 3825895"/>
              <a:gd name="connsiteX37" fmla="*/ 746106 w 2816128"/>
              <a:gd name="connsiteY37" fmla="*/ 3242474 h 3825895"/>
              <a:gd name="connsiteX38" fmla="*/ 903181 w 2816128"/>
              <a:gd name="connsiteY38" fmla="*/ 2664663 h 3825895"/>
              <a:gd name="connsiteX39" fmla="*/ 1166842 w 2816128"/>
              <a:gd name="connsiteY39" fmla="*/ 2558076 h 3825895"/>
              <a:gd name="connsiteX40" fmla="*/ 1531480 w 2816128"/>
              <a:gd name="connsiteY40" fmla="*/ 2664663 h 3825895"/>
              <a:gd name="connsiteX41" fmla="*/ 1593188 w 2816128"/>
              <a:gd name="connsiteY41" fmla="*/ 2664663 h 3825895"/>
              <a:gd name="connsiteX42" fmla="*/ 1649286 w 2816128"/>
              <a:gd name="connsiteY42" fmla="*/ 2765640 h 3825895"/>
              <a:gd name="connsiteX43" fmla="*/ 1800751 w 2816128"/>
              <a:gd name="connsiteY43" fmla="*/ 2799298 h 3825895"/>
              <a:gd name="connsiteX44" fmla="*/ 1811971 w 2816128"/>
              <a:gd name="connsiteY44" fmla="*/ 2832957 h 3825895"/>
              <a:gd name="connsiteX45" fmla="*/ 1772702 w 2816128"/>
              <a:gd name="connsiteY45" fmla="*/ 3034911 h 3825895"/>
              <a:gd name="connsiteX46" fmla="*/ 1750263 w 2816128"/>
              <a:gd name="connsiteY46" fmla="*/ 3360280 h 3825895"/>
              <a:gd name="connsiteX47" fmla="*/ 1542700 w 2816128"/>
              <a:gd name="connsiteY47" fmla="*/ 3382719 h 3825895"/>
              <a:gd name="connsiteX48" fmla="*/ 1206111 w 2816128"/>
              <a:gd name="connsiteY48" fmla="*/ 3433208 h 3825895"/>
              <a:gd name="connsiteX49" fmla="*/ 1178062 w 2816128"/>
              <a:gd name="connsiteY49" fmla="*/ 3506135 h 3825895"/>
              <a:gd name="connsiteX50" fmla="*/ 1116354 w 2816128"/>
              <a:gd name="connsiteY50" fmla="*/ 3534184 h 3825895"/>
              <a:gd name="connsiteX51" fmla="*/ 1144403 w 2816128"/>
              <a:gd name="connsiteY51" fmla="*/ 3668820 h 3825895"/>
              <a:gd name="connsiteX52" fmla="*/ 1284648 w 2816128"/>
              <a:gd name="connsiteY52" fmla="*/ 3674430 h 3825895"/>
              <a:gd name="connsiteX53" fmla="*/ 1279038 w 2816128"/>
              <a:gd name="connsiteY53" fmla="*/ 3522965 h 3825895"/>
              <a:gd name="connsiteX54" fmla="*/ 1458552 w 2816128"/>
              <a:gd name="connsiteY54" fmla="*/ 3534184 h 3825895"/>
              <a:gd name="connsiteX55" fmla="*/ 1430503 w 2816128"/>
              <a:gd name="connsiteY55" fmla="*/ 3612722 h 3825895"/>
              <a:gd name="connsiteX56" fmla="*/ 1402454 w 2816128"/>
              <a:gd name="connsiteY56" fmla="*/ 3674430 h 3825895"/>
              <a:gd name="connsiteX57" fmla="*/ 1318307 w 2816128"/>
              <a:gd name="connsiteY57" fmla="*/ 3691259 h 3825895"/>
              <a:gd name="connsiteX58" fmla="*/ 1452943 w 2816128"/>
              <a:gd name="connsiteY58" fmla="*/ 3814675 h 3825895"/>
              <a:gd name="connsiteX59" fmla="*/ 1520260 w 2816128"/>
              <a:gd name="connsiteY59" fmla="*/ 3680040 h 3825895"/>
              <a:gd name="connsiteX60" fmla="*/ 1823190 w 2816128"/>
              <a:gd name="connsiteY60" fmla="*/ 3579063 h 3825895"/>
              <a:gd name="connsiteX61" fmla="*/ 2159779 w 2816128"/>
              <a:gd name="connsiteY61" fmla="*/ 3651990 h 3825895"/>
              <a:gd name="connsiteX62" fmla="*/ 2114901 w 2816128"/>
              <a:gd name="connsiteY62" fmla="*/ 3752967 h 3825895"/>
              <a:gd name="connsiteX63" fmla="*/ 2210268 w 2816128"/>
              <a:gd name="connsiteY63" fmla="*/ 3820285 h 3825895"/>
              <a:gd name="connsiteX64" fmla="*/ 2283195 w 2816128"/>
              <a:gd name="connsiteY64" fmla="*/ 3769797 h 3825895"/>
              <a:gd name="connsiteX65" fmla="*/ 2271976 w 2816128"/>
              <a:gd name="connsiteY65" fmla="*/ 3674430 h 3825895"/>
              <a:gd name="connsiteX66" fmla="*/ 2451490 w 2816128"/>
              <a:gd name="connsiteY66" fmla="*/ 3595892 h 3825895"/>
              <a:gd name="connsiteX67" fmla="*/ 2434660 w 2816128"/>
              <a:gd name="connsiteY67" fmla="*/ 3421988 h 3825895"/>
              <a:gd name="connsiteX68" fmla="*/ 1929777 w 2816128"/>
              <a:gd name="connsiteY68" fmla="*/ 3393939 h 3825895"/>
              <a:gd name="connsiteX69" fmla="*/ 1918557 w 2816128"/>
              <a:gd name="connsiteY69" fmla="*/ 3068570 h 3825895"/>
              <a:gd name="connsiteX70" fmla="*/ 1884898 w 2816128"/>
              <a:gd name="connsiteY70" fmla="*/ 3051740 h 3825895"/>
              <a:gd name="connsiteX71" fmla="*/ 1907338 w 2816128"/>
              <a:gd name="connsiteY71" fmla="*/ 2872226 h 3825895"/>
              <a:gd name="connsiteX72" fmla="*/ 1862459 w 2816128"/>
              <a:gd name="connsiteY72" fmla="*/ 2810518 h 3825895"/>
              <a:gd name="connsiteX73" fmla="*/ 2109291 w 2816128"/>
              <a:gd name="connsiteY73" fmla="*/ 2754420 h 3825895"/>
              <a:gd name="connsiteX74" fmla="*/ 2131730 w 2816128"/>
              <a:gd name="connsiteY74" fmla="*/ 2625394 h 3825895"/>
              <a:gd name="connsiteX75" fmla="*/ 2372952 w 2816128"/>
              <a:gd name="connsiteY75" fmla="*/ 2659053 h 3825895"/>
              <a:gd name="connsiteX76" fmla="*/ 2597345 w 2816128"/>
              <a:gd name="connsiteY76" fmla="*/ 2070022 h 3825895"/>
              <a:gd name="connsiteX77" fmla="*/ 2552466 w 2816128"/>
              <a:gd name="connsiteY77" fmla="*/ 1985875 h 3825895"/>
              <a:gd name="connsiteX78" fmla="*/ 2698322 w 2816128"/>
              <a:gd name="connsiteY78" fmla="*/ 1497821 h 3825895"/>
              <a:gd name="connsiteX79" fmla="*/ 2642224 w 2816128"/>
              <a:gd name="connsiteY79" fmla="*/ 1391235 h 3825895"/>
              <a:gd name="connsiteX80" fmla="*/ 2501978 w 2816128"/>
              <a:gd name="connsiteY80" fmla="*/ 807814 h 3825895"/>
              <a:gd name="connsiteX81" fmla="*/ 2816128 w 2816128"/>
              <a:gd name="connsiteY81" fmla="*/ 684398 h 3825895"/>
              <a:gd name="connsiteX82" fmla="*/ 2771249 w 2816128"/>
              <a:gd name="connsiteY82" fmla="*/ 448786 h 3825895"/>
              <a:gd name="connsiteX83" fmla="*/ 2614174 w 2816128"/>
              <a:gd name="connsiteY83" fmla="*/ 84148 h 3825895"/>
              <a:gd name="connsiteX0" fmla="*/ 2614174 w 2816128"/>
              <a:gd name="connsiteY0" fmla="*/ 85752 h 3827499"/>
              <a:gd name="connsiteX1" fmla="*/ 2395391 w 2816128"/>
              <a:gd name="connsiteY1" fmla="*/ 1604 h 3827499"/>
              <a:gd name="connsiteX2" fmla="*/ 2193438 w 2816128"/>
              <a:gd name="connsiteY2" fmla="*/ 197948 h 3827499"/>
              <a:gd name="connsiteX3" fmla="*/ 2114901 w 2816128"/>
              <a:gd name="connsiteY3" fmla="*/ 214777 h 3827499"/>
              <a:gd name="connsiteX4" fmla="*/ 2142950 w 2816128"/>
              <a:gd name="connsiteY4" fmla="*/ 326974 h 3827499"/>
              <a:gd name="connsiteX5" fmla="*/ 2047583 w 2816128"/>
              <a:gd name="connsiteY5" fmla="*/ 495268 h 3827499"/>
              <a:gd name="connsiteX6" fmla="*/ 2159779 w 2816128"/>
              <a:gd name="connsiteY6" fmla="*/ 747710 h 3827499"/>
              <a:gd name="connsiteX7" fmla="*/ 2030754 w 2816128"/>
              <a:gd name="connsiteY7" fmla="*/ 792588 h 3827499"/>
              <a:gd name="connsiteX8" fmla="*/ 1997095 w 2816128"/>
              <a:gd name="connsiteY8" fmla="*/ 859906 h 3827499"/>
              <a:gd name="connsiteX9" fmla="*/ 1997095 w 2816128"/>
              <a:gd name="connsiteY9" fmla="*/ 747710 h 3827499"/>
              <a:gd name="connsiteX10" fmla="*/ 1946606 w 2816128"/>
              <a:gd name="connsiteY10" fmla="*/ 708441 h 3827499"/>
              <a:gd name="connsiteX11" fmla="*/ 1772702 w 2816128"/>
              <a:gd name="connsiteY11" fmla="*/ 758929 h 3827499"/>
              <a:gd name="connsiteX12" fmla="*/ 1402454 w 2816128"/>
              <a:gd name="connsiteY12" fmla="*/ 618684 h 3827499"/>
              <a:gd name="connsiteX13" fmla="*/ 1705384 w 2816128"/>
              <a:gd name="connsiteY13" fmla="*/ 1190885 h 3827499"/>
              <a:gd name="connsiteX14" fmla="*/ 1800751 w 2816128"/>
              <a:gd name="connsiteY14" fmla="*/ 1263813 h 3827499"/>
              <a:gd name="connsiteX15" fmla="*/ 1649286 w 2816128"/>
              <a:gd name="connsiteY15" fmla="*/ 1488205 h 3827499"/>
              <a:gd name="connsiteX16" fmla="*/ 1727824 w 2816128"/>
              <a:gd name="connsiteY16" fmla="*/ 1706988 h 3827499"/>
              <a:gd name="connsiteX17" fmla="*/ 1817581 w 2816128"/>
              <a:gd name="connsiteY17" fmla="*/ 1701379 h 3827499"/>
              <a:gd name="connsiteX18" fmla="*/ 1671725 w 2816128"/>
              <a:gd name="connsiteY18" fmla="*/ 1869673 h 3827499"/>
              <a:gd name="connsiteX19" fmla="*/ 914400 w 2816128"/>
              <a:gd name="connsiteY19" fmla="*/ 1617231 h 3827499"/>
              <a:gd name="connsiteX20" fmla="*/ 460005 w 2816128"/>
              <a:gd name="connsiteY20" fmla="*/ 2643828 h 3827499"/>
              <a:gd name="connsiteX21" fmla="*/ 263662 w 2816128"/>
              <a:gd name="connsiteY21" fmla="*/ 2851391 h 3827499"/>
              <a:gd name="connsiteX22" fmla="*/ 44879 w 2816128"/>
              <a:gd name="connsiteY22" fmla="*/ 2896269 h 3827499"/>
              <a:gd name="connsiteX23" fmla="*/ 0 w 2816128"/>
              <a:gd name="connsiteY23" fmla="*/ 3002856 h 3827499"/>
              <a:gd name="connsiteX24" fmla="*/ 274881 w 2816128"/>
              <a:gd name="connsiteY24" fmla="*/ 3126272 h 3827499"/>
              <a:gd name="connsiteX25" fmla="*/ 504884 w 2816128"/>
              <a:gd name="connsiteY25" fmla="*/ 3025295 h 3827499"/>
              <a:gd name="connsiteX26" fmla="*/ 471225 w 2816128"/>
              <a:gd name="connsiteY26" fmla="*/ 3154321 h 3827499"/>
              <a:gd name="connsiteX27" fmla="*/ 572201 w 2816128"/>
              <a:gd name="connsiteY27" fmla="*/ 3199199 h 3827499"/>
              <a:gd name="connsiteX28" fmla="*/ 381468 w 2816128"/>
              <a:gd name="connsiteY28" fmla="*/ 3659204 h 3827499"/>
              <a:gd name="connsiteX29" fmla="*/ 196344 w 2816128"/>
              <a:gd name="connsiteY29" fmla="*/ 3704083 h 3827499"/>
              <a:gd name="connsiteX30" fmla="*/ 263662 w 2816128"/>
              <a:gd name="connsiteY30" fmla="*/ 3805059 h 3827499"/>
              <a:gd name="connsiteX31" fmla="*/ 555372 w 2816128"/>
              <a:gd name="connsiteY31" fmla="*/ 3827499 h 3827499"/>
              <a:gd name="connsiteX32" fmla="*/ 589031 w 2816128"/>
              <a:gd name="connsiteY32" fmla="*/ 3619936 h 3827499"/>
              <a:gd name="connsiteX33" fmla="*/ 645129 w 2816128"/>
              <a:gd name="connsiteY33" fmla="*/ 3614326 h 3827499"/>
              <a:gd name="connsiteX34" fmla="*/ 690008 w 2816128"/>
              <a:gd name="connsiteY34" fmla="*/ 3737742 h 3827499"/>
              <a:gd name="connsiteX35" fmla="*/ 774155 w 2816128"/>
              <a:gd name="connsiteY35" fmla="*/ 3743352 h 3827499"/>
              <a:gd name="connsiteX36" fmla="*/ 779765 w 2816128"/>
              <a:gd name="connsiteY36" fmla="*/ 3513349 h 3827499"/>
              <a:gd name="connsiteX37" fmla="*/ 746106 w 2816128"/>
              <a:gd name="connsiteY37" fmla="*/ 3244078 h 3827499"/>
              <a:gd name="connsiteX38" fmla="*/ 903181 w 2816128"/>
              <a:gd name="connsiteY38" fmla="*/ 2666267 h 3827499"/>
              <a:gd name="connsiteX39" fmla="*/ 1166842 w 2816128"/>
              <a:gd name="connsiteY39" fmla="*/ 2559680 h 3827499"/>
              <a:gd name="connsiteX40" fmla="*/ 1531480 w 2816128"/>
              <a:gd name="connsiteY40" fmla="*/ 2666267 h 3827499"/>
              <a:gd name="connsiteX41" fmla="*/ 1593188 w 2816128"/>
              <a:gd name="connsiteY41" fmla="*/ 2666267 h 3827499"/>
              <a:gd name="connsiteX42" fmla="*/ 1649286 w 2816128"/>
              <a:gd name="connsiteY42" fmla="*/ 2767244 h 3827499"/>
              <a:gd name="connsiteX43" fmla="*/ 1800751 w 2816128"/>
              <a:gd name="connsiteY43" fmla="*/ 2800902 h 3827499"/>
              <a:gd name="connsiteX44" fmla="*/ 1811971 w 2816128"/>
              <a:gd name="connsiteY44" fmla="*/ 2834561 h 3827499"/>
              <a:gd name="connsiteX45" fmla="*/ 1772702 w 2816128"/>
              <a:gd name="connsiteY45" fmla="*/ 3036515 h 3827499"/>
              <a:gd name="connsiteX46" fmla="*/ 1750263 w 2816128"/>
              <a:gd name="connsiteY46" fmla="*/ 3361884 h 3827499"/>
              <a:gd name="connsiteX47" fmla="*/ 1542700 w 2816128"/>
              <a:gd name="connsiteY47" fmla="*/ 3384323 h 3827499"/>
              <a:gd name="connsiteX48" fmla="*/ 1206111 w 2816128"/>
              <a:gd name="connsiteY48" fmla="*/ 3434812 h 3827499"/>
              <a:gd name="connsiteX49" fmla="*/ 1178062 w 2816128"/>
              <a:gd name="connsiteY49" fmla="*/ 3507739 h 3827499"/>
              <a:gd name="connsiteX50" fmla="*/ 1116354 w 2816128"/>
              <a:gd name="connsiteY50" fmla="*/ 3535788 h 3827499"/>
              <a:gd name="connsiteX51" fmla="*/ 1144403 w 2816128"/>
              <a:gd name="connsiteY51" fmla="*/ 3670424 h 3827499"/>
              <a:gd name="connsiteX52" fmla="*/ 1284648 w 2816128"/>
              <a:gd name="connsiteY52" fmla="*/ 3676034 h 3827499"/>
              <a:gd name="connsiteX53" fmla="*/ 1279038 w 2816128"/>
              <a:gd name="connsiteY53" fmla="*/ 3524569 h 3827499"/>
              <a:gd name="connsiteX54" fmla="*/ 1458552 w 2816128"/>
              <a:gd name="connsiteY54" fmla="*/ 3535788 h 3827499"/>
              <a:gd name="connsiteX55" fmla="*/ 1430503 w 2816128"/>
              <a:gd name="connsiteY55" fmla="*/ 3614326 h 3827499"/>
              <a:gd name="connsiteX56" fmla="*/ 1402454 w 2816128"/>
              <a:gd name="connsiteY56" fmla="*/ 3676034 h 3827499"/>
              <a:gd name="connsiteX57" fmla="*/ 1318307 w 2816128"/>
              <a:gd name="connsiteY57" fmla="*/ 3692863 h 3827499"/>
              <a:gd name="connsiteX58" fmla="*/ 1452943 w 2816128"/>
              <a:gd name="connsiteY58" fmla="*/ 3816279 h 3827499"/>
              <a:gd name="connsiteX59" fmla="*/ 1520260 w 2816128"/>
              <a:gd name="connsiteY59" fmla="*/ 3681644 h 3827499"/>
              <a:gd name="connsiteX60" fmla="*/ 1823190 w 2816128"/>
              <a:gd name="connsiteY60" fmla="*/ 3580667 h 3827499"/>
              <a:gd name="connsiteX61" fmla="*/ 2159779 w 2816128"/>
              <a:gd name="connsiteY61" fmla="*/ 3653594 h 3827499"/>
              <a:gd name="connsiteX62" fmla="*/ 2114901 w 2816128"/>
              <a:gd name="connsiteY62" fmla="*/ 3754571 h 3827499"/>
              <a:gd name="connsiteX63" fmla="*/ 2210268 w 2816128"/>
              <a:gd name="connsiteY63" fmla="*/ 3821889 h 3827499"/>
              <a:gd name="connsiteX64" fmla="*/ 2283195 w 2816128"/>
              <a:gd name="connsiteY64" fmla="*/ 3771401 h 3827499"/>
              <a:gd name="connsiteX65" fmla="*/ 2271976 w 2816128"/>
              <a:gd name="connsiteY65" fmla="*/ 3676034 h 3827499"/>
              <a:gd name="connsiteX66" fmla="*/ 2451490 w 2816128"/>
              <a:gd name="connsiteY66" fmla="*/ 3597496 h 3827499"/>
              <a:gd name="connsiteX67" fmla="*/ 2434660 w 2816128"/>
              <a:gd name="connsiteY67" fmla="*/ 3423592 h 3827499"/>
              <a:gd name="connsiteX68" fmla="*/ 1929777 w 2816128"/>
              <a:gd name="connsiteY68" fmla="*/ 3395543 h 3827499"/>
              <a:gd name="connsiteX69" fmla="*/ 1918557 w 2816128"/>
              <a:gd name="connsiteY69" fmla="*/ 3070174 h 3827499"/>
              <a:gd name="connsiteX70" fmla="*/ 1884898 w 2816128"/>
              <a:gd name="connsiteY70" fmla="*/ 3053344 h 3827499"/>
              <a:gd name="connsiteX71" fmla="*/ 1907338 w 2816128"/>
              <a:gd name="connsiteY71" fmla="*/ 2873830 h 3827499"/>
              <a:gd name="connsiteX72" fmla="*/ 1862459 w 2816128"/>
              <a:gd name="connsiteY72" fmla="*/ 2812122 h 3827499"/>
              <a:gd name="connsiteX73" fmla="*/ 2109291 w 2816128"/>
              <a:gd name="connsiteY73" fmla="*/ 2756024 h 3827499"/>
              <a:gd name="connsiteX74" fmla="*/ 2131730 w 2816128"/>
              <a:gd name="connsiteY74" fmla="*/ 2626998 h 3827499"/>
              <a:gd name="connsiteX75" fmla="*/ 2372952 w 2816128"/>
              <a:gd name="connsiteY75" fmla="*/ 2660657 h 3827499"/>
              <a:gd name="connsiteX76" fmla="*/ 2597345 w 2816128"/>
              <a:gd name="connsiteY76" fmla="*/ 2071626 h 3827499"/>
              <a:gd name="connsiteX77" fmla="*/ 2552466 w 2816128"/>
              <a:gd name="connsiteY77" fmla="*/ 1987479 h 3827499"/>
              <a:gd name="connsiteX78" fmla="*/ 2698322 w 2816128"/>
              <a:gd name="connsiteY78" fmla="*/ 1499425 h 3827499"/>
              <a:gd name="connsiteX79" fmla="*/ 2642224 w 2816128"/>
              <a:gd name="connsiteY79" fmla="*/ 1392839 h 3827499"/>
              <a:gd name="connsiteX80" fmla="*/ 2501978 w 2816128"/>
              <a:gd name="connsiteY80" fmla="*/ 809418 h 3827499"/>
              <a:gd name="connsiteX81" fmla="*/ 2816128 w 2816128"/>
              <a:gd name="connsiteY81" fmla="*/ 686002 h 3827499"/>
              <a:gd name="connsiteX82" fmla="*/ 2771249 w 2816128"/>
              <a:gd name="connsiteY82" fmla="*/ 450390 h 3827499"/>
              <a:gd name="connsiteX83" fmla="*/ 2614174 w 2816128"/>
              <a:gd name="connsiteY83" fmla="*/ 85752 h 3827499"/>
              <a:gd name="connsiteX0" fmla="*/ 2614174 w 2816128"/>
              <a:gd name="connsiteY0" fmla="*/ 85752 h 3827499"/>
              <a:gd name="connsiteX1" fmla="*/ 2395391 w 2816128"/>
              <a:gd name="connsiteY1" fmla="*/ 1604 h 3827499"/>
              <a:gd name="connsiteX2" fmla="*/ 2193438 w 2816128"/>
              <a:gd name="connsiteY2" fmla="*/ 197948 h 3827499"/>
              <a:gd name="connsiteX3" fmla="*/ 2114901 w 2816128"/>
              <a:gd name="connsiteY3" fmla="*/ 214777 h 3827499"/>
              <a:gd name="connsiteX4" fmla="*/ 2142950 w 2816128"/>
              <a:gd name="connsiteY4" fmla="*/ 326974 h 3827499"/>
              <a:gd name="connsiteX5" fmla="*/ 2047583 w 2816128"/>
              <a:gd name="connsiteY5" fmla="*/ 495268 h 3827499"/>
              <a:gd name="connsiteX6" fmla="*/ 2159779 w 2816128"/>
              <a:gd name="connsiteY6" fmla="*/ 747710 h 3827499"/>
              <a:gd name="connsiteX7" fmla="*/ 2030754 w 2816128"/>
              <a:gd name="connsiteY7" fmla="*/ 792588 h 3827499"/>
              <a:gd name="connsiteX8" fmla="*/ 1997095 w 2816128"/>
              <a:gd name="connsiteY8" fmla="*/ 859906 h 3827499"/>
              <a:gd name="connsiteX9" fmla="*/ 1997095 w 2816128"/>
              <a:gd name="connsiteY9" fmla="*/ 747710 h 3827499"/>
              <a:gd name="connsiteX10" fmla="*/ 1946606 w 2816128"/>
              <a:gd name="connsiteY10" fmla="*/ 708441 h 3827499"/>
              <a:gd name="connsiteX11" fmla="*/ 1772702 w 2816128"/>
              <a:gd name="connsiteY11" fmla="*/ 758929 h 3827499"/>
              <a:gd name="connsiteX12" fmla="*/ 1402454 w 2816128"/>
              <a:gd name="connsiteY12" fmla="*/ 618684 h 3827499"/>
              <a:gd name="connsiteX13" fmla="*/ 1705384 w 2816128"/>
              <a:gd name="connsiteY13" fmla="*/ 1190885 h 3827499"/>
              <a:gd name="connsiteX14" fmla="*/ 1800751 w 2816128"/>
              <a:gd name="connsiteY14" fmla="*/ 1263813 h 3827499"/>
              <a:gd name="connsiteX15" fmla="*/ 1649286 w 2816128"/>
              <a:gd name="connsiteY15" fmla="*/ 1488205 h 3827499"/>
              <a:gd name="connsiteX16" fmla="*/ 1727824 w 2816128"/>
              <a:gd name="connsiteY16" fmla="*/ 1706988 h 3827499"/>
              <a:gd name="connsiteX17" fmla="*/ 1817581 w 2816128"/>
              <a:gd name="connsiteY17" fmla="*/ 1701379 h 3827499"/>
              <a:gd name="connsiteX18" fmla="*/ 1671725 w 2816128"/>
              <a:gd name="connsiteY18" fmla="*/ 1869673 h 3827499"/>
              <a:gd name="connsiteX19" fmla="*/ 914400 w 2816128"/>
              <a:gd name="connsiteY19" fmla="*/ 1617231 h 3827499"/>
              <a:gd name="connsiteX20" fmla="*/ 460005 w 2816128"/>
              <a:gd name="connsiteY20" fmla="*/ 2643828 h 3827499"/>
              <a:gd name="connsiteX21" fmla="*/ 263662 w 2816128"/>
              <a:gd name="connsiteY21" fmla="*/ 2851391 h 3827499"/>
              <a:gd name="connsiteX22" fmla="*/ 44879 w 2816128"/>
              <a:gd name="connsiteY22" fmla="*/ 2896269 h 3827499"/>
              <a:gd name="connsiteX23" fmla="*/ 0 w 2816128"/>
              <a:gd name="connsiteY23" fmla="*/ 3002856 h 3827499"/>
              <a:gd name="connsiteX24" fmla="*/ 274881 w 2816128"/>
              <a:gd name="connsiteY24" fmla="*/ 3126272 h 3827499"/>
              <a:gd name="connsiteX25" fmla="*/ 504884 w 2816128"/>
              <a:gd name="connsiteY25" fmla="*/ 3025295 h 3827499"/>
              <a:gd name="connsiteX26" fmla="*/ 471225 w 2816128"/>
              <a:gd name="connsiteY26" fmla="*/ 3154321 h 3827499"/>
              <a:gd name="connsiteX27" fmla="*/ 572201 w 2816128"/>
              <a:gd name="connsiteY27" fmla="*/ 3199199 h 3827499"/>
              <a:gd name="connsiteX28" fmla="*/ 381468 w 2816128"/>
              <a:gd name="connsiteY28" fmla="*/ 3659204 h 3827499"/>
              <a:gd name="connsiteX29" fmla="*/ 196344 w 2816128"/>
              <a:gd name="connsiteY29" fmla="*/ 3704083 h 3827499"/>
              <a:gd name="connsiteX30" fmla="*/ 263662 w 2816128"/>
              <a:gd name="connsiteY30" fmla="*/ 3805059 h 3827499"/>
              <a:gd name="connsiteX31" fmla="*/ 555372 w 2816128"/>
              <a:gd name="connsiteY31" fmla="*/ 3827499 h 3827499"/>
              <a:gd name="connsiteX32" fmla="*/ 589031 w 2816128"/>
              <a:gd name="connsiteY32" fmla="*/ 3619936 h 3827499"/>
              <a:gd name="connsiteX33" fmla="*/ 645129 w 2816128"/>
              <a:gd name="connsiteY33" fmla="*/ 3614326 h 3827499"/>
              <a:gd name="connsiteX34" fmla="*/ 690008 w 2816128"/>
              <a:gd name="connsiteY34" fmla="*/ 3737742 h 3827499"/>
              <a:gd name="connsiteX35" fmla="*/ 774155 w 2816128"/>
              <a:gd name="connsiteY35" fmla="*/ 3743352 h 3827499"/>
              <a:gd name="connsiteX36" fmla="*/ 779765 w 2816128"/>
              <a:gd name="connsiteY36" fmla="*/ 3513349 h 3827499"/>
              <a:gd name="connsiteX37" fmla="*/ 746106 w 2816128"/>
              <a:gd name="connsiteY37" fmla="*/ 3244078 h 3827499"/>
              <a:gd name="connsiteX38" fmla="*/ 903181 w 2816128"/>
              <a:gd name="connsiteY38" fmla="*/ 2666267 h 3827499"/>
              <a:gd name="connsiteX39" fmla="*/ 1166842 w 2816128"/>
              <a:gd name="connsiteY39" fmla="*/ 2559680 h 3827499"/>
              <a:gd name="connsiteX40" fmla="*/ 1531480 w 2816128"/>
              <a:gd name="connsiteY40" fmla="*/ 2666267 h 3827499"/>
              <a:gd name="connsiteX41" fmla="*/ 1593188 w 2816128"/>
              <a:gd name="connsiteY41" fmla="*/ 2666267 h 3827499"/>
              <a:gd name="connsiteX42" fmla="*/ 1649286 w 2816128"/>
              <a:gd name="connsiteY42" fmla="*/ 2767244 h 3827499"/>
              <a:gd name="connsiteX43" fmla="*/ 1800751 w 2816128"/>
              <a:gd name="connsiteY43" fmla="*/ 2800902 h 3827499"/>
              <a:gd name="connsiteX44" fmla="*/ 1811971 w 2816128"/>
              <a:gd name="connsiteY44" fmla="*/ 2834561 h 3827499"/>
              <a:gd name="connsiteX45" fmla="*/ 1772702 w 2816128"/>
              <a:gd name="connsiteY45" fmla="*/ 3036515 h 3827499"/>
              <a:gd name="connsiteX46" fmla="*/ 1750263 w 2816128"/>
              <a:gd name="connsiteY46" fmla="*/ 3361884 h 3827499"/>
              <a:gd name="connsiteX47" fmla="*/ 1542700 w 2816128"/>
              <a:gd name="connsiteY47" fmla="*/ 3384323 h 3827499"/>
              <a:gd name="connsiteX48" fmla="*/ 1206111 w 2816128"/>
              <a:gd name="connsiteY48" fmla="*/ 3434812 h 3827499"/>
              <a:gd name="connsiteX49" fmla="*/ 1178062 w 2816128"/>
              <a:gd name="connsiteY49" fmla="*/ 3507739 h 3827499"/>
              <a:gd name="connsiteX50" fmla="*/ 1116354 w 2816128"/>
              <a:gd name="connsiteY50" fmla="*/ 3535788 h 3827499"/>
              <a:gd name="connsiteX51" fmla="*/ 1144403 w 2816128"/>
              <a:gd name="connsiteY51" fmla="*/ 3670424 h 3827499"/>
              <a:gd name="connsiteX52" fmla="*/ 1284648 w 2816128"/>
              <a:gd name="connsiteY52" fmla="*/ 3676034 h 3827499"/>
              <a:gd name="connsiteX53" fmla="*/ 1279038 w 2816128"/>
              <a:gd name="connsiteY53" fmla="*/ 3524569 h 3827499"/>
              <a:gd name="connsiteX54" fmla="*/ 1458552 w 2816128"/>
              <a:gd name="connsiteY54" fmla="*/ 3535788 h 3827499"/>
              <a:gd name="connsiteX55" fmla="*/ 1430503 w 2816128"/>
              <a:gd name="connsiteY55" fmla="*/ 3614326 h 3827499"/>
              <a:gd name="connsiteX56" fmla="*/ 1402454 w 2816128"/>
              <a:gd name="connsiteY56" fmla="*/ 3676034 h 3827499"/>
              <a:gd name="connsiteX57" fmla="*/ 1318307 w 2816128"/>
              <a:gd name="connsiteY57" fmla="*/ 3692863 h 3827499"/>
              <a:gd name="connsiteX58" fmla="*/ 1452943 w 2816128"/>
              <a:gd name="connsiteY58" fmla="*/ 3816279 h 3827499"/>
              <a:gd name="connsiteX59" fmla="*/ 1520260 w 2816128"/>
              <a:gd name="connsiteY59" fmla="*/ 3681644 h 3827499"/>
              <a:gd name="connsiteX60" fmla="*/ 1823190 w 2816128"/>
              <a:gd name="connsiteY60" fmla="*/ 3580667 h 3827499"/>
              <a:gd name="connsiteX61" fmla="*/ 2159779 w 2816128"/>
              <a:gd name="connsiteY61" fmla="*/ 3653594 h 3827499"/>
              <a:gd name="connsiteX62" fmla="*/ 2114901 w 2816128"/>
              <a:gd name="connsiteY62" fmla="*/ 3754571 h 3827499"/>
              <a:gd name="connsiteX63" fmla="*/ 2210268 w 2816128"/>
              <a:gd name="connsiteY63" fmla="*/ 3821889 h 3827499"/>
              <a:gd name="connsiteX64" fmla="*/ 2283195 w 2816128"/>
              <a:gd name="connsiteY64" fmla="*/ 3771401 h 3827499"/>
              <a:gd name="connsiteX65" fmla="*/ 2271976 w 2816128"/>
              <a:gd name="connsiteY65" fmla="*/ 3676034 h 3827499"/>
              <a:gd name="connsiteX66" fmla="*/ 2451490 w 2816128"/>
              <a:gd name="connsiteY66" fmla="*/ 3597496 h 3827499"/>
              <a:gd name="connsiteX67" fmla="*/ 2434660 w 2816128"/>
              <a:gd name="connsiteY67" fmla="*/ 3423592 h 3827499"/>
              <a:gd name="connsiteX68" fmla="*/ 1929777 w 2816128"/>
              <a:gd name="connsiteY68" fmla="*/ 3395543 h 3827499"/>
              <a:gd name="connsiteX69" fmla="*/ 1918557 w 2816128"/>
              <a:gd name="connsiteY69" fmla="*/ 3070174 h 3827499"/>
              <a:gd name="connsiteX70" fmla="*/ 1884898 w 2816128"/>
              <a:gd name="connsiteY70" fmla="*/ 3053344 h 3827499"/>
              <a:gd name="connsiteX71" fmla="*/ 1907338 w 2816128"/>
              <a:gd name="connsiteY71" fmla="*/ 2873830 h 3827499"/>
              <a:gd name="connsiteX72" fmla="*/ 1862459 w 2816128"/>
              <a:gd name="connsiteY72" fmla="*/ 2812122 h 3827499"/>
              <a:gd name="connsiteX73" fmla="*/ 2109291 w 2816128"/>
              <a:gd name="connsiteY73" fmla="*/ 2756024 h 3827499"/>
              <a:gd name="connsiteX74" fmla="*/ 2131730 w 2816128"/>
              <a:gd name="connsiteY74" fmla="*/ 2626998 h 3827499"/>
              <a:gd name="connsiteX75" fmla="*/ 2372952 w 2816128"/>
              <a:gd name="connsiteY75" fmla="*/ 2660657 h 3827499"/>
              <a:gd name="connsiteX76" fmla="*/ 2597345 w 2816128"/>
              <a:gd name="connsiteY76" fmla="*/ 2071626 h 3827499"/>
              <a:gd name="connsiteX77" fmla="*/ 2552466 w 2816128"/>
              <a:gd name="connsiteY77" fmla="*/ 1987479 h 3827499"/>
              <a:gd name="connsiteX78" fmla="*/ 2698322 w 2816128"/>
              <a:gd name="connsiteY78" fmla="*/ 1499425 h 3827499"/>
              <a:gd name="connsiteX79" fmla="*/ 2642224 w 2816128"/>
              <a:gd name="connsiteY79" fmla="*/ 1392839 h 3827499"/>
              <a:gd name="connsiteX80" fmla="*/ 2501978 w 2816128"/>
              <a:gd name="connsiteY80" fmla="*/ 809418 h 3827499"/>
              <a:gd name="connsiteX81" fmla="*/ 2816128 w 2816128"/>
              <a:gd name="connsiteY81" fmla="*/ 686002 h 3827499"/>
              <a:gd name="connsiteX82" fmla="*/ 2771249 w 2816128"/>
              <a:gd name="connsiteY82" fmla="*/ 450390 h 3827499"/>
              <a:gd name="connsiteX83" fmla="*/ 2614174 w 2816128"/>
              <a:gd name="connsiteY83" fmla="*/ 85752 h 3827499"/>
              <a:gd name="connsiteX0" fmla="*/ 2647833 w 2816128"/>
              <a:gd name="connsiteY0" fmla="*/ 80143 h 3827499"/>
              <a:gd name="connsiteX1" fmla="*/ 2395391 w 2816128"/>
              <a:gd name="connsiteY1" fmla="*/ 1604 h 3827499"/>
              <a:gd name="connsiteX2" fmla="*/ 2193438 w 2816128"/>
              <a:gd name="connsiteY2" fmla="*/ 197948 h 3827499"/>
              <a:gd name="connsiteX3" fmla="*/ 2114901 w 2816128"/>
              <a:gd name="connsiteY3" fmla="*/ 214777 h 3827499"/>
              <a:gd name="connsiteX4" fmla="*/ 2142950 w 2816128"/>
              <a:gd name="connsiteY4" fmla="*/ 326974 h 3827499"/>
              <a:gd name="connsiteX5" fmla="*/ 2047583 w 2816128"/>
              <a:gd name="connsiteY5" fmla="*/ 495268 h 3827499"/>
              <a:gd name="connsiteX6" fmla="*/ 2159779 w 2816128"/>
              <a:gd name="connsiteY6" fmla="*/ 747710 h 3827499"/>
              <a:gd name="connsiteX7" fmla="*/ 2030754 w 2816128"/>
              <a:gd name="connsiteY7" fmla="*/ 792588 h 3827499"/>
              <a:gd name="connsiteX8" fmla="*/ 1997095 w 2816128"/>
              <a:gd name="connsiteY8" fmla="*/ 859906 h 3827499"/>
              <a:gd name="connsiteX9" fmla="*/ 1997095 w 2816128"/>
              <a:gd name="connsiteY9" fmla="*/ 747710 h 3827499"/>
              <a:gd name="connsiteX10" fmla="*/ 1946606 w 2816128"/>
              <a:gd name="connsiteY10" fmla="*/ 708441 h 3827499"/>
              <a:gd name="connsiteX11" fmla="*/ 1772702 w 2816128"/>
              <a:gd name="connsiteY11" fmla="*/ 758929 h 3827499"/>
              <a:gd name="connsiteX12" fmla="*/ 1402454 w 2816128"/>
              <a:gd name="connsiteY12" fmla="*/ 618684 h 3827499"/>
              <a:gd name="connsiteX13" fmla="*/ 1705384 w 2816128"/>
              <a:gd name="connsiteY13" fmla="*/ 1190885 h 3827499"/>
              <a:gd name="connsiteX14" fmla="*/ 1800751 w 2816128"/>
              <a:gd name="connsiteY14" fmla="*/ 1263813 h 3827499"/>
              <a:gd name="connsiteX15" fmla="*/ 1649286 w 2816128"/>
              <a:gd name="connsiteY15" fmla="*/ 1488205 h 3827499"/>
              <a:gd name="connsiteX16" fmla="*/ 1727824 w 2816128"/>
              <a:gd name="connsiteY16" fmla="*/ 1706988 h 3827499"/>
              <a:gd name="connsiteX17" fmla="*/ 1817581 w 2816128"/>
              <a:gd name="connsiteY17" fmla="*/ 1701379 h 3827499"/>
              <a:gd name="connsiteX18" fmla="*/ 1671725 w 2816128"/>
              <a:gd name="connsiteY18" fmla="*/ 1869673 h 3827499"/>
              <a:gd name="connsiteX19" fmla="*/ 914400 w 2816128"/>
              <a:gd name="connsiteY19" fmla="*/ 1617231 h 3827499"/>
              <a:gd name="connsiteX20" fmla="*/ 460005 w 2816128"/>
              <a:gd name="connsiteY20" fmla="*/ 2643828 h 3827499"/>
              <a:gd name="connsiteX21" fmla="*/ 263662 w 2816128"/>
              <a:gd name="connsiteY21" fmla="*/ 2851391 h 3827499"/>
              <a:gd name="connsiteX22" fmla="*/ 44879 w 2816128"/>
              <a:gd name="connsiteY22" fmla="*/ 2896269 h 3827499"/>
              <a:gd name="connsiteX23" fmla="*/ 0 w 2816128"/>
              <a:gd name="connsiteY23" fmla="*/ 3002856 h 3827499"/>
              <a:gd name="connsiteX24" fmla="*/ 274881 w 2816128"/>
              <a:gd name="connsiteY24" fmla="*/ 3126272 h 3827499"/>
              <a:gd name="connsiteX25" fmla="*/ 504884 w 2816128"/>
              <a:gd name="connsiteY25" fmla="*/ 3025295 h 3827499"/>
              <a:gd name="connsiteX26" fmla="*/ 471225 w 2816128"/>
              <a:gd name="connsiteY26" fmla="*/ 3154321 h 3827499"/>
              <a:gd name="connsiteX27" fmla="*/ 572201 w 2816128"/>
              <a:gd name="connsiteY27" fmla="*/ 3199199 h 3827499"/>
              <a:gd name="connsiteX28" fmla="*/ 381468 w 2816128"/>
              <a:gd name="connsiteY28" fmla="*/ 3659204 h 3827499"/>
              <a:gd name="connsiteX29" fmla="*/ 196344 w 2816128"/>
              <a:gd name="connsiteY29" fmla="*/ 3704083 h 3827499"/>
              <a:gd name="connsiteX30" fmla="*/ 263662 w 2816128"/>
              <a:gd name="connsiteY30" fmla="*/ 3805059 h 3827499"/>
              <a:gd name="connsiteX31" fmla="*/ 555372 w 2816128"/>
              <a:gd name="connsiteY31" fmla="*/ 3827499 h 3827499"/>
              <a:gd name="connsiteX32" fmla="*/ 589031 w 2816128"/>
              <a:gd name="connsiteY32" fmla="*/ 3619936 h 3827499"/>
              <a:gd name="connsiteX33" fmla="*/ 645129 w 2816128"/>
              <a:gd name="connsiteY33" fmla="*/ 3614326 h 3827499"/>
              <a:gd name="connsiteX34" fmla="*/ 690008 w 2816128"/>
              <a:gd name="connsiteY34" fmla="*/ 3737742 h 3827499"/>
              <a:gd name="connsiteX35" fmla="*/ 774155 w 2816128"/>
              <a:gd name="connsiteY35" fmla="*/ 3743352 h 3827499"/>
              <a:gd name="connsiteX36" fmla="*/ 779765 w 2816128"/>
              <a:gd name="connsiteY36" fmla="*/ 3513349 h 3827499"/>
              <a:gd name="connsiteX37" fmla="*/ 746106 w 2816128"/>
              <a:gd name="connsiteY37" fmla="*/ 3244078 h 3827499"/>
              <a:gd name="connsiteX38" fmla="*/ 903181 w 2816128"/>
              <a:gd name="connsiteY38" fmla="*/ 2666267 h 3827499"/>
              <a:gd name="connsiteX39" fmla="*/ 1166842 w 2816128"/>
              <a:gd name="connsiteY39" fmla="*/ 2559680 h 3827499"/>
              <a:gd name="connsiteX40" fmla="*/ 1531480 w 2816128"/>
              <a:gd name="connsiteY40" fmla="*/ 2666267 h 3827499"/>
              <a:gd name="connsiteX41" fmla="*/ 1593188 w 2816128"/>
              <a:gd name="connsiteY41" fmla="*/ 2666267 h 3827499"/>
              <a:gd name="connsiteX42" fmla="*/ 1649286 w 2816128"/>
              <a:gd name="connsiteY42" fmla="*/ 2767244 h 3827499"/>
              <a:gd name="connsiteX43" fmla="*/ 1800751 w 2816128"/>
              <a:gd name="connsiteY43" fmla="*/ 2800902 h 3827499"/>
              <a:gd name="connsiteX44" fmla="*/ 1811971 w 2816128"/>
              <a:gd name="connsiteY44" fmla="*/ 2834561 h 3827499"/>
              <a:gd name="connsiteX45" fmla="*/ 1772702 w 2816128"/>
              <a:gd name="connsiteY45" fmla="*/ 3036515 h 3827499"/>
              <a:gd name="connsiteX46" fmla="*/ 1750263 w 2816128"/>
              <a:gd name="connsiteY46" fmla="*/ 3361884 h 3827499"/>
              <a:gd name="connsiteX47" fmla="*/ 1542700 w 2816128"/>
              <a:gd name="connsiteY47" fmla="*/ 3384323 h 3827499"/>
              <a:gd name="connsiteX48" fmla="*/ 1206111 w 2816128"/>
              <a:gd name="connsiteY48" fmla="*/ 3434812 h 3827499"/>
              <a:gd name="connsiteX49" fmla="*/ 1178062 w 2816128"/>
              <a:gd name="connsiteY49" fmla="*/ 3507739 h 3827499"/>
              <a:gd name="connsiteX50" fmla="*/ 1116354 w 2816128"/>
              <a:gd name="connsiteY50" fmla="*/ 3535788 h 3827499"/>
              <a:gd name="connsiteX51" fmla="*/ 1144403 w 2816128"/>
              <a:gd name="connsiteY51" fmla="*/ 3670424 h 3827499"/>
              <a:gd name="connsiteX52" fmla="*/ 1284648 w 2816128"/>
              <a:gd name="connsiteY52" fmla="*/ 3676034 h 3827499"/>
              <a:gd name="connsiteX53" fmla="*/ 1279038 w 2816128"/>
              <a:gd name="connsiteY53" fmla="*/ 3524569 h 3827499"/>
              <a:gd name="connsiteX54" fmla="*/ 1458552 w 2816128"/>
              <a:gd name="connsiteY54" fmla="*/ 3535788 h 3827499"/>
              <a:gd name="connsiteX55" fmla="*/ 1430503 w 2816128"/>
              <a:gd name="connsiteY55" fmla="*/ 3614326 h 3827499"/>
              <a:gd name="connsiteX56" fmla="*/ 1402454 w 2816128"/>
              <a:gd name="connsiteY56" fmla="*/ 3676034 h 3827499"/>
              <a:gd name="connsiteX57" fmla="*/ 1318307 w 2816128"/>
              <a:gd name="connsiteY57" fmla="*/ 3692863 h 3827499"/>
              <a:gd name="connsiteX58" fmla="*/ 1452943 w 2816128"/>
              <a:gd name="connsiteY58" fmla="*/ 3816279 h 3827499"/>
              <a:gd name="connsiteX59" fmla="*/ 1520260 w 2816128"/>
              <a:gd name="connsiteY59" fmla="*/ 3681644 h 3827499"/>
              <a:gd name="connsiteX60" fmla="*/ 1823190 w 2816128"/>
              <a:gd name="connsiteY60" fmla="*/ 3580667 h 3827499"/>
              <a:gd name="connsiteX61" fmla="*/ 2159779 w 2816128"/>
              <a:gd name="connsiteY61" fmla="*/ 3653594 h 3827499"/>
              <a:gd name="connsiteX62" fmla="*/ 2114901 w 2816128"/>
              <a:gd name="connsiteY62" fmla="*/ 3754571 h 3827499"/>
              <a:gd name="connsiteX63" fmla="*/ 2210268 w 2816128"/>
              <a:gd name="connsiteY63" fmla="*/ 3821889 h 3827499"/>
              <a:gd name="connsiteX64" fmla="*/ 2283195 w 2816128"/>
              <a:gd name="connsiteY64" fmla="*/ 3771401 h 3827499"/>
              <a:gd name="connsiteX65" fmla="*/ 2271976 w 2816128"/>
              <a:gd name="connsiteY65" fmla="*/ 3676034 h 3827499"/>
              <a:gd name="connsiteX66" fmla="*/ 2451490 w 2816128"/>
              <a:gd name="connsiteY66" fmla="*/ 3597496 h 3827499"/>
              <a:gd name="connsiteX67" fmla="*/ 2434660 w 2816128"/>
              <a:gd name="connsiteY67" fmla="*/ 3423592 h 3827499"/>
              <a:gd name="connsiteX68" fmla="*/ 1929777 w 2816128"/>
              <a:gd name="connsiteY68" fmla="*/ 3395543 h 3827499"/>
              <a:gd name="connsiteX69" fmla="*/ 1918557 w 2816128"/>
              <a:gd name="connsiteY69" fmla="*/ 3070174 h 3827499"/>
              <a:gd name="connsiteX70" fmla="*/ 1884898 w 2816128"/>
              <a:gd name="connsiteY70" fmla="*/ 3053344 h 3827499"/>
              <a:gd name="connsiteX71" fmla="*/ 1907338 w 2816128"/>
              <a:gd name="connsiteY71" fmla="*/ 2873830 h 3827499"/>
              <a:gd name="connsiteX72" fmla="*/ 1862459 w 2816128"/>
              <a:gd name="connsiteY72" fmla="*/ 2812122 h 3827499"/>
              <a:gd name="connsiteX73" fmla="*/ 2109291 w 2816128"/>
              <a:gd name="connsiteY73" fmla="*/ 2756024 h 3827499"/>
              <a:gd name="connsiteX74" fmla="*/ 2131730 w 2816128"/>
              <a:gd name="connsiteY74" fmla="*/ 2626998 h 3827499"/>
              <a:gd name="connsiteX75" fmla="*/ 2372952 w 2816128"/>
              <a:gd name="connsiteY75" fmla="*/ 2660657 h 3827499"/>
              <a:gd name="connsiteX76" fmla="*/ 2597345 w 2816128"/>
              <a:gd name="connsiteY76" fmla="*/ 2071626 h 3827499"/>
              <a:gd name="connsiteX77" fmla="*/ 2552466 w 2816128"/>
              <a:gd name="connsiteY77" fmla="*/ 1987479 h 3827499"/>
              <a:gd name="connsiteX78" fmla="*/ 2698322 w 2816128"/>
              <a:gd name="connsiteY78" fmla="*/ 1499425 h 3827499"/>
              <a:gd name="connsiteX79" fmla="*/ 2642224 w 2816128"/>
              <a:gd name="connsiteY79" fmla="*/ 1392839 h 3827499"/>
              <a:gd name="connsiteX80" fmla="*/ 2501978 w 2816128"/>
              <a:gd name="connsiteY80" fmla="*/ 809418 h 3827499"/>
              <a:gd name="connsiteX81" fmla="*/ 2816128 w 2816128"/>
              <a:gd name="connsiteY81" fmla="*/ 686002 h 3827499"/>
              <a:gd name="connsiteX82" fmla="*/ 2771249 w 2816128"/>
              <a:gd name="connsiteY82" fmla="*/ 450390 h 3827499"/>
              <a:gd name="connsiteX83" fmla="*/ 2647833 w 2816128"/>
              <a:gd name="connsiteY83" fmla="*/ 80143 h 3827499"/>
              <a:gd name="connsiteX0" fmla="*/ 2647833 w 2816128"/>
              <a:gd name="connsiteY0" fmla="*/ 80143 h 3827499"/>
              <a:gd name="connsiteX1" fmla="*/ 2395391 w 2816128"/>
              <a:gd name="connsiteY1" fmla="*/ 1604 h 3827499"/>
              <a:gd name="connsiteX2" fmla="*/ 2193438 w 2816128"/>
              <a:gd name="connsiteY2" fmla="*/ 197948 h 3827499"/>
              <a:gd name="connsiteX3" fmla="*/ 2114901 w 2816128"/>
              <a:gd name="connsiteY3" fmla="*/ 214777 h 3827499"/>
              <a:gd name="connsiteX4" fmla="*/ 2142950 w 2816128"/>
              <a:gd name="connsiteY4" fmla="*/ 326974 h 3827499"/>
              <a:gd name="connsiteX5" fmla="*/ 2047583 w 2816128"/>
              <a:gd name="connsiteY5" fmla="*/ 495268 h 3827499"/>
              <a:gd name="connsiteX6" fmla="*/ 2159779 w 2816128"/>
              <a:gd name="connsiteY6" fmla="*/ 747710 h 3827499"/>
              <a:gd name="connsiteX7" fmla="*/ 2030754 w 2816128"/>
              <a:gd name="connsiteY7" fmla="*/ 792588 h 3827499"/>
              <a:gd name="connsiteX8" fmla="*/ 1997095 w 2816128"/>
              <a:gd name="connsiteY8" fmla="*/ 859906 h 3827499"/>
              <a:gd name="connsiteX9" fmla="*/ 1997095 w 2816128"/>
              <a:gd name="connsiteY9" fmla="*/ 747710 h 3827499"/>
              <a:gd name="connsiteX10" fmla="*/ 1946606 w 2816128"/>
              <a:gd name="connsiteY10" fmla="*/ 708441 h 3827499"/>
              <a:gd name="connsiteX11" fmla="*/ 1772702 w 2816128"/>
              <a:gd name="connsiteY11" fmla="*/ 758929 h 3827499"/>
              <a:gd name="connsiteX12" fmla="*/ 1402454 w 2816128"/>
              <a:gd name="connsiteY12" fmla="*/ 618684 h 3827499"/>
              <a:gd name="connsiteX13" fmla="*/ 1705384 w 2816128"/>
              <a:gd name="connsiteY13" fmla="*/ 1190885 h 3827499"/>
              <a:gd name="connsiteX14" fmla="*/ 1800751 w 2816128"/>
              <a:gd name="connsiteY14" fmla="*/ 1263813 h 3827499"/>
              <a:gd name="connsiteX15" fmla="*/ 1649286 w 2816128"/>
              <a:gd name="connsiteY15" fmla="*/ 1488205 h 3827499"/>
              <a:gd name="connsiteX16" fmla="*/ 1727824 w 2816128"/>
              <a:gd name="connsiteY16" fmla="*/ 1706988 h 3827499"/>
              <a:gd name="connsiteX17" fmla="*/ 1817581 w 2816128"/>
              <a:gd name="connsiteY17" fmla="*/ 1701379 h 3827499"/>
              <a:gd name="connsiteX18" fmla="*/ 1671725 w 2816128"/>
              <a:gd name="connsiteY18" fmla="*/ 1869673 h 3827499"/>
              <a:gd name="connsiteX19" fmla="*/ 914400 w 2816128"/>
              <a:gd name="connsiteY19" fmla="*/ 1617231 h 3827499"/>
              <a:gd name="connsiteX20" fmla="*/ 460005 w 2816128"/>
              <a:gd name="connsiteY20" fmla="*/ 2643828 h 3827499"/>
              <a:gd name="connsiteX21" fmla="*/ 263662 w 2816128"/>
              <a:gd name="connsiteY21" fmla="*/ 2851391 h 3827499"/>
              <a:gd name="connsiteX22" fmla="*/ 44879 w 2816128"/>
              <a:gd name="connsiteY22" fmla="*/ 2896269 h 3827499"/>
              <a:gd name="connsiteX23" fmla="*/ 0 w 2816128"/>
              <a:gd name="connsiteY23" fmla="*/ 3002856 h 3827499"/>
              <a:gd name="connsiteX24" fmla="*/ 274881 w 2816128"/>
              <a:gd name="connsiteY24" fmla="*/ 3126272 h 3827499"/>
              <a:gd name="connsiteX25" fmla="*/ 504884 w 2816128"/>
              <a:gd name="connsiteY25" fmla="*/ 3025295 h 3827499"/>
              <a:gd name="connsiteX26" fmla="*/ 471225 w 2816128"/>
              <a:gd name="connsiteY26" fmla="*/ 3154321 h 3827499"/>
              <a:gd name="connsiteX27" fmla="*/ 572201 w 2816128"/>
              <a:gd name="connsiteY27" fmla="*/ 3199199 h 3827499"/>
              <a:gd name="connsiteX28" fmla="*/ 381468 w 2816128"/>
              <a:gd name="connsiteY28" fmla="*/ 3659204 h 3827499"/>
              <a:gd name="connsiteX29" fmla="*/ 196344 w 2816128"/>
              <a:gd name="connsiteY29" fmla="*/ 3704083 h 3827499"/>
              <a:gd name="connsiteX30" fmla="*/ 263662 w 2816128"/>
              <a:gd name="connsiteY30" fmla="*/ 3805059 h 3827499"/>
              <a:gd name="connsiteX31" fmla="*/ 555372 w 2816128"/>
              <a:gd name="connsiteY31" fmla="*/ 3827499 h 3827499"/>
              <a:gd name="connsiteX32" fmla="*/ 589031 w 2816128"/>
              <a:gd name="connsiteY32" fmla="*/ 3619936 h 3827499"/>
              <a:gd name="connsiteX33" fmla="*/ 645129 w 2816128"/>
              <a:gd name="connsiteY33" fmla="*/ 3614326 h 3827499"/>
              <a:gd name="connsiteX34" fmla="*/ 690008 w 2816128"/>
              <a:gd name="connsiteY34" fmla="*/ 3737742 h 3827499"/>
              <a:gd name="connsiteX35" fmla="*/ 774155 w 2816128"/>
              <a:gd name="connsiteY35" fmla="*/ 3743352 h 3827499"/>
              <a:gd name="connsiteX36" fmla="*/ 779765 w 2816128"/>
              <a:gd name="connsiteY36" fmla="*/ 3513349 h 3827499"/>
              <a:gd name="connsiteX37" fmla="*/ 746106 w 2816128"/>
              <a:gd name="connsiteY37" fmla="*/ 3244078 h 3827499"/>
              <a:gd name="connsiteX38" fmla="*/ 903181 w 2816128"/>
              <a:gd name="connsiteY38" fmla="*/ 2666267 h 3827499"/>
              <a:gd name="connsiteX39" fmla="*/ 1166842 w 2816128"/>
              <a:gd name="connsiteY39" fmla="*/ 2559680 h 3827499"/>
              <a:gd name="connsiteX40" fmla="*/ 1531480 w 2816128"/>
              <a:gd name="connsiteY40" fmla="*/ 2666267 h 3827499"/>
              <a:gd name="connsiteX41" fmla="*/ 1593188 w 2816128"/>
              <a:gd name="connsiteY41" fmla="*/ 2666267 h 3827499"/>
              <a:gd name="connsiteX42" fmla="*/ 1649286 w 2816128"/>
              <a:gd name="connsiteY42" fmla="*/ 2767244 h 3827499"/>
              <a:gd name="connsiteX43" fmla="*/ 1800751 w 2816128"/>
              <a:gd name="connsiteY43" fmla="*/ 2800902 h 3827499"/>
              <a:gd name="connsiteX44" fmla="*/ 1811971 w 2816128"/>
              <a:gd name="connsiteY44" fmla="*/ 2834561 h 3827499"/>
              <a:gd name="connsiteX45" fmla="*/ 1772702 w 2816128"/>
              <a:gd name="connsiteY45" fmla="*/ 3036515 h 3827499"/>
              <a:gd name="connsiteX46" fmla="*/ 1750263 w 2816128"/>
              <a:gd name="connsiteY46" fmla="*/ 3361884 h 3827499"/>
              <a:gd name="connsiteX47" fmla="*/ 1542700 w 2816128"/>
              <a:gd name="connsiteY47" fmla="*/ 3384323 h 3827499"/>
              <a:gd name="connsiteX48" fmla="*/ 1206111 w 2816128"/>
              <a:gd name="connsiteY48" fmla="*/ 3434812 h 3827499"/>
              <a:gd name="connsiteX49" fmla="*/ 1178062 w 2816128"/>
              <a:gd name="connsiteY49" fmla="*/ 3507739 h 3827499"/>
              <a:gd name="connsiteX50" fmla="*/ 1116354 w 2816128"/>
              <a:gd name="connsiteY50" fmla="*/ 3535788 h 3827499"/>
              <a:gd name="connsiteX51" fmla="*/ 1144403 w 2816128"/>
              <a:gd name="connsiteY51" fmla="*/ 3670424 h 3827499"/>
              <a:gd name="connsiteX52" fmla="*/ 1284648 w 2816128"/>
              <a:gd name="connsiteY52" fmla="*/ 3676034 h 3827499"/>
              <a:gd name="connsiteX53" fmla="*/ 1279038 w 2816128"/>
              <a:gd name="connsiteY53" fmla="*/ 3524569 h 3827499"/>
              <a:gd name="connsiteX54" fmla="*/ 1458552 w 2816128"/>
              <a:gd name="connsiteY54" fmla="*/ 3535788 h 3827499"/>
              <a:gd name="connsiteX55" fmla="*/ 1430503 w 2816128"/>
              <a:gd name="connsiteY55" fmla="*/ 3614326 h 3827499"/>
              <a:gd name="connsiteX56" fmla="*/ 1402454 w 2816128"/>
              <a:gd name="connsiteY56" fmla="*/ 3676034 h 3827499"/>
              <a:gd name="connsiteX57" fmla="*/ 1318307 w 2816128"/>
              <a:gd name="connsiteY57" fmla="*/ 3692863 h 3827499"/>
              <a:gd name="connsiteX58" fmla="*/ 1452943 w 2816128"/>
              <a:gd name="connsiteY58" fmla="*/ 3816279 h 3827499"/>
              <a:gd name="connsiteX59" fmla="*/ 1520260 w 2816128"/>
              <a:gd name="connsiteY59" fmla="*/ 3681644 h 3827499"/>
              <a:gd name="connsiteX60" fmla="*/ 1823190 w 2816128"/>
              <a:gd name="connsiteY60" fmla="*/ 3580667 h 3827499"/>
              <a:gd name="connsiteX61" fmla="*/ 2159779 w 2816128"/>
              <a:gd name="connsiteY61" fmla="*/ 3653594 h 3827499"/>
              <a:gd name="connsiteX62" fmla="*/ 2114901 w 2816128"/>
              <a:gd name="connsiteY62" fmla="*/ 3754571 h 3827499"/>
              <a:gd name="connsiteX63" fmla="*/ 2210268 w 2816128"/>
              <a:gd name="connsiteY63" fmla="*/ 3821889 h 3827499"/>
              <a:gd name="connsiteX64" fmla="*/ 2283195 w 2816128"/>
              <a:gd name="connsiteY64" fmla="*/ 3771401 h 3827499"/>
              <a:gd name="connsiteX65" fmla="*/ 2271976 w 2816128"/>
              <a:gd name="connsiteY65" fmla="*/ 3676034 h 3827499"/>
              <a:gd name="connsiteX66" fmla="*/ 2451490 w 2816128"/>
              <a:gd name="connsiteY66" fmla="*/ 3597496 h 3827499"/>
              <a:gd name="connsiteX67" fmla="*/ 2434660 w 2816128"/>
              <a:gd name="connsiteY67" fmla="*/ 3423592 h 3827499"/>
              <a:gd name="connsiteX68" fmla="*/ 1929777 w 2816128"/>
              <a:gd name="connsiteY68" fmla="*/ 3395543 h 3827499"/>
              <a:gd name="connsiteX69" fmla="*/ 1918557 w 2816128"/>
              <a:gd name="connsiteY69" fmla="*/ 3070174 h 3827499"/>
              <a:gd name="connsiteX70" fmla="*/ 1884898 w 2816128"/>
              <a:gd name="connsiteY70" fmla="*/ 3053344 h 3827499"/>
              <a:gd name="connsiteX71" fmla="*/ 1907338 w 2816128"/>
              <a:gd name="connsiteY71" fmla="*/ 2873830 h 3827499"/>
              <a:gd name="connsiteX72" fmla="*/ 1862459 w 2816128"/>
              <a:gd name="connsiteY72" fmla="*/ 2812122 h 3827499"/>
              <a:gd name="connsiteX73" fmla="*/ 2109291 w 2816128"/>
              <a:gd name="connsiteY73" fmla="*/ 2756024 h 3827499"/>
              <a:gd name="connsiteX74" fmla="*/ 2131730 w 2816128"/>
              <a:gd name="connsiteY74" fmla="*/ 2626998 h 3827499"/>
              <a:gd name="connsiteX75" fmla="*/ 2372952 w 2816128"/>
              <a:gd name="connsiteY75" fmla="*/ 2660657 h 3827499"/>
              <a:gd name="connsiteX76" fmla="*/ 2597345 w 2816128"/>
              <a:gd name="connsiteY76" fmla="*/ 2071626 h 3827499"/>
              <a:gd name="connsiteX77" fmla="*/ 2552466 w 2816128"/>
              <a:gd name="connsiteY77" fmla="*/ 1987479 h 3827499"/>
              <a:gd name="connsiteX78" fmla="*/ 2698322 w 2816128"/>
              <a:gd name="connsiteY78" fmla="*/ 1499425 h 3827499"/>
              <a:gd name="connsiteX79" fmla="*/ 2642224 w 2816128"/>
              <a:gd name="connsiteY79" fmla="*/ 1392839 h 3827499"/>
              <a:gd name="connsiteX80" fmla="*/ 2501978 w 2816128"/>
              <a:gd name="connsiteY80" fmla="*/ 809418 h 3827499"/>
              <a:gd name="connsiteX81" fmla="*/ 2816128 w 2816128"/>
              <a:gd name="connsiteY81" fmla="*/ 686002 h 3827499"/>
              <a:gd name="connsiteX82" fmla="*/ 2771249 w 2816128"/>
              <a:gd name="connsiteY82" fmla="*/ 450390 h 3827499"/>
              <a:gd name="connsiteX83" fmla="*/ 2647833 w 2816128"/>
              <a:gd name="connsiteY83" fmla="*/ 80143 h 3827499"/>
              <a:gd name="connsiteX0" fmla="*/ 2647833 w 2816128"/>
              <a:gd name="connsiteY0" fmla="*/ 80143 h 3827499"/>
              <a:gd name="connsiteX1" fmla="*/ 2395391 w 2816128"/>
              <a:gd name="connsiteY1" fmla="*/ 1604 h 3827499"/>
              <a:gd name="connsiteX2" fmla="*/ 2193438 w 2816128"/>
              <a:gd name="connsiteY2" fmla="*/ 197948 h 3827499"/>
              <a:gd name="connsiteX3" fmla="*/ 2114901 w 2816128"/>
              <a:gd name="connsiteY3" fmla="*/ 214777 h 3827499"/>
              <a:gd name="connsiteX4" fmla="*/ 2142950 w 2816128"/>
              <a:gd name="connsiteY4" fmla="*/ 326974 h 3827499"/>
              <a:gd name="connsiteX5" fmla="*/ 2047583 w 2816128"/>
              <a:gd name="connsiteY5" fmla="*/ 495268 h 3827499"/>
              <a:gd name="connsiteX6" fmla="*/ 2159779 w 2816128"/>
              <a:gd name="connsiteY6" fmla="*/ 747710 h 3827499"/>
              <a:gd name="connsiteX7" fmla="*/ 2030754 w 2816128"/>
              <a:gd name="connsiteY7" fmla="*/ 792588 h 3827499"/>
              <a:gd name="connsiteX8" fmla="*/ 1997095 w 2816128"/>
              <a:gd name="connsiteY8" fmla="*/ 859906 h 3827499"/>
              <a:gd name="connsiteX9" fmla="*/ 1997095 w 2816128"/>
              <a:gd name="connsiteY9" fmla="*/ 747710 h 3827499"/>
              <a:gd name="connsiteX10" fmla="*/ 1946606 w 2816128"/>
              <a:gd name="connsiteY10" fmla="*/ 708441 h 3827499"/>
              <a:gd name="connsiteX11" fmla="*/ 1772702 w 2816128"/>
              <a:gd name="connsiteY11" fmla="*/ 758929 h 3827499"/>
              <a:gd name="connsiteX12" fmla="*/ 1402454 w 2816128"/>
              <a:gd name="connsiteY12" fmla="*/ 618684 h 3827499"/>
              <a:gd name="connsiteX13" fmla="*/ 1705384 w 2816128"/>
              <a:gd name="connsiteY13" fmla="*/ 1190885 h 3827499"/>
              <a:gd name="connsiteX14" fmla="*/ 1800751 w 2816128"/>
              <a:gd name="connsiteY14" fmla="*/ 1263813 h 3827499"/>
              <a:gd name="connsiteX15" fmla="*/ 1649286 w 2816128"/>
              <a:gd name="connsiteY15" fmla="*/ 1488205 h 3827499"/>
              <a:gd name="connsiteX16" fmla="*/ 1727824 w 2816128"/>
              <a:gd name="connsiteY16" fmla="*/ 1706988 h 3827499"/>
              <a:gd name="connsiteX17" fmla="*/ 1817581 w 2816128"/>
              <a:gd name="connsiteY17" fmla="*/ 1701379 h 3827499"/>
              <a:gd name="connsiteX18" fmla="*/ 1671725 w 2816128"/>
              <a:gd name="connsiteY18" fmla="*/ 1869673 h 3827499"/>
              <a:gd name="connsiteX19" fmla="*/ 914400 w 2816128"/>
              <a:gd name="connsiteY19" fmla="*/ 1617231 h 3827499"/>
              <a:gd name="connsiteX20" fmla="*/ 460005 w 2816128"/>
              <a:gd name="connsiteY20" fmla="*/ 2643828 h 3827499"/>
              <a:gd name="connsiteX21" fmla="*/ 263662 w 2816128"/>
              <a:gd name="connsiteY21" fmla="*/ 2851391 h 3827499"/>
              <a:gd name="connsiteX22" fmla="*/ 44879 w 2816128"/>
              <a:gd name="connsiteY22" fmla="*/ 2896269 h 3827499"/>
              <a:gd name="connsiteX23" fmla="*/ 0 w 2816128"/>
              <a:gd name="connsiteY23" fmla="*/ 3002856 h 3827499"/>
              <a:gd name="connsiteX24" fmla="*/ 274881 w 2816128"/>
              <a:gd name="connsiteY24" fmla="*/ 3126272 h 3827499"/>
              <a:gd name="connsiteX25" fmla="*/ 504884 w 2816128"/>
              <a:gd name="connsiteY25" fmla="*/ 3025295 h 3827499"/>
              <a:gd name="connsiteX26" fmla="*/ 471225 w 2816128"/>
              <a:gd name="connsiteY26" fmla="*/ 3154321 h 3827499"/>
              <a:gd name="connsiteX27" fmla="*/ 572201 w 2816128"/>
              <a:gd name="connsiteY27" fmla="*/ 3199199 h 3827499"/>
              <a:gd name="connsiteX28" fmla="*/ 381468 w 2816128"/>
              <a:gd name="connsiteY28" fmla="*/ 3659204 h 3827499"/>
              <a:gd name="connsiteX29" fmla="*/ 196344 w 2816128"/>
              <a:gd name="connsiteY29" fmla="*/ 3704083 h 3827499"/>
              <a:gd name="connsiteX30" fmla="*/ 263662 w 2816128"/>
              <a:gd name="connsiteY30" fmla="*/ 3805059 h 3827499"/>
              <a:gd name="connsiteX31" fmla="*/ 555372 w 2816128"/>
              <a:gd name="connsiteY31" fmla="*/ 3827499 h 3827499"/>
              <a:gd name="connsiteX32" fmla="*/ 589031 w 2816128"/>
              <a:gd name="connsiteY32" fmla="*/ 3619936 h 3827499"/>
              <a:gd name="connsiteX33" fmla="*/ 645129 w 2816128"/>
              <a:gd name="connsiteY33" fmla="*/ 3614326 h 3827499"/>
              <a:gd name="connsiteX34" fmla="*/ 690008 w 2816128"/>
              <a:gd name="connsiteY34" fmla="*/ 3737742 h 3827499"/>
              <a:gd name="connsiteX35" fmla="*/ 774155 w 2816128"/>
              <a:gd name="connsiteY35" fmla="*/ 3743352 h 3827499"/>
              <a:gd name="connsiteX36" fmla="*/ 779765 w 2816128"/>
              <a:gd name="connsiteY36" fmla="*/ 3513349 h 3827499"/>
              <a:gd name="connsiteX37" fmla="*/ 746106 w 2816128"/>
              <a:gd name="connsiteY37" fmla="*/ 3244078 h 3827499"/>
              <a:gd name="connsiteX38" fmla="*/ 903181 w 2816128"/>
              <a:gd name="connsiteY38" fmla="*/ 2666267 h 3827499"/>
              <a:gd name="connsiteX39" fmla="*/ 1166842 w 2816128"/>
              <a:gd name="connsiteY39" fmla="*/ 2559680 h 3827499"/>
              <a:gd name="connsiteX40" fmla="*/ 1531480 w 2816128"/>
              <a:gd name="connsiteY40" fmla="*/ 2666267 h 3827499"/>
              <a:gd name="connsiteX41" fmla="*/ 1593188 w 2816128"/>
              <a:gd name="connsiteY41" fmla="*/ 2666267 h 3827499"/>
              <a:gd name="connsiteX42" fmla="*/ 1649286 w 2816128"/>
              <a:gd name="connsiteY42" fmla="*/ 2767244 h 3827499"/>
              <a:gd name="connsiteX43" fmla="*/ 1800751 w 2816128"/>
              <a:gd name="connsiteY43" fmla="*/ 2800902 h 3827499"/>
              <a:gd name="connsiteX44" fmla="*/ 1811971 w 2816128"/>
              <a:gd name="connsiteY44" fmla="*/ 2834561 h 3827499"/>
              <a:gd name="connsiteX45" fmla="*/ 1772702 w 2816128"/>
              <a:gd name="connsiteY45" fmla="*/ 3036515 h 3827499"/>
              <a:gd name="connsiteX46" fmla="*/ 1750263 w 2816128"/>
              <a:gd name="connsiteY46" fmla="*/ 3361884 h 3827499"/>
              <a:gd name="connsiteX47" fmla="*/ 1542700 w 2816128"/>
              <a:gd name="connsiteY47" fmla="*/ 3384323 h 3827499"/>
              <a:gd name="connsiteX48" fmla="*/ 1206111 w 2816128"/>
              <a:gd name="connsiteY48" fmla="*/ 3434812 h 3827499"/>
              <a:gd name="connsiteX49" fmla="*/ 1178062 w 2816128"/>
              <a:gd name="connsiteY49" fmla="*/ 3507739 h 3827499"/>
              <a:gd name="connsiteX50" fmla="*/ 1116354 w 2816128"/>
              <a:gd name="connsiteY50" fmla="*/ 3535788 h 3827499"/>
              <a:gd name="connsiteX51" fmla="*/ 1144403 w 2816128"/>
              <a:gd name="connsiteY51" fmla="*/ 3670424 h 3827499"/>
              <a:gd name="connsiteX52" fmla="*/ 1284648 w 2816128"/>
              <a:gd name="connsiteY52" fmla="*/ 3676034 h 3827499"/>
              <a:gd name="connsiteX53" fmla="*/ 1279038 w 2816128"/>
              <a:gd name="connsiteY53" fmla="*/ 3524569 h 3827499"/>
              <a:gd name="connsiteX54" fmla="*/ 1458552 w 2816128"/>
              <a:gd name="connsiteY54" fmla="*/ 3535788 h 3827499"/>
              <a:gd name="connsiteX55" fmla="*/ 1430503 w 2816128"/>
              <a:gd name="connsiteY55" fmla="*/ 3614326 h 3827499"/>
              <a:gd name="connsiteX56" fmla="*/ 1402454 w 2816128"/>
              <a:gd name="connsiteY56" fmla="*/ 3676034 h 3827499"/>
              <a:gd name="connsiteX57" fmla="*/ 1318307 w 2816128"/>
              <a:gd name="connsiteY57" fmla="*/ 3692863 h 3827499"/>
              <a:gd name="connsiteX58" fmla="*/ 1452943 w 2816128"/>
              <a:gd name="connsiteY58" fmla="*/ 3816279 h 3827499"/>
              <a:gd name="connsiteX59" fmla="*/ 1520260 w 2816128"/>
              <a:gd name="connsiteY59" fmla="*/ 3681644 h 3827499"/>
              <a:gd name="connsiteX60" fmla="*/ 1823190 w 2816128"/>
              <a:gd name="connsiteY60" fmla="*/ 3580667 h 3827499"/>
              <a:gd name="connsiteX61" fmla="*/ 2159779 w 2816128"/>
              <a:gd name="connsiteY61" fmla="*/ 3653594 h 3827499"/>
              <a:gd name="connsiteX62" fmla="*/ 2114901 w 2816128"/>
              <a:gd name="connsiteY62" fmla="*/ 3754571 h 3827499"/>
              <a:gd name="connsiteX63" fmla="*/ 2210268 w 2816128"/>
              <a:gd name="connsiteY63" fmla="*/ 3821889 h 3827499"/>
              <a:gd name="connsiteX64" fmla="*/ 2283195 w 2816128"/>
              <a:gd name="connsiteY64" fmla="*/ 3771401 h 3827499"/>
              <a:gd name="connsiteX65" fmla="*/ 2271976 w 2816128"/>
              <a:gd name="connsiteY65" fmla="*/ 3676034 h 3827499"/>
              <a:gd name="connsiteX66" fmla="*/ 2451490 w 2816128"/>
              <a:gd name="connsiteY66" fmla="*/ 3597496 h 3827499"/>
              <a:gd name="connsiteX67" fmla="*/ 2434660 w 2816128"/>
              <a:gd name="connsiteY67" fmla="*/ 3423592 h 3827499"/>
              <a:gd name="connsiteX68" fmla="*/ 1929777 w 2816128"/>
              <a:gd name="connsiteY68" fmla="*/ 3395543 h 3827499"/>
              <a:gd name="connsiteX69" fmla="*/ 1918557 w 2816128"/>
              <a:gd name="connsiteY69" fmla="*/ 3070174 h 3827499"/>
              <a:gd name="connsiteX70" fmla="*/ 1884898 w 2816128"/>
              <a:gd name="connsiteY70" fmla="*/ 3053344 h 3827499"/>
              <a:gd name="connsiteX71" fmla="*/ 1907338 w 2816128"/>
              <a:gd name="connsiteY71" fmla="*/ 2873830 h 3827499"/>
              <a:gd name="connsiteX72" fmla="*/ 1862459 w 2816128"/>
              <a:gd name="connsiteY72" fmla="*/ 2812122 h 3827499"/>
              <a:gd name="connsiteX73" fmla="*/ 2109291 w 2816128"/>
              <a:gd name="connsiteY73" fmla="*/ 2756024 h 3827499"/>
              <a:gd name="connsiteX74" fmla="*/ 2131730 w 2816128"/>
              <a:gd name="connsiteY74" fmla="*/ 2626998 h 3827499"/>
              <a:gd name="connsiteX75" fmla="*/ 2372952 w 2816128"/>
              <a:gd name="connsiteY75" fmla="*/ 2660657 h 3827499"/>
              <a:gd name="connsiteX76" fmla="*/ 2597345 w 2816128"/>
              <a:gd name="connsiteY76" fmla="*/ 2071626 h 3827499"/>
              <a:gd name="connsiteX77" fmla="*/ 2552466 w 2816128"/>
              <a:gd name="connsiteY77" fmla="*/ 1987479 h 3827499"/>
              <a:gd name="connsiteX78" fmla="*/ 2698322 w 2816128"/>
              <a:gd name="connsiteY78" fmla="*/ 1499425 h 3827499"/>
              <a:gd name="connsiteX79" fmla="*/ 2642224 w 2816128"/>
              <a:gd name="connsiteY79" fmla="*/ 1392839 h 3827499"/>
              <a:gd name="connsiteX80" fmla="*/ 2501978 w 2816128"/>
              <a:gd name="connsiteY80" fmla="*/ 809418 h 3827499"/>
              <a:gd name="connsiteX81" fmla="*/ 2816128 w 2816128"/>
              <a:gd name="connsiteY81" fmla="*/ 686002 h 3827499"/>
              <a:gd name="connsiteX82" fmla="*/ 2771249 w 2816128"/>
              <a:gd name="connsiteY82" fmla="*/ 450390 h 3827499"/>
              <a:gd name="connsiteX83" fmla="*/ 2647833 w 2816128"/>
              <a:gd name="connsiteY83" fmla="*/ 80143 h 3827499"/>
              <a:gd name="connsiteX0" fmla="*/ 2647833 w 2816128"/>
              <a:gd name="connsiteY0" fmla="*/ 80143 h 3827499"/>
              <a:gd name="connsiteX1" fmla="*/ 2395391 w 2816128"/>
              <a:gd name="connsiteY1" fmla="*/ 1604 h 3827499"/>
              <a:gd name="connsiteX2" fmla="*/ 2193438 w 2816128"/>
              <a:gd name="connsiteY2" fmla="*/ 197948 h 3827499"/>
              <a:gd name="connsiteX3" fmla="*/ 2114901 w 2816128"/>
              <a:gd name="connsiteY3" fmla="*/ 214777 h 3827499"/>
              <a:gd name="connsiteX4" fmla="*/ 2142950 w 2816128"/>
              <a:gd name="connsiteY4" fmla="*/ 326974 h 3827499"/>
              <a:gd name="connsiteX5" fmla="*/ 2047583 w 2816128"/>
              <a:gd name="connsiteY5" fmla="*/ 495268 h 3827499"/>
              <a:gd name="connsiteX6" fmla="*/ 2159779 w 2816128"/>
              <a:gd name="connsiteY6" fmla="*/ 747710 h 3827499"/>
              <a:gd name="connsiteX7" fmla="*/ 2030754 w 2816128"/>
              <a:gd name="connsiteY7" fmla="*/ 792588 h 3827499"/>
              <a:gd name="connsiteX8" fmla="*/ 1997095 w 2816128"/>
              <a:gd name="connsiteY8" fmla="*/ 859906 h 3827499"/>
              <a:gd name="connsiteX9" fmla="*/ 1997095 w 2816128"/>
              <a:gd name="connsiteY9" fmla="*/ 747710 h 3827499"/>
              <a:gd name="connsiteX10" fmla="*/ 1946606 w 2816128"/>
              <a:gd name="connsiteY10" fmla="*/ 708441 h 3827499"/>
              <a:gd name="connsiteX11" fmla="*/ 1772702 w 2816128"/>
              <a:gd name="connsiteY11" fmla="*/ 758929 h 3827499"/>
              <a:gd name="connsiteX12" fmla="*/ 1402454 w 2816128"/>
              <a:gd name="connsiteY12" fmla="*/ 618684 h 3827499"/>
              <a:gd name="connsiteX13" fmla="*/ 1705384 w 2816128"/>
              <a:gd name="connsiteY13" fmla="*/ 1190885 h 3827499"/>
              <a:gd name="connsiteX14" fmla="*/ 1800751 w 2816128"/>
              <a:gd name="connsiteY14" fmla="*/ 1263813 h 3827499"/>
              <a:gd name="connsiteX15" fmla="*/ 1649286 w 2816128"/>
              <a:gd name="connsiteY15" fmla="*/ 1488205 h 3827499"/>
              <a:gd name="connsiteX16" fmla="*/ 1727824 w 2816128"/>
              <a:gd name="connsiteY16" fmla="*/ 1706988 h 3827499"/>
              <a:gd name="connsiteX17" fmla="*/ 1817581 w 2816128"/>
              <a:gd name="connsiteY17" fmla="*/ 1701379 h 3827499"/>
              <a:gd name="connsiteX18" fmla="*/ 1671725 w 2816128"/>
              <a:gd name="connsiteY18" fmla="*/ 1869673 h 3827499"/>
              <a:gd name="connsiteX19" fmla="*/ 914400 w 2816128"/>
              <a:gd name="connsiteY19" fmla="*/ 1617231 h 3827499"/>
              <a:gd name="connsiteX20" fmla="*/ 460005 w 2816128"/>
              <a:gd name="connsiteY20" fmla="*/ 2643828 h 3827499"/>
              <a:gd name="connsiteX21" fmla="*/ 263662 w 2816128"/>
              <a:gd name="connsiteY21" fmla="*/ 2851391 h 3827499"/>
              <a:gd name="connsiteX22" fmla="*/ 44879 w 2816128"/>
              <a:gd name="connsiteY22" fmla="*/ 2896269 h 3827499"/>
              <a:gd name="connsiteX23" fmla="*/ 0 w 2816128"/>
              <a:gd name="connsiteY23" fmla="*/ 3002856 h 3827499"/>
              <a:gd name="connsiteX24" fmla="*/ 274881 w 2816128"/>
              <a:gd name="connsiteY24" fmla="*/ 3126272 h 3827499"/>
              <a:gd name="connsiteX25" fmla="*/ 504884 w 2816128"/>
              <a:gd name="connsiteY25" fmla="*/ 3025295 h 3827499"/>
              <a:gd name="connsiteX26" fmla="*/ 471225 w 2816128"/>
              <a:gd name="connsiteY26" fmla="*/ 3154321 h 3827499"/>
              <a:gd name="connsiteX27" fmla="*/ 572201 w 2816128"/>
              <a:gd name="connsiteY27" fmla="*/ 3199199 h 3827499"/>
              <a:gd name="connsiteX28" fmla="*/ 381468 w 2816128"/>
              <a:gd name="connsiteY28" fmla="*/ 3659204 h 3827499"/>
              <a:gd name="connsiteX29" fmla="*/ 196344 w 2816128"/>
              <a:gd name="connsiteY29" fmla="*/ 3704083 h 3827499"/>
              <a:gd name="connsiteX30" fmla="*/ 263662 w 2816128"/>
              <a:gd name="connsiteY30" fmla="*/ 3805059 h 3827499"/>
              <a:gd name="connsiteX31" fmla="*/ 555372 w 2816128"/>
              <a:gd name="connsiteY31" fmla="*/ 3827499 h 3827499"/>
              <a:gd name="connsiteX32" fmla="*/ 589031 w 2816128"/>
              <a:gd name="connsiteY32" fmla="*/ 3619936 h 3827499"/>
              <a:gd name="connsiteX33" fmla="*/ 645129 w 2816128"/>
              <a:gd name="connsiteY33" fmla="*/ 3614326 h 3827499"/>
              <a:gd name="connsiteX34" fmla="*/ 690008 w 2816128"/>
              <a:gd name="connsiteY34" fmla="*/ 3737742 h 3827499"/>
              <a:gd name="connsiteX35" fmla="*/ 774155 w 2816128"/>
              <a:gd name="connsiteY35" fmla="*/ 3743352 h 3827499"/>
              <a:gd name="connsiteX36" fmla="*/ 779765 w 2816128"/>
              <a:gd name="connsiteY36" fmla="*/ 3513349 h 3827499"/>
              <a:gd name="connsiteX37" fmla="*/ 746106 w 2816128"/>
              <a:gd name="connsiteY37" fmla="*/ 3244078 h 3827499"/>
              <a:gd name="connsiteX38" fmla="*/ 903181 w 2816128"/>
              <a:gd name="connsiteY38" fmla="*/ 2666267 h 3827499"/>
              <a:gd name="connsiteX39" fmla="*/ 1166842 w 2816128"/>
              <a:gd name="connsiteY39" fmla="*/ 2559680 h 3827499"/>
              <a:gd name="connsiteX40" fmla="*/ 1531480 w 2816128"/>
              <a:gd name="connsiteY40" fmla="*/ 2666267 h 3827499"/>
              <a:gd name="connsiteX41" fmla="*/ 1593188 w 2816128"/>
              <a:gd name="connsiteY41" fmla="*/ 2666267 h 3827499"/>
              <a:gd name="connsiteX42" fmla="*/ 1649286 w 2816128"/>
              <a:gd name="connsiteY42" fmla="*/ 2767244 h 3827499"/>
              <a:gd name="connsiteX43" fmla="*/ 1800751 w 2816128"/>
              <a:gd name="connsiteY43" fmla="*/ 2800902 h 3827499"/>
              <a:gd name="connsiteX44" fmla="*/ 1811971 w 2816128"/>
              <a:gd name="connsiteY44" fmla="*/ 2834561 h 3827499"/>
              <a:gd name="connsiteX45" fmla="*/ 1772702 w 2816128"/>
              <a:gd name="connsiteY45" fmla="*/ 3036515 h 3827499"/>
              <a:gd name="connsiteX46" fmla="*/ 1750263 w 2816128"/>
              <a:gd name="connsiteY46" fmla="*/ 3361884 h 3827499"/>
              <a:gd name="connsiteX47" fmla="*/ 1542700 w 2816128"/>
              <a:gd name="connsiteY47" fmla="*/ 3384323 h 3827499"/>
              <a:gd name="connsiteX48" fmla="*/ 1206111 w 2816128"/>
              <a:gd name="connsiteY48" fmla="*/ 3434812 h 3827499"/>
              <a:gd name="connsiteX49" fmla="*/ 1178062 w 2816128"/>
              <a:gd name="connsiteY49" fmla="*/ 3507739 h 3827499"/>
              <a:gd name="connsiteX50" fmla="*/ 1116354 w 2816128"/>
              <a:gd name="connsiteY50" fmla="*/ 3535788 h 3827499"/>
              <a:gd name="connsiteX51" fmla="*/ 1144403 w 2816128"/>
              <a:gd name="connsiteY51" fmla="*/ 3670424 h 3827499"/>
              <a:gd name="connsiteX52" fmla="*/ 1284648 w 2816128"/>
              <a:gd name="connsiteY52" fmla="*/ 3676034 h 3827499"/>
              <a:gd name="connsiteX53" fmla="*/ 1279038 w 2816128"/>
              <a:gd name="connsiteY53" fmla="*/ 3524569 h 3827499"/>
              <a:gd name="connsiteX54" fmla="*/ 1458552 w 2816128"/>
              <a:gd name="connsiteY54" fmla="*/ 3535788 h 3827499"/>
              <a:gd name="connsiteX55" fmla="*/ 1430503 w 2816128"/>
              <a:gd name="connsiteY55" fmla="*/ 3614326 h 3827499"/>
              <a:gd name="connsiteX56" fmla="*/ 1402454 w 2816128"/>
              <a:gd name="connsiteY56" fmla="*/ 3676034 h 3827499"/>
              <a:gd name="connsiteX57" fmla="*/ 1318307 w 2816128"/>
              <a:gd name="connsiteY57" fmla="*/ 3692863 h 3827499"/>
              <a:gd name="connsiteX58" fmla="*/ 1452943 w 2816128"/>
              <a:gd name="connsiteY58" fmla="*/ 3816279 h 3827499"/>
              <a:gd name="connsiteX59" fmla="*/ 1520260 w 2816128"/>
              <a:gd name="connsiteY59" fmla="*/ 3681644 h 3827499"/>
              <a:gd name="connsiteX60" fmla="*/ 1823190 w 2816128"/>
              <a:gd name="connsiteY60" fmla="*/ 3580667 h 3827499"/>
              <a:gd name="connsiteX61" fmla="*/ 2159779 w 2816128"/>
              <a:gd name="connsiteY61" fmla="*/ 3653594 h 3827499"/>
              <a:gd name="connsiteX62" fmla="*/ 2114901 w 2816128"/>
              <a:gd name="connsiteY62" fmla="*/ 3754571 h 3827499"/>
              <a:gd name="connsiteX63" fmla="*/ 2210268 w 2816128"/>
              <a:gd name="connsiteY63" fmla="*/ 3821889 h 3827499"/>
              <a:gd name="connsiteX64" fmla="*/ 2283195 w 2816128"/>
              <a:gd name="connsiteY64" fmla="*/ 3771401 h 3827499"/>
              <a:gd name="connsiteX65" fmla="*/ 2271976 w 2816128"/>
              <a:gd name="connsiteY65" fmla="*/ 3676034 h 3827499"/>
              <a:gd name="connsiteX66" fmla="*/ 2451490 w 2816128"/>
              <a:gd name="connsiteY66" fmla="*/ 3597496 h 3827499"/>
              <a:gd name="connsiteX67" fmla="*/ 2434660 w 2816128"/>
              <a:gd name="connsiteY67" fmla="*/ 3423592 h 3827499"/>
              <a:gd name="connsiteX68" fmla="*/ 1929777 w 2816128"/>
              <a:gd name="connsiteY68" fmla="*/ 3395543 h 3827499"/>
              <a:gd name="connsiteX69" fmla="*/ 1918557 w 2816128"/>
              <a:gd name="connsiteY69" fmla="*/ 3070174 h 3827499"/>
              <a:gd name="connsiteX70" fmla="*/ 1884898 w 2816128"/>
              <a:gd name="connsiteY70" fmla="*/ 3053344 h 3827499"/>
              <a:gd name="connsiteX71" fmla="*/ 1907338 w 2816128"/>
              <a:gd name="connsiteY71" fmla="*/ 2873830 h 3827499"/>
              <a:gd name="connsiteX72" fmla="*/ 1862459 w 2816128"/>
              <a:gd name="connsiteY72" fmla="*/ 2812122 h 3827499"/>
              <a:gd name="connsiteX73" fmla="*/ 2109291 w 2816128"/>
              <a:gd name="connsiteY73" fmla="*/ 2756024 h 3827499"/>
              <a:gd name="connsiteX74" fmla="*/ 2131730 w 2816128"/>
              <a:gd name="connsiteY74" fmla="*/ 2626998 h 3827499"/>
              <a:gd name="connsiteX75" fmla="*/ 2372952 w 2816128"/>
              <a:gd name="connsiteY75" fmla="*/ 2660657 h 3827499"/>
              <a:gd name="connsiteX76" fmla="*/ 2597345 w 2816128"/>
              <a:gd name="connsiteY76" fmla="*/ 2071626 h 3827499"/>
              <a:gd name="connsiteX77" fmla="*/ 2552466 w 2816128"/>
              <a:gd name="connsiteY77" fmla="*/ 1987479 h 3827499"/>
              <a:gd name="connsiteX78" fmla="*/ 2698322 w 2816128"/>
              <a:gd name="connsiteY78" fmla="*/ 1499425 h 3827499"/>
              <a:gd name="connsiteX79" fmla="*/ 2642224 w 2816128"/>
              <a:gd name="connsiteY79" fmla="*/ 1392839 h 3827499"/>
              <a:gd name="connsiteX80" fmla="*/ 2501978 w 2816128"/>
              <a:gd name="connsiteY80" fmla="*/ 809418 h 3827499"/>
              <a:gd name="connsiteX81" fmla="*/ 2816128 w 2816128"/>
              <a:gd name="connsiteY81" fmla="*/ 686002 h 3827499"/>
              <a:gd name="connsiteX82" fmla="*/ 2771249 w 2816128"/>
              <a:gd name="connsiteY82" fmla="*/ 450390 h 3827499"/>
              <a:gd name="connsiteX83" fmla="*/ 2647833 w 2816128"/>
              <a:gd name="connsiteY83" fmla="*/ 80143 h 3827499"/>
              <a:gd name="connsiteX0" fmla="*/ 2647833 w 2771249"/>
              <a:gd name="connsiteY0" fmla="*/ 80143 h 3827499"/>
              <a:gd name="connsiteX1" fmla="*/ 2395391 w 2771249"/>
              <a:gd name="connsiteY1" fmla="*/ 1604 h 3827499"/>
              <a:gd name="connsiteX2" fmla="*/ 2193438 w 2771249"/>
              <a:gd name="connsiteY2" fmla="*/ 197948 h 3827499"/>
              <a:gd name="connsiteX3" fmla="*/ 2114901 w 2771249"/>
              <a:gd name="connsiteY3" fmla="*/ 214777 h 3827499"/>
              <a:gd name="connsiteX4" fmla="*/ 2142950 w 2771249"/>
              <a:gd name="connsiteY4" fmla="*/ 326974 h 3827499"/>
              <a:gd name="connsiteX5" fmla="*/ 2047583 w 2771249"/>
              <a:gd name="connsiteY5" fmla="*/ 495268 h 3827499"/>
              <a:gd name="connsiteX6" fmla="*/ 2159779 w 2771249"/>
              <a:gd name="connsiteY6" fmla="*/ 747710 h 3827499"/>
              <a:gd name="connsiteX7" fmla="*/ 2030754 w 2771249"/>
              <a:gd name="connsiteY7" fmla="*/ 792588 h 3827499"/>
              <a:gd name="connsiteX8" fmla="*/ 1997095 w 2771249"/>
              <a:gd name="connsiteY8" fmla="*/ 859906 h 3827499"/>
              <a:gd name="connsiteX9" fmla="*/ 1997095 w 2771249"/>
              <a:gd name="connsiteY9" fmla="*/ 747710 h 3827499"/>
              <a:gd name="connsiteX10" fmla="*/ 1946606 w 2771249"/>
              <a:gd name="connsiteY10" fmla="*/ 708441 h 3827499"/>
              <a:gd name="connsiteX11" fmla="*/ 1772702 w 2771249"/>
              <a:gd name="connsiteY11" fmla="*/ 758929 h 3827499"/>
              <a:gd name="connsiteX12" fmla="*/ 1402454 w 2771249"/>
              <a:gd name="connsiteY12" fmla="*/ 618684 h 3827499"/>
              <a:gd name="connsiteX13" fmla="*/ 1705384 w 2771249"/>
              <a:gd name="connsiteY13" fmla="*/ 1190885 h 3827499"/>
              <a:gd name="connsiteX14" fmla="*/ 1800751 w 2771249"/>
              <a:gd name="connsiteY14" fmla="*/ 1263813 h 3827499"/>
              <a:gd name="connsiteX15" fmla="*/ 1649286 w 2771249"/>
              <a:gd name="connsiteY15" fmla="*/ 1488205 h 3827499"/>
              <a:gd name="connsiteX16" fmla="*/ 1727824 w 2771249"/>
              <a:gd name="connsiteY16" fmla="*/ 1706988 h 3827499"/>
              <a:gd name="connsiteX17" fmla="*/ 1817581 w 2771249"/>
              <a:gd name="connsiteY17" fmla="*/ 1701379 h 3827499"/>
              <a:gd name="connsiteX18" fmla="*/ 1671725 w 2771249"/>
              <a:gd name="connsiteY18" fmla="*/ 1869673 h 3827499"/>
              <a:gd name="connsiteX19" fmla="*/ 914400 w 2771249"/>
              <a:gd name="connsiteY19" fmla="*/ 1617231 h 3827499"/>
              <a:gd name="connsiteX20" fmla="*/ 460005 w 2771249"/>
              <a:gd name="connsiteY20" fmla="*/ 2643828 h 3827499"/>
              <a:gd name="connsiteX21" fmla="*/ 263662 w 2771249"/>
              <a:gd name="connsiteY21" fmla="*/ 2851391 h 3827499"/>
              <a:gd name="connsiteX22" fmla="*/ 44879 w 2771249"/>
              <a:gd name="connsiteY22" fmla="*/ 2896269 h 3827499"/>
              <a:gd name="connsiteX23" fmla="*/ 0 w 2771249"/>
              <a:gd name="connsiteY23" fmla="*/ 3002856 h 3827499"/>
              <a:gd name="connsiteX24" fmla="*/ 274881 w 2771249"/>
              <a:gd name="connsiteY24" fmla="*/ 3126272 h 3827499"/>
              <a:gd name="connsiteX25" fmla="*/ 504884 w 2771249"/>
              <a:gd name="connsiteY25" fmla="*/ 3025295 h 3827499"/>
              <a:gd name="connsiteX26" fmla="*/ 471225 w 2771249"/>
              <a:gd name="connsiteY26" fmla="*/ 3154321 h 3827499"/>
              <a:gd name="connsiteX27" fmla="*/ 572201 w 2771249"/>
              <a:gd name="connsiteY27" fmla="*/ 3199199 h 3827499"/>
              <a:gd name="connsiteX28" fmla="*/ 381468 w 2771249"/>
              <a:gd name="connsiteY28" fmla="*/ 3659204 h 3827499"/>
              <a:gd name="connsiteX29" fmla="*/ 196344 w 2771249"/>
              <a:gd name="connsiteY29" fmla="*/ 3704083 h 3827499"/>
              <a:gd name="connsiteX30" fmla="*/ 263662 w 2771249"/>
              <a:gd name="connsiteY30" fmla="*/ 3805059 h 3827499"/>
              <a:gd name="connsiteX31" fmla="*/ 555372 w 2771249"/>
              <a:gd name="connsiteY31" fmla="*/ 3827499 h 3827499"/>
              <a:gd name="connsiteX32" fmla="*/ 589031 w 2771249"/>
              <a:gd name="connsiteY32" fmla="*/ 3619936 h 3827499"/>
              <a:gd name="connsiteX33" fmla="*/ 645129 w 2771249"/>
              <a:gd name="connsiteY33" fmla="*/ 3614326 h 3827499"/>
              <a:gd name="connsiteX34" fmla="*/ 690008 w 2771249"/>
              <a:gd name="connsiteY34" fmla="*/ 3737742 h 3827499"/>
              <a:gd name="connsiteX35" fmla="*/ 774155 w 2771249"/>
              <a:gd name="connsiteY35" fmla="*/ 3743352 h 3827499"/>
              <a:gd name="connsiteX36" fmla="*/ 779765 w 2771249"/>
              <a:gd name="connsiteY36" fmla="*/ 3513349 h 3827499"/>
              <a:gd name="connsiteX37" fmla="*/ 746106 w 2771249"/>
              <a:gd name="connsiteY37" fmla="*/ 3244078 h 3827499"/>
              <a:gd name="connsiteX38" fmla="*/ 903181 w 2771249"/>
              <a:gd name="connsiteY38" fmla="*/ 2666267 h 3827499"/>
              <a:gd name="connsiteX39" fmla="*/ 1166842 w 2771249"/>
              <a:gd name="connsiteY39" fmla="*/ 2559680 h 3827499"/>
              <a:gd name="connsiteX40" fmla="*/ 1531480 w 2771249"/>
              <a:gd name="connsiteY40" fmla="*/ 2666267 h 3827499"/>
              <a:gd name="connsiteX41" fmla="*/ 1593188 w 2771249"/>
              <a:gd name="connsiteY41" fmla="*/ 2666267 h 3827499"/>
              <a:gd name="connsiteX42" fmla="*/ 1649286 w 2771249"/>
              <a:gd name="connsiteY42" fmla="*/ 2767244 h 3827499"/>
              <a:gd name="connsiteX43" fmla="*/ 1800751 w 2771249"/>
              <a:gd name="connsiteY43" fmla="*/ 2800902 h 3827499"/>
              <a:gd name="connsiteX44" fmla="*/ 1811971 w 2771249"/>
              <a:gd name="connsiteY44" fmla="*/ 2834561 h 3827499"/>
              <a:gd name="connsiteX45" fmla="*/ 1772702 w 2771249"/>
              <a:gd name="connsiteY45" fmla="*/ 3036515 h 3827499"/>
              <a:gd name="connsiteX46" fmla="*/ 1750263 w 2771249"/>
              <a:gd name="connsiteY46" fmla="*/ 3361884 h 3827499"/>
              <a:gd name="connsiteX47" fmla="*/ 1542700 w 2771249"/>
              <a:gd name="connsiteY47" fmla="*/ 3384323 h 3827499"/>
              <a:gd name="connsiteX48" fmla="*/ 1206111 w 2771249"/>
              <a:gd name="connsiteY48" fmla="*/ 3434812 h 3827499"/>
              <a:gd name="connsiteX49" fmla="*/ 1178062 w 2771249"/>
              <a:gd name="connsiteY49" fmla="*/ 3507739 h 3827499"/>
              <a:gd name="connsiteX50" fmla="*/ 1116354 w 2771249"/>
              <a:gd name="connsiteY50" fmla="*/ 3535788 h 3827499"/>
              <a:gd name="connsiteX51" fmla="*/ 1144403 w 2771249"/>
              <a:gd name="connsiteY51" fmla="*/ 3670424 h 3827499"/>
              <a:gd name="connsiteX52" fmla="*/ 1284648 w 2771249"/>
              <a:gd name="connsiteY52" fmla="*/ 3676034 h 3827499"/>
              <a:gd name="connsiteX53" fmla="*/ 1279038 w 2771249"/>
              <a:gd name="connsiteY53" fmla="*/ 3524569 h 3827499"/>
              <a:gd name="connsiteX54" fmla="*/ 1458552 w 2771249"/>
              <a:gd name="connsiteY54" fmla="*/ 3535788 h 3827499"/>
              <a:gd name="connsiteX55" fmla="*/ 1430503 w 2771249"/>
              <a:gd name="connsiteY55" fmla="*/ 3614326 h 3827499"/>
              <a:gd name="connsiteX56" fmla="*/ 1402454 w 2771249"/>
              <a:gd name="connsiteY56" fmla="*/ 3676034 h 3827499"/>
              <a:gd name="connsiteX57" fmla="*/ 1318307 w 2771249"/>
              <a:gd name="connsiteY57" fmla="*/ 3692863 h 3827499"/>
              <a:gd name="connsiteX58" fmla="*/ 1452943 w 2771249"/>
              <a:gd name="connsiteY58" fmla="*/ 3816279 h 3827499"/>
              <a:gd name="connsiteX59" fmla="*/ 1520260 w 2771249"/>
              <a:gd name="connsiteY59" fmla="*/ 3681644 h 3827499"/>
              <a:gd name="connsiteX60" fmla="*/ 1823190 w 2771249"/>
              <a:gd name="connsiteY60" fmla="*/ 3580667 h 3827499"/>
              <a:gd name="connsiteX61" fmla="*/ 2159779 w 2771249"/>
              <a:gd name="connsiteY61" fmla="*/ 3653594 h 3827499"/>
              <a:gd name="connsiteX62" fmla="*/ 2114901 w 2771249"/>
              <a:gd name="connsiteY62" fmla="*/ 3754571 h 3827499"/>
              <a:gd name="connsiteX63" fmla="*/ 2210268 w 2771249"/>
              <a:gd name="connsiteY63" fmla="*/ 3821889 h 3827499"/>
              <a:gd name="connsiteX64" fmla="*/ 2283195 w 2771249"/>
              <a:gd name="connsiteY64" fmla="*/ 3771401 h 3827499"/>
              <a:gd name="connsiteX65" fmla="*/ 2271976 w 2771249"/>
              <a:gd name="connsiteY65" fmla="*/ 3676034 h 3827499"/>
              <a:gd name="connsiteX66" fmla="*/ 2451490 w 2771249"/>
              <a:gd name="connsiteY66" fmla="*/ 3597496 h 3827499"/>
              <a:gd name="connsiteX67" fmla="*/ 2434660 w 2771249"/>
              <a:gd name="connsiteY67" fmla="*/ 3423592 h 3827499"/>
              <a:gd name="connsiteX68" fmla="*/ 1929777 w 2771249"/>
              <a:gd name="connsiteY68" fmla="*/ 3395543 h 3827499"/>
              <a:gd name="connsiteX69" fmla="*/ 1918557 w 2771249"/>
              <a:gd name="connsiteY69" fmla="*/ 3070174 h 3827499"/>
              <a:gd name="connsiteX70" fmla="*/ 1884898 w 2771249"/>
              <a:gd name="connsiteY70" fmla="*/ 3053344 h 3827499"/>
              <a:gd name="connsiteX71" fmla="*/ 1907338 w 2771249"/>
              <a:gd name="connsiteY71" fmla="*/ 2873830 h 3827499"/>
              <a:gd name="connsiteX72" fmla="*/ 1862459 w 2771249"/>
              <a:gd name="connsiteY72" fmla="*/ 2812122 h 3827499"/>
              <a:gd name="connsiteX73" fmla="*/ 2109291 w 2771249"/>
              <a:gd name="connsiteY73" fmla="*/ 2756024 h 3827499"/>
              <a:gd name="connsiteX74" fmla="*/ 2131730 w 2771249"/>
              <a:gd name="connsiteY74" fmla="*/ 2626998 h 3827499"/>
              <a:gd name="connsiteX75" fmla="*/ 2372952 w 2771249"/>
              <a:gd name="connsiteY75" fmla="*/ 2660657 h 3827499"/>
              <a:gd name="connsiteX76" fmla="*/ 2597345 w 2771249"/>
              <a:gd name="connsiteY76" fmla="*/ 2071626 h 3827499"/>
              <a:gd name="connsiteX77" fmla="*/ 2552466 w 2771249"/>
              <a:gd name="connsiteY77" fmla="*/ 1987479 h 3827499"/>
              <a:gd name="connsiteX78" fmla="*/ 2698322 w 2771249"/>
              <a:gd name="connsiteY78" fmla="*/ 1499425 h 3827499"/>
              <a:gd name="connsiteX79" fmla="*/ 2642224 w 2771249"/>
              <a:gd name="connsiteY79" fmla="*/ 1392839 h 3827499"/>
              <a:gd name="connsiteX80" fmla="*/ 2501978 w 2771249"/>
              <a:gd name="connsiteY80" fmla="*/ 809418 h 3827499"/>
              <a:gd name="connsiteX81" fmla="*/ 2765640 w 2771249"/>
              <a:gd name="connsiteY81" fmla="*/ 674782 h 3827499"/>
              <a:gd name="connsiteX82" fmla="*/ 2771249 w 2771249"/>
              <a:gd name="connsiteY82" fmla="*/ 450390 h 3827499"/>
              <a:gd name="connsiteX83" fmla="*/ 2647833 w 2771249"/>
              <a:gd name="connsiteY83" fmla="*/ 80143 h 3827499"/>
              <a:gd name="connsiteX0" fmla="*/ 2647833 w 2765640"/>
              <a:gd name="connsiteY0" fmla="*/ 80143 h 3827499"/>
              <a:gd name="connsiteX1" fmla="*/ 2395391 w 2765640"/>
              <a:gd name="connsiteY1" fmla="*/ 1604 h 3827499"/>
              <a:gd name="connsiteX2" fmla="*/ 2193438 w 2765640"/>
              <a:gd name="connsiteY2" fmla="*/ 197948 h 3827499"/>
              <a:gd name="connsiteX3" fmla="*/ 2114901 w 2765640"/>
              <a:gd name="connsiteY3" fmla="*/ 214777 h 3827499"/>
              <a:gd name="connsiteX4" fmla="*/ 2142950 w 2765640"/>
              <a:gd name="connsiteY4" fmla="*/ 326974 h 3827499"/>
              <a:gd name="connsiteX5" fmla="*/ 2047583 w 2765640"/>
              <a:gd name="connsiteY5" fmla="*/ 495268 h 3827499"/>
              <a:gd name="connsiteX6" fmla="*/ 2159779 w 2765640"/>
              <a:gd name="connsiteY6" fmla="*/ 747710 h 3827499"/>
              <a:gd name="connsiteX7" fmla="*/ 2030754 w 2765640"/>
              <a:gd name="connsiteY7" fmla="*/ 792588 h 3827499"/>
              <a:gd name="connsiteX8" fmla="*/ 1997095 w 2765640"/>
              <a:gd name="connsiteY8" fmla="*/ 859906 h 3827499"/>
              <a:gd name="connsiteX9" fmla="*/ 1997095 w 2765640"/>
              <a:gd name="connsiteY9" fmla="*/ 747710 h 3827499"/>
              <a:gd name="connsiteX10" fmla="*/ 1946606 w 2765640"/>
              <a:gd name="connsiteY10" fmla="*/ 708441 h 3827499"/>
              <a:gd name="connsiteX11" fmla="*/ 1772702 w 2765640"/>
              <a:gd name="connsiteY11" fmla="*/ 758929 h 3827499"/>
              <a:gd name="connsiteX12" fmla="*/ 1402454 w 2765640"/>
              <a:gd name="connsiteY12" fmla="*/ 618684 h 3827499"/>
              <a:gd name="connsiteX13" fmla="*/ 1705384 w 2765640"/>
              <a:gd name="connsiteY13" fmla="*/ 1190885 h 3827499"/>
              <a:gd name="connsiteX14" fmla="*/ 1800751 w 2765640"/>
              <a:gd name="connsiteY14" fmla="*/ 1263813 h 3827499"/>
              <a:gd name="connsiteX15" fmla="*/ 1649286 w 2765640"/>
              <a:gd name="connsiteY15" fmla="*/ 1488205 h 3827499"/>
              <a:gd name="connsiteX16" fmla="*/ 1727824 w 2765640"/>
              <a:gd name="connsiteY16" fmla="*/ 1706988 h 3827499"/>
              <a:gd name="connsiteX17" fmla="*/ 1817581 w 2765640"/>
              <a:gd name="connsiteY17" fmla="*/ 1701379 h 3827499"/>
              <a:gd name="connsiteX18" fmla="*/ 1671725 w 2765640"/>
              <a:gd name="connsiteY18" fmla="*/ 1869673 h 3827499"/>
              <a:gd name="connsiteX19" fmla="*/ 914400 w 2765640"/>
              <a:gd name="connsiteY19" fmla="*/ 1617231 h 3827499"/>
              <a:gd name="connsiteX20" fmla="*/ 460005 w 2765640"/>
              <a:gd name="connsiteY20" fmla="*/ 2643828 h 3827499"/>
              <a:gd name="connsiteX21" fmla="*/ 263662 w 2765640"/>
              <a:gd name="connsiteY21" fmla="*/ 2851391 h 3827499"/>
              <a:gd name="connsiteX22" fmla="*/ 44879 w 2765640"/>
              <a:gd name="connsiteY22" fmla="*/ 2896269 h 3827499"/>
              <a:gd name="connsiteX23" fmla="*/ 0 w 2765640"/>
              <a:gd name="connsiteY23" fmla="*/ 3002856 h 3827499"/>
              <a:gd name="connsiteX24" fmla="*/ 274881 w 2765640"/>
              <a:gd name="connsiteY24" fmla="*/ 3126272 h 3827499"/>
              <a:gd name="connsiteX25" fmla="*/ 504884 w 2765640"/>
              <a:gd name="connsiteY25" fmla="*/ 3025295 h 3827499"/>
              <a:gd name="connsiteX26" fmla="*/ 471225 w 2765640"/>
              <a:gd name="connsiteY26" fmla="*/ 3154321 h 3827499"/>
              <a:gd name="connsiteX27" fmla="*/ 572201 w 2765640"/>
              <a:gd name="connsiteY27" fmla="*/ 3199199 h 3827499"/>
              <a:gd name="connsiteX28" fmla="*/ 381468 w 2765640"/>
              <a:gd name="connsiteY28" fmla="*/ 3659204 h 3827499"/>
              <a:gd name="connsiteX29" fmla="*/ 196344 w 2765640"/>
              <a:gd name="connsiteY29" fmla="*/ 3704083 h 3827499"/>
              <a:gd name="connsiteX30" fmla="*/ 263662 w 2765640"/>
              <a:gd name="connsiteY30" fmla="*/ 3805059 h 3827499"/>
              <a:gd name="connsiteX31" fmla="*/ 555372 w 2765640"/>
              <a:gd name="connsiteY31" fmla="*/ 3827499 h 3827499"/>
              <a:gd name="connsiteX32" fmla="*/ 589031 w 2765640"/>
              <a:gd name="connsiteY32" fmla="*/ 3619936 h 3827499"/>
              <a:gd name="connsiteX33" fmla="*/ 645129 w 2765640"/>
              <a:gd name="connsiteY33" fmla="*/ 3614326 h 3827499"/>
              <a:gd name="connsiteX34" fmla="*/ 690008 w 2765640"/>
              <a:gd name="connsiteY34" fmla="*/ 3737742 h 3827499"/>
              <a:gd name="connsiteX35" fmla="*/ 774155 w 2765640"/>
              <a:gd name="connsiteY35" fmla="*/ 3743352 h 3827499"/>
              <a:gd name="connsiteX36" fmla="*/ 779765 w 2765640"/>
              <a:gd name="connsiteY36" fmla="*/ 3513349 h 3827499"/>
              <a:gd name="connsiteX37" fmla="*/ 746106 w 2765640"/>
              <a:gd name="connsiteY37" fmla="*/ 3244078 h 3827499"/>
              <a:gd name="connsiteX38" fmla="*/ 903181 w 2765640"/>
              <a:gd name="connsiteY38" fmla="*/ 2666267 h 3827499"/>
              <a:gd name="connsiteX39" fmla="*/ 1166842 w 2765640"/>
              <a:gd name="connsiteY39" fmla="*/ 2559680 h 3827499"/>
              <a:gd name="connsiteX40" fmla="*/ 1531480 w 2765640"/>
              <a:gd name="connsiteY40" fmla="*/ 2666267 h 3827499"/>
              <a:gd name="connsiteX41" fmla="*/ 1593188 w 2765640"/>
              <a:gd name="connsiteY41" fmla="*/ 2666267 h 3827499"/>
              <a:gd name="connsiteX42" fmla="*/ 1649286 w 2765640"/>
              <a:gd name="connsiteY42" fmla="*/ 2767244 h 3827499"/>
              <a:gd name="connsiteX43" fmla="*/ 1800751 w 2765640"/>
              <a:gd name="connsiteY43" fmla="*/ 2800902 h 3827499"/>
              <a:gd name="connsiteX44" fmla="*/ 1811971 w 2765640"/>
              <a:gd name="connsiteY44" fmla="*/ 2834561 h 3827499"/>
              <a:gd name="connsiteX45" fmla="*/ 1772702 w 2765640"/>
              <a:gd name="connsiteY45" fmla="*/ 3036515 h 3827499"/>
              <a:gd name="connsiteX46" fmla="*/ 1750263 w 2765640"/>
              <a:gd name="connsiteY46" fmla="*/ 3361884 h 3827499"/>
              <a:gd name="connsiteX47" fmla="*/ 1542700 w 2765640"/>
              <a:gd name="connsiteY47" fmla="*/ 3384323 h 3827499"/>
              <a:gd name="connsiteX48" fmla="*/ 1206111 w 2765640"/>
              <a:gd name="connsiteY48" fmla="*/ 3434812 h 3827499"/>
              <a:gd name="connsiteX49" fmla="*/ 1178062 w 2765640"/>
              <a:gd name="connsiteY49" fmla="*/ 3507739 h 3827499"/>
              <a:gd name="connsiteX50" fmla="*/ 1116354 w 2765640"/>
              <a:gd name="connsiteY50" fmla="*/ 3535788 h 3827499"/>
              <a:gd name="connsiteX51" fmla="*/ 1144403 w 2765640"/>
              <a:gd name="connsiteY51" fmla="*/ 3670424 h 3827499"/>
              <a:gd name="connsiteX52" fmla="*/ 1284648 w 2765640"/>
              <a:gd name="connsiteY52" fmla="*/ 3676034 h 3827499"/>
              <a:gd name="connsiteX53" fmla="*/ 1279038 w 2765640"/>
              <a:gd name="connsiteY53" fmla="*/ 3524569 h 3827499"/>
              <a:gd name="connsiteX54" fmla="*/ 1458552 w 2765640"/>
              <a:gd name="connsiteY54" fmla="*/ 3535788 h 3827499"/>
              <a:gd name="connsiteX55" fmla="*/ 1430503 w 2765640"/>
              <a:gd name="connsiteY55" fmla="*/ 3614326 h 3827499"/>
              <a:gd name="connsiteX56" fmla="*/ 1402454 w 2765640"/>
              <a:gd name="connsiteY56" fmla="*/ 3676034 h 3827499"/>
              <a:gd name="connsiteX57" fmla="*/ 1318307 w 2765640"/>
              <a:gd name="connsiteY57" fmla="*/ 3692863 h 3827499"/>
              <a:gd name="connsiteX58" fmla="*/ 1452943 w 2765640"/>
              <a:gd name="connsiteY58" fmla="*/ 3816279 h 3827499"/>
              <a:gd name="connsiteX59" fmla="*/ 1520260 w 2765640"/>
              <a:gd name="connsiteY59" fmla="*/ 3681644 h 3827499"/>
              <a:gd name="connsiteX60" fmla="*/ 1823190 w 2765640"/>
              <a:gd name="connsiteY60" fmla="*/ 3580667 h 3827499"/>
              <a:gd name="connsiteX61" fmla="*/ 2159779 w 2765640"/>
              <a:gd name="connsiteY61" fmla="*/ 3653594 h 3827499"/>
              <a:gd name="connsiteX62" fmla="*/ 2114901 w 2765640"/>
              <a:gd name="connsiteY62" fmla="*/ 3754571 h 3827499"/>
              <a:gd name="connsiteX63" fmla="*/ 2210268 w 2765640"/>
              <a:gd name="connsiteY63" fmla="*/ 3821889 h 3827499"/>
              <a:gd name="connsiteX64" fmla="*/ 2283195 w 2765640"/>
              <a:gd name="connsiteY64" fmla="*/ 3771401 h 3827499"/>
              <a:gd name="connsiteX65" fmla="*/ 2271976 w 2765640"/>
              <a:gd name="connsiteY65" fmla="*/ 3676034 h 3827499"/>
              <a:gd name="connsiteX66" fmla="*/ 2451490 w 2765640"/>
              <a:gd name="connsiteY66" fmla="*/ 3597496 h 3827499"/>
              <a:gd name="connsiteX67" fmla="*/ 2434660 w 2765640"/>
              <a:gd name="connsiteY67" fmla="*/ 3423592 h 3827499"/>
              <a:gd name="connsiteX68" fmla="*/ 1929777 w 2765640"/>
              <a:gd name="connsiteY68" fmla="*/ 3395543 h 3827499"/>
              <a:gd name="connsiteX69" fmla="*/ 1918557 w 2765640"/>
              <a:gd name="connsiteY69" fmla="*/ 3070174 h 3827499"/>
              <a:gd name="connsiteX70" fmla="*/ 1884898 w 2765640"/>
              <a:gd name="connsiteY70" fmla="*/ 3053344 h 3827499"/>
              <a:gd name="connsiteX71" fmla="*/ 1907338 w 2765640"/>
              <a:gd name="connsiteY71" fmla="*/ 2873830 h 3827499"/>
              <a:gd name="connsiteX72" fmla="*/ 1862459 w 2765640"/>
              <a:gd name="connsiteY72" fmla="*/ 2812122 h 3827499"/>
              <a:gd name="connsiteX73" fmla="*/ 2109291 w 2765640"/>
              <a:gd name="connsiteY73" fmla="*/ 2756024 h 3827499"/>
              <a:gd name="connsiteX74" fmla="*/ 2131730 w 2765640"/>
              <a:gd name="connsiteY74" fmla="*/ 2626998 h 3827499"/>
              <a:gd name="connsiteX75" fmla="*/ 2372952 w 2765640"/>
              <a:gd name="connsiteY75" fmla="*/ 2660657 h 3827499"/>
              <a:gd name="connsiteX76" fmla="*/ 2597345 w 2765640"/>
              <a:gd name="connsiteY76" fmla="*/ 2071626 h 3827499"/>
              <a:gd name="connsiteX77" fmla="*/ 2552466 w 2765640"/>
              <a:gd name="connsiteY77" fmla="*/ 1987479 h 3827499"/>
              <a:gd name="connsiteX78" fmla="*/ 2698322 w 2765640"/>
              <a:gd name="connsiteY78" fmla="*/ 1499425 h 3827499"/>
              <a:gd name="connsiteX79" fmla="*/ 2642224 w 2765640"/>
              <a:gd name="connsiteY79" fmla="*/ 1392839 h 3827499"/>
              <a:gd name="connsiteX80" fmla="*/ 2501978 w 2765640"/>
              <a:gd name="connsiteY80" fmla="*/ 809418 h 3827499"/>
              <a:gd name="connsiteX81" fmla="*/ 2765640 w 2765640"/>
              <a:gd name="connsiteY81" fmla="*/ 674782 h 3827499"/>
              <a:gd name="connsiteX82" fmla="*/ 2715151 w 2765640"/>
              <a:gd name="connsiteY82" fmla="*/ 472829 h 3827499"/>
              <a:gd name="connsiteX83" fmla="*/ 2647833 w 2765640"/>
              <a:gd name="connsiteY83" fmla="*/ 80143 h 3827499"/>
              <a:gd name="connsiteX0" fmla="*/ 2647833 w 2793512"/>
              <a:gd name="connsiteY0" fmla="*/ 80143 h 3827499"/>
              <a:gd name="connsiteX1" fmla="*/ 2395391 w 2793512"/>
              <a:gd name="connsiteY1" fmla="*/ 1604 h 3827499"/>
              <a:gd name="connsiteX2" fmla="*/ 2193438 w 2793512"/>
              <a:gd name="connsiteY2" fmla="*/ 197948 h 3827499"/>
              <a:gd name="connsiteX3" fmla="*/ 2114901 w 2793512"/>
              <a:gd name="connsiteY3" fmla="*/ 214777 h 3827499"/>
              <a:gd name="connsiteX4" fmla="*/ 2142950 w 2793512"/>
              <a:gd name="connsiteY4" fmla="*/ 326974 h 3827499"/>
              <a:gd name="connsiteX5" fmla="*/ 2047583 w 2793512"/>
              <a:gd name="connsiteY5" fmla="*/ 495268 h 3827499"/>
              <a:gd name="connsiteX6" fmla="*/ 2159779 w 2793512"/>
              <a:gd name="connsiteY6" fmla="*/ 747710 h 3827499"/>
              <a:gd name="connsiteX7" fmla="*/ 2030754 w 2793512"/>
              <a:gd name="connsiteY7" fmla="*/ 792588 h 3827499"/>
              <a:gd name="connsiteX8" fmla="*/ 1997095 w 2793512"/>
              <a:gd name="connsiteY8" fmla="*/ 859906 h 3827499"/>
              <a:gd name="connsiteX9" fmla="*/ 1997095 w 2793512"/>
              <a:gd name="connsiteY9" fmla="*/ 747710 h 3827499"/>
              <a:gd name="connsiteX10" fmla="*/ 1946606 w 2793512"/>
              <a:gd name="connsiteY10" fmla="*/ 708441 h 3827499"/>
              <a:gd name="connsiteX11" fmla="*/ 1772702 w 2793512"/>
              <a:gd name="connsiteY11" fmla="*/ 758929 h 3827499"/>
              <a:gd name="connsiteX12" fmla="*/ 1402454 w 2793512"/>
              <a:gd name="connsiteY12" fmla="*/ 618684 h 3827499"/>
              <a:gd name="connsiteX13" fmla="*/ 1705384 w 2793512"/>
              <a:gd name="connsiteY13" fmla="*/ 1190885 h 3827499"/>
              <a:gd name="connsiteX14" fmla="*/ 1800751 w 2793512"/>
              <a:gd name="connsiteY14" fmla="*/ 1263813 h 3827499"/>
              <a:gd name="connsiteX15" fmla="*/ 1649286 w 2793512"/>
              <a:gd name="connsiteY15" fmla="*/ 1488205 h 3827499"/>
              <a:gd name="connsiteX16" fmla="*/ 1727824 w 2793512"/>
              <a:gd name="connsiteY16" fmla="*/ 1706988 h 3827499"/>
              <a:gd name="connsiteX17" fmla="*/ 1817581 w 2793512"/>
              <a:gd name="connsiteY17" fmla="*/ 1701379 h 3827499"/>
              <a:gd name="connsiteX18" fmla="*/ 1671725 w 2793512"/>
              <a:gd name="connsiteY18" fmla="*/ 1869673 h 3827499"/>
              <a:gd name="connsiteX19" fmla="*/ 914400 w 2793512"/>
              <a:gd name="connsiteY19" fmla="*/ 1617231 h 3827499"/>
              <a:gd name="connsiteX20" fmla="*/ 460005 w 2793512"/>
              <a:gd name="connsiteY20" fmla="*/ 2643828 h 3827499"/>
              <a:gd name="connsiteX21" fmla="*/ 263662 w 2793512"/>
              <a:gd name="connsiteY21" fmla="*/ 2851391 h 3827499"/>
              <a:gd name="connsiteX22" fmla="*/ 44879 w 2793512"/>
              <a:gd name="connsiteY22" fmla="*/ 2896269 h 3827499"/>
              <a:gd name="connsiteX23" fmla="*/ 0 w 2793512"/>
              <a:gd name="connsiteY23" fmla="*/ 3002856 h 3827499"/>
              <a:gd name="connsiteX24" fmla="*/ 274881 w 2793512"/>
              <a:gd name="connsiteY24" fmla="*/ 3126272 h 3827499"/>
              <a:gd name="connsiteX25" fmla="*/ 504884 w 2793512"/>
              <a:gd name="connsiteY25" fmla="*/ 3025295 h 3827499"/>
              <a:gd name="connsiteX26" fmla="*/ 471225 w 2793512"/>
              <a:gd name="connsiteY26" fmla="*/ 3154321 h 3827499"/>
              <a:gd name="connsiteX27" fmla="*/ 572201 w 2793512"/>
              <a:gd name="connsiteY27" fmla="*/ 3199199 h 3827499"/>
              <a:gd name="connsiteX28" fmla="*/ 381468 w 2793512"/>
              <a:gd name="connsiteY28" fmla="*/ 3659204 h 3827499"/>
              <a:gd name="connsiteX29" fmla="*/ 196344 w 2793512"/>
              <a:gd name="connsiteY29" fmla="*/ 3704083 h 3827499"/>
              <a:gd name="connsiteX30" fmla="*/ 263662 w 2793512"/>
              <a:gd name="connsiteY30" fmla="*/ 3805059 h 3827499"/>
              <a:gd name="connsiteX31" fmla="*/ 555372 w 2793512"/>
              <a:gd name="connsiteY31" fmla="*/ 3827499 h 3827499"/>
              <a:gd name="connsiteX32" fmla="*/ 589031 w 2793512"/>
              <a:gd name="connsiteY32" fmla="*/ 3619936 h 3827499"/>
              <a:gd name="connsiteX33" fmla="*/ 645129 w 2793512"/>
              <a:gd name="connsiteY33" fmla="*/ 3614326 h 3827499"/>
              <a:gd name="connsiteX34" fmla="*/ 690008 w 2793512"/>
              <a:gd name="connsiteY34" fmla="*/ 3737742 h 3827499"/>
              <a:gd name="connsiteX35" fmla="*/ 774155 w 2793512"/>
              <a:gd name="connsiteY35" fmla="*/ 3743352 h 3827499"/>
              <a:gd name="connsiteX36" fmla="*/ 779765 w 2793512"/>
              <a:gd name="connsiteY36" fmla="*/ 3513349 h 3827499"/>
              <a:gd name="connsiteX37" fmla="*/ 746106 w 2793512"/>
              <a:gd name="connsiteY37" fmla="*/ 3244078 h 3827499"/>
              <a:gd name="connsiteX38" fmla="*/ 903181 w 2793512"/>
              <a:gd name="connsiteY38" fmla="*/ 2666267 h 3827499"/>
              <a:gd name="connsiteX39" fmla="*/ 1166842 w 2793512"/>
              <a:gd name="connsiteY39" fmla="*/ 2559680 h 3827499"/>
              <a:gd name="connsiteX40" fmla="*/ 1531480 w 2793512"/>
              <a:gd name="connsiteY40" fmla="*/ 2666267 h 3827499"/>
              <a:gd name="connsiteX41" fmla="*/ 1593188 w 2793512"/>
              <a:gd name="connsiteY41" fmla="*/ 2666267 h 3827499"/>
              <a:gd name="connsiteX42" fmla="*/ 1649286 w 2793512"/>
              <a:gd name="connsiteY42" fmla="*/ 2767244 h 3827499"/>
              <a:gd name="connsiteX43" fmla="*/ 1800751 w 2793512"/>
              <a:gd name="connsiteY43" fmla="*/ 2800902 h 3827499"/>
              <a:gd name="connsiteX44" fmla="*/ 1811971 w 2793512"/>
              <a:gd name="connsiteY44" fmla="*/ 2834561 h 3827499"/>
              <a:gd name="connsiteX45" fmla="*/ 1772702 w 2793512"/>
              <a:gd name="connsiteY45" fmla="*/ 3036515 h 3827499"/>
              <a:gd name="connsiteX46" fmla="*/ 1750263 w 2793512"/>
              <a:gd name="connsiteY46" fmla="*/ 3361884 h 3827499"/>
              <a:gd name="connsiteX47" fmla="*/ 1542700 w 2793512"/>
              <a:gd name="connsiteY47" fmla="*/ 3384323 h 3827499"/>
              <a:gd name="connsiteX48" fmla="*/ 1206111 w 2793512"/>
              <a:gd name="connsiteY48" fmla="*/ 3434812 h 3827499"/>
              <a:gd name="connsiteX49" fmla="*/ 1178062 w 2793512"/>
              <a:gd name="connsiteY49" fmla="*/ 3507739 h 3827499"/>
              <a:gd name="connsiteX50" fmla="*/ 1116354 w 2793512"/>
              <a:gd name="connsiteY50" fmla="*/ 3535788 h 3827499"/>
              <a:gd name="connsiteX51" fmla="*/ 1144403 w 2793512"/>
              <a:gd name="connsiteY51" fmla="*/ 3670424 h 3827499"/>
              <a:gd name="connsiteX52" fmla="*/ 1284648 w 2793512"/>
              <a:gd name="connsiteY52" fmla="*/ 3676034 h 3827499"/>
              <a:gd name="connsiteX53" fmla="*/ 1279038 w 2793512"/>
              <a:gd name="connsiteY53" fmla="*/ 3524569 h 3827499"/>
              <a:gd name="connsiteX54" fmla="*/ 1458552 w 2793512"/>
              <a:gd name="connsiteY54" fmla="*/ 3535788 h 3827499"/>
              <a:gd name="connsiteX55" fmla="*/ 1430503 w 2793512"/>
              <a:gd name="connsiteY55" fmla="*/ 3614326 h 3827499"/>
              <a:gd name="connsiteX56" fmla="*/ 1402454 w 2793512"/>
              <a:gd name="connsiteY56" fmla="*/ 3676034 h 3827499"/>
              <a:gd name="connsiteX57" fmla="*/ 1318307 w 2793512"/>
              <a:gd name="connsiteY57" fmla="*/ 3692863 h 3827499"/>
              <a:gd name="connsiteX58" fmla="*/ 1452943 w 2793512"/>
              <a:gd name="connsiteY58" fmla="*/ 3816279 h 3827499"/>
              <a:gd name="connsiteX59" fmla="*/ 1520260 w 2793512"/>
              <a:gd name="connsiteY59" fmla="*/ 3681644 h 3827499"/>
              <a:gd name="connsiteX60" fmla="*/ 1823190 w 2793512"/>
              <a:gd name="connsiteY60" fmla="*/ 3580667 h 3827499"/>
              <a:gd name="connsiteX61" fmla="*/ 2159779 w 2793512"/>
              <a:gd name="connsiteY61" fmla="*/ 3653594 h 3827499"/>
              <a:gd name="connsiteX62" fmla="*/ 2114901 w 2793512"/>
              <a:gd name="connsiteY62" fmla="*/ 3754571 h 3827499"/>
              <a:gd name="connsiteX63" fmla="*/ 2210268 w 2793512"/>
              <a:gd name="connsiteY63" fmla="*/ 3821889 h 3827499"/>
              <a:gd name="connsiteX64" fmla="*/ 2283195 w 2793512"/>
              <a:gd name="connsiteY64" fmla="*/ 3771401 h 3827499"/>
              <a:gd name="connsiteX65" fmla="*/ 2271976 w 2793512"/>
              <a:gd name="connsiteY65" fmla="*/ 3676034 h 3827499"/>
              <a:gd name="connsiteX66" fmla="*/ 2451490 w 2793512"/>
              <a:gd name="connsiteY66" fmla="*/ 3597496 h 3827499"/>
              <a:gd name="connsiteX67" fmla="*/ 2434660 w 2793512"/>
              <a:gd name="connsiteY67" fmla="*/ 3423592 h 3827499"/>
              <a:gd name="connsiteX68" fmla="*/ 1929777 w 2793512"/>
              <a:gd name="connsiteY68" fmla="*/ 3395543 h 3827499"/>
              <a:gd name="connsiteX69" fmla="*/ 1918557 w 2793512"/>
              <a:gd name="connsiteY69" fmla="*/ 3070174 h 3827499"/>
              <a:gd name="connsiteX70" fmla="*/ 1884898 w 2793512"/>
              <a:gd name="connsiteY70" fmla="*/ 3053344 h 3827499"/>
              <a:gd name="connsiteX71" fmla="*/ 1907338 w 2793512"/>
              <a:gd name="connsiteY71" fmla="*/ 2873830 h 3827499"/>
              <a:gd name="connsiteX72" fmla="*/ 1862459 w 2793512"/>
              <a:gd name="connsiteY72" fmla="*/ 2812122 h 3827499"/>
              <a:gd name="connsiteX73" fmla="*/ 2109291 w 2793512"/>
              <a:gd name="connsiteY73" fmla="*/ 2756024 h 3827499"/>
              <a:gd name="connsiteX74" fmla="*/ 2131730 w 2793512"/>
              <a:gd name="connsiteY74" fmla="*/ 2626998 h 3827499"/>
              <a:gd name="connsiteX75" fmla="*/ 2372952 w 2793512"/>
              <a:gd name="connsiteY75" fmla="*/ 2660657 h 3827499"/>
              <a:gd name="connsiteX76" fmla="*/ 2597345 w 2793512"/>
              <a:gd name="connsiteY76" fmla="*/ 2071626 h 3827499"/>
              <a:gd name="connsiteX77" fmla="*/ 2552466 w 2793512"/>
              <a:gd name="connsiteY77" fmla="*/ 1987479 h 3827499"/>
              <a:gd name="connsiteX78" fmla="*/ 2698322 w 2793512"/>
              <a:gd name="connsiteY78" fmla="*/ 1499425 h 3827499"/>
              <a:gd name="connsiteX79" fmla="*/ 2642224 w 2793512"/>
              <a:gd name="connsiteY79" fmla="*/ 1392839 h 3827499"/>
              <a:gd name="connsiteX80" fmla="*/ 2501978 w 2793512"/>
              <a:gd name="connsiteY80" fmla="*/ 809418 h 3827499"/>
              <a:gd name="connsiteX81" fmla="*/ 2765640 w 2793512"/>
              <a:gd name="connsiteY81" fmla="*/ 674782 h 3827499"/>
              <a:gd name="connsiteX82" fmla="*/ 2715151 w 2793512"/>
              <a:gd name="connsiteY82" fmla="*/ 472829 h 3827499"/>
              <a:gd name="connsiteX83" fmla="*/ 2647833 w 2793512"/>
              <a:gd name="connsiteY83" fmla="*/ 80143 h 3827499"/>
              <a:gd name="connsiteX0" fmla="*/ 2647833 w 2814039"/>
              <a:gd name="connsiteY0" fmla="*/ 80143 h 3827499"/>
              <a:gd name="connsiteX1" fmla="*/ 2395391 w 2814039"/>
              <a:gd name="connsiteY1" fmla="*/ 1604 h 3827499"/>
              <a:gd name="connsiteX2" fmla="*/ 2193438 w 2814039"/>
              <a:gd name="connsiteY2" fmla="*/ 197948 h 3827499"/>
              <a:gd name="connsiteX3" fmla="*/ 2114901 w 2814039"/>
              <a:gd name="connsiteY3" fmla="*/ 214777 h 3827499"/>
              <a:gd name="connsiteX4" fmla="*/ 2142950 w 2814039"/>
              <a:gd name="connsiteY4" fmla="*/ 326974 h 3827499"/>
              <a:gd name="connsiteX5" fmla="*/ 2047583 w 2814039"/>
              <a:gd name="connsiteY5" fmla="*/ 495268 h 3827499"/>
              <a:gd name="connsiteX6" fmla="*/ 2159779 w 2814039"/>
              <a:gd name="connsiteY6" fmla="*/ 747710 h 3827499"/>
              <a:gd name="connsiteX7" fmla="*/ 2030754 w 2814039"/>
              <a:gd name="connsiteY7" fmla="*/ 792588 h 3827499"/>
              <a:gd name="connsiteX8" fmla="*/ 1997095 w 2814039"/>
              <a:gd name="connsiteY8" fmla="*/ 859906 h 3827499"/>
              <a:gd name="connsiteX9" fmla="*/ 1997095 w 2814039"/>
              <a:gd name="connsiteY9" fmla="*/ 747710 h 3827499"/>
              <a:gd name="connsiteX10" fmla="*/ 1946606 w 2814039"/>
              <a:gd name="connsiteY10" fmla="*/ 708441 h 3827499"/>
              <a:gd name="connsiteX11" fmla="*/ 1772702 w 2814039"/>
              <a:gd name="connsiteY11" fmla="*/ 758929 h 3827499"/>
              <a:gd name="connsiteX12" fmla="*/ 1402454 w 2814039"/>
              <a:gd name="connsiteY12" fmla="*/ 618684 h 3827499"/>
              <a:gd name="connsiteX13" fmla="*/ 1705384 w 2814039"/>
              <a:gd name="connsiteY13" fmla="*/ 1190885 h 3827499"/>
              <a:gd name="connsiteX14" fmla="*/ 1800751 w 2814039"/>
              <a:gd name="connsiteY14" fmla="*/ 1263813 h 3827499"/>
              <a:gd name="connsiteX15" fmla="*/ 1649286 w 2814039"/>
              <a:gd name="connsiteY15" fmla="*/ 1488205 h 3827499"/>
              <a:gd name="connsiteX16" fmla="*/ 1727824 w 2814039"/>
              <a:gd name="connsiteY16" fmla="*/ 1706988 h 3827499"/>
              <a:gd name="connsiteX17" fmla="*/ 1817581 w 2814039"/>
              <a:gd name="connsiteY17" fmla="*/ 1701379 h 3827499"/>
              <a:gd name="connsiteX18" fmla="*/ 1671725 w 2814039"/>
              <a:gd name="connsiteY18" fmla="*/ 1869673 h 3827499"/>
              <a:gd name="connsiteX19" fmla="*/ 914400 w 2814039"/>
              <a:gd name="connsiteY19" fmla="*/ 1617231 h 3827499"/>
              <a:gd name="connsiteX20" fmla="*/ 460005 w 2814039"/>
              <a:gd name="connsiteY20" fmla="*/ 2643828 h 3827499"/>
              <a:gd name="connsiteX21" fmla="*/ 263662 w 2814039"/>
              <a:gd name="connsiteY21" fmla="*/ 2851391 h 3827499"/>
              <a:gd name="connsiteX22" fmla="*/ 44879 w 2814039"/>
              <a:gd name="connsiteY22" fmla="*/ 2896269 h 3827499"/>
              <a:gd name="connsiteX23" fmla="*/ 0 w 2814039"/>
              <a:gd name="connsiteY23" fmla="*/ 3002856 h 3827499"/>
              <a:gd name="connsiteX24" fmla="*/ 274881 w 2814039"/>
              <a:gd name="connsiteY24" fmla="*/ 3126272 h 3827499"/>
              <a:gd name="connsiteX25" fmla="*/ 504884 w 2814039"/>
              <a:gd name="connsiteY25" fmla="*/ 3025295 h 3827499"/>
              <a:gd name="connsiteX26" fmla="*/ 471225 w 2814039"/>
              <a:gd name="connsiteY26" fmla="*/ 3154321 h 3827499"/>
              <a:gd name="connsiteX27" fmla="*/ 572201 w 2814039"/>
              <a:gd name="connsiteY27" fmla="*/ 3199199 h 3827499"/>
              <a:gd name="connsiteX28" fmla="*/ 381468 w 2814039"/>
              <a:gd name="connsiteY28" fmla="*/ 3659204 h 3827499"/>
              <a:gd name="connsiteX29" fmla="*/ 196344 w 2814039"/>
              <a:gd name="connsiteY29" fmla="*/ 3704083 h 3827499"/>
              <a:gd name="connsiteX30" fmla="*/ 263662 w 2814039"/>
              <a:gd name="connsiteY30" fmla="*/ 3805059 h 3827499"/>
              <a:gd name="connsiteX31" fmla="*/ 555372 w 2814039"/>
              <a:gd name="connsiteY31" fmla="*/ 3827499 h 3827499"/>
              <a:gd name="connsiteX32" fmla="*/ 589031 w 2814039"/>
              <a:gd name="connsiteY32" fmla="*/ 3619936 h 3827499"/>
              <a:gd name="connsiteX33" fmla="*/ 645129 w 2814039"/>
              <a:gd name="connsiteY33" fmla="*/ 3614326 h 3827499"/>
              <a:gd name="connsiteX34" fmla="*/ 690008 w 2814039"/>
              <a:gd name="connsiteY34" fmla="*/ 3737742 h 3827499"/>
              <a:gd name="connsiteX35" fmla="*/ 774155 w 2814039"/>
              <a:gd name="connsiteY35" fmla="*/ 3743352 h 3827499"/>
              <a:gd name="connsiteX36" fmla="*/ 779765 w 2814039"/>
              <a:gd name="connsiteY36" fmla="*/ 3513349 h 3827499"/>
              <a:gd name="connsiteX37" fmla="*/ 746106 w 2814039"/>
              <a:gd name="connsiteY37" fmla="*/ 3244078 h 3827499"/>
              <a:gd name="connsiteX38" fmla="*/ 903181 w 2814039"/>
              <a:gd name="connsiteY38" fmla="*/ 2666267 h 3827499"/>
              <a:gd name="connsiteX39" fmla="*/ 1166842 w 2814039"/>
              <a:gd name="connsiteY39" fmla="*/ 2559680 h 3827499"/>
              <a:gd name="connsiteX40" fmla="*/ 1531480 w 2814039"/>
              <a:gd name="connsiteY40" fmla="*/ 2666267 h 3827499"/>
              <a:gd name="connsiteX41" fmla="*/ 1593188 w 2814039"/>
              <a:gd name="connsiteY41" fmla="*/ 2666267 h 3827499"/>
              <a:gd name="connsiteX42" fmla="*/ 1649286 w 2814039"/>
              <a:gd name="connsiteY42" fmla="*/ 2767244 h 3827499"/>
              <a:gd name="connsiteX43" fmla="*/ 1800751 w 2814039"/>
              <a:gd name="connsiteY43" fmla="*/ 2800902 h 3827499"/>
              <a:gd name="connsiteX44" fmla="*/ 1811971 w 2814039"/>
              <a:gd name="connsiteY44" fmla="*/ 2834561 h 3827499"/>
              <a:gd name="connsiteX45" fmla="*/ 1772702 w 2814039"/>
              <a:gd name="connsiteY45" fmla="*/ 3036515 h 3827499"/>
              <a:gd name="connsiteX46" fmla="*/ 1750263 w 2814039"/>
              <a:gd name="connsiteY46" fmla="*/ 3361884 h 3827499"/>
              <a:gd name="connsiteX47" fmla="*/ 1542700 w 2814039"/>
              <a:gd name="connsiteY47" fmla="*/ 3384323 h 3827499"/>
              <a:gd name="connsiteX48" fmla="*/ 1206111 w 2814039"/>
              <a:gd name="connsiteY48" fmla="*/ 3434812 h 3827499"/>
              <a:gd name="connsiteX49" fmla="*/ 1178062 w 2814039"/>
              <a:gd name="connsiteY49" fmla="*/ 3507739 h 3827499"/>
              <a:gd name="connsiteX50" fmla="*/ 1116354 w 2814039"/>
              <a:gd name="connsiteY50" fmla="*/ 3535788 h 3827499"/>
              <a:gd name="connsiteX51" fmla="*/ 1144403 w 2814039"/>
              <a:gd name="connsiteY51" fmla="*/ 3670424 h 3827499"/>
              <a:gd name="connsiteX52" fmla="*/ 1284648 w 2814039"/>
              <a:gd name="connsiteY52" fmla="*/ 3676034 h 3827499"/>
              <a:gd name="connsiteX53" fmla="*/ 1279038 w 2814039"/>
              <a:gd name="connsiteY53" fmla="*/ 3524569 h 3827499"/>
              <a:gd name="connsiteX54" fmla="*/ 1458552 w 2814039"/>
              <a:gd name="connsiteY54" fmla="*/ 3535788 h 3827499"/>
              <a:gd name="connsiteX55" fmla="*/ 1430503 w 2814039"/>
              <a:gd name="connsiteY55" fmla="*/ 3614326 h 3827499"/>
              <a:gd name="connsiteX56" fmla="*/ 1402454 w 2814039"/>
              <a:gd name="connsiteY56" fmla="*/ 3676034 h 3827499"/>
              <a:gd name="connsiteX57" fmla="*/ 1318307 w 2814039"/>
              <a:gd name="connsiteY57" fmla="*/ 3692863 h 3827499"/>
              <a:gd name="connsiteX58" fmla="*/ 1452943 w 2814039"/>
              <a:gd name="connsiteY58" fmla="*/ 3816279 h 3827499"/>
              <a:gd name="connsiteX59" fmla="*/ 1520260 w 2814039"/>
              <a:gd name="connsiteY59" fmla="*/ 3681644 h 3827499"/>
              <a:gd name="connsiteX60" fmla="*/ 1823190 w 2814039"/>
              <a:gd name="connsiteY60" fmla="*/ 3580667 h 3827499"/>
              <a:gd name="connsiteX61" fmla="*/ 2159779 w 2814039"/>
              <a:gd name="connsiteY61" fmla="*/ 3653594 h 3827499"/>
              <a:gd name="connsiteX62" fmla="*/ 2114901 w 2814039"/>
              <a:gd name="connsiteY62" fmla="*/ 3754571 h 3827499"/>
              <a:gd name="connsiteX63" fmla="*/ 2210268 w 2814039"/>
              <a:gd name="connsiteY63" fmla="*/ 3821889 h 3827499"/>
              <a:gd name="connsiteX64" fmla="*/ 2283195 w 2814039"/>
              <a:gd name="connsiteY64" fmla="*/ 3771401 h 3827499"/>
              <a:gd name="connsiteX65" fmla="*/ 2271976 w 2814039"/>
              <a:gd name="connsiteY65" fmla="*/ 3676034 h 3827499"/>
              <a:gd name="connsiteX66" fmla="*/ 2451490 w 2814039"/>
              <a:gd name="connsiteY66" fmla="*/ 3597496 h 3827499"/>
              <a:gd name="connsiteX67" fmla="*/ 2434660 w 2814039"/>
              <a:gd name="connsiteY67" fmla="*/ 3423592 h 3827499"/>
              <a:gd name="connsiteX68" fmla="*/ 1929777 w 2814039"/>
              <a:gd name="connsiteY68" fmla="*/ 3395543 h 3827499"/>
              <a:gd name="connsiteX69" fmla="*/ 1918557 w 2814039"/>
              <a:gd name="connsiteY69" fmla="*/ 3070174 h 3827499"/>
              <a:gd name="connsiteX70" fmla="*/ 1884898 w 2814039"/>
              <a:gd name="connsiteY70" fmla="*/ 3053344 h 3827499"/>
              <a:gd name="connsiteX71" fmla="*/ 1907338 w 2814039"/>
              <a:gd name="connsiteY71" fmla="*/ 2873830 h 3827499"/>
              <a:gd name="connsiteX72" fmla="*/ 1862459 w 2814039"/>
              <a:gd name="connsiteY72" fmla="*/ 2812122 h 3827499"/>
              <a:gd name="connsiteX73" fmla="*/ 2109291 w 2814039"/>
              <a:gd name="connsiteY73" fmla="*/ 2756024 h 3827499"/>
              <a:gd name="connsiteX74" fmla="*/ 2131730 w 2814039"/>
              <a:gd name="connsiteY74" fmla="*/ 2626998 h 3827499"/>
              <a:gd name="connsiteX75" fmla="*/ 2372952 w 2814039"/>
              <a:gd name="connsiteY75" fmla="*/ 2660657 h 3827499"/>
              <a:gd name="connsiteX76" fmla="*/ 2597345 w 2814039"/>
              <a:gd name="connsiteY76" fmla="*/ 2071626 h 3827499"/>
              <a:gd name="connsiteX77" fmla="*/ 2552466 w 2814039"/>
              <a:gd name="connsiteY77" fmla="*/ 1987479 h 3827499"/>
              <a:gd name="connsiteX78" fmla="*/ 2698322 w 2814039"/>
              <a:gd name="connsiteY78" fmla="*/ 1499425 h 3827499"/>
              <a:gd name="connsiteX79" fmla="*/ 2642224 w 2814039"/>
              <a:gd name="connsiteY79" fmla="*/ 1392839 h 3827499"/>
              <a:gd name="connsiteX80" fmla="*/ 2501978 w 2814039"/>
              <a:gd name="connsiteY80" fmla="*/ 809418 h 3827499"/>
              <a:gd name="connsiteX81" fmla="*/ 2765640 w 2814039"/>
              <a:gd name="connsiteY81" fmla="*/ 674782 h 3827499"/>
              <a:gd name="connsiteX82" fmla="*/ 2715151 w 2814039"/>
              <a:gd name="connsiteY82" fmla="*/ 472829 h 3827499"/>
              <a:gd name="connsiteX83" fmla="*/ 2647833 w 2814039"/>
              <a:gd name="connsiteY83" fmla="*/ 80143 h 3827499"/>
              <a:gd name="connsiteX0" fmla="*/ 2647833 w 2822824"/>
              <a:gd name="connsiteY0" fmla="*/ 80143 h 3827499"/>
              <a:gd name="connsiteX1" fmla="*/ 2395391 w 2822824"/>
              <a:gd name="connsiteY1" fmla="*/ 1604 h 3827499"/>
              <a:gd name="connsiteX2" fmla="*/ 2193438 w 2822824"/>
              <a:gd name="connsiteY2" fmla="*/ 197948 h 3827499"/>
              <a:gd name="connsiteX3" fmla="*/ 2114901 w 2822824"/>
              <a:gd name="connsiteY3" fmla="*/ 214777 h 3827499"/>
              <a:gd name="connsiteX4" fmla="*/ 2142950 w 2822824"/>
              <a:gd name="connsiteY4" fmla="*/ 326974 h 3827499"/>
              <a:gd name="connsiteX5" fmla="*/ 2047583 w 2822824"/>
              <a:gd name="connsiteY5" fmla="*/ 495268 h 3827499"/>
              <a:gd name="connsiteX6" fmla="*/ 2159779 w 2822824"/>
              <a:gd name="connsiteY6" fmla="*/ 747710 h 3827499"/>
              <a:gd name="connsiteX7" fmla="*/ 2030754 w 2822824"/>
              <a:gd name="connsiteY7" fmla="*/ 792588 h 3827499"/>
              <a:gd name="connsiteX8" fmla="*/ 1997095 w 2822824"/>
              <a:gd name="connsiteY8" fmla="*/ 859906 h 3827499"/>
              <a:gd name="connsiteX9" fmla="*/ 1997095 w 2822824"/>
              <a:gd name="connsiteY9" fmla="*/ 747710 h 3827499"/>
              <a:gd name="connsiteX10" fmla="*/ 1946606 w 2822824"/>
              <a:gd name="connsiteY10" fmla="*/ 708441 h 3827499"/>
              <a:gd name="connsiteX11" fmla="*/ 1772702 w 2822824"/>
              <a:gd name="connsiteY11" fmla="*/ 758929 h 3827499"/>
              <a:gd name="connsiteX12" fmla="*/ 1402454 w 2822824"/>
              <a:gd name="connsiteY12" fmla="*/ 618684 h 3827499"/>
              <a:gd name="connsiteX13" fmla="*/ 1705384 w 2822824"/>
              <a:gd name="connsiteY13" fmla="*/ 1190885 h 3827499"/>
              <a:gd name="connsiteX14" fmla="*/ 1800751 w 2822824"/>
              <a:gd name="connsiteY14" fmla="*/ 1263813 h 3827499"/>
              <a:gd name="connsiteX15" fmla="*/ 1649286 w 2822824"/>
              <a:gd name="connsiteY15" fmla="*/ 1488205 h 3827499"/>
              <a:gd name="connsiteX16" fmla="*/ 1727824 w 2822824"/>
              <a:gd name="connsiteY16" fmla="*/ 1706988 h 3827499"/>
              <a:gd name="connsiteX17" fmla="*/ 1817581 w 2822824"/>
              <a:gd name="connsiteY17" fmla="*/ 1701379 h 3827499"/>
              <a:gd name="connsiteX18" fmla="*/ 1671725 w 2822824"/>
              <a:gd name="connsiteY18" fmla="*/ 1869673 h 3827499"/>
              <a:gd name="connsiteX19" fmla="*/ 914400 w 2822824"/>
              <a:gd name="connsiteY19" fmla="*/ 1617231 h 3827499"/>
              <a:gd name="connsiteX20" fmla="*/ 460005 w 2822824"/>
              <a:gd name="connsiteY20" fmla="*/ 2643828 h 3827499"/>
              <a:gd name="connsiteX21" fmla="*/ 263662 w 2822824"/>
              <a:gd name="connsiteY21" fmla="*/ 2851391 h 3827499"/>
              <a:gd name="connsiteX22" fmla="*/ 44879 w 2822824"/>
              <a:gd name="connsiteY22" fmla="*/ 2896269 h 3827499"/>
              <a:gd name="connsiteX23" fmla="*/ 0 w 2822824"/>
              <a:gd name="connsiteY23" fmla="*/ 3002856 h 3827499"/>
              <a:gd name="connsiteX24" fmla="*/ 274881 w 2822824"/>
              <a:gd name="connsiteY24" fmla="*/ 3126272 h 3827499"/>
              <a:gd name="connsiteX25" fmla="*/ 504884 w 2822824"/>
              <a:gd name="connsiteY25" fmla="*/ 3025295 h 3827499"/>
              <a:gd name="connsiteX26" fmla="*/ 471225 w 2822824"/>
              <a:gd name="connsiteY26" fmla="*/ 3154321 h 3827499"/>
              <a:gd name="connsiteX27" fmla="*/ 572201 w 2822824"/>
              <a:gd name="connsiteY27" fmla="*/ 3199199 h 3827499"/>
              <a:gd name="connsiteX28" fmla="*/ 381468 w 2822824"/>
              <a:gd name="connsiteY28" fmla="*/ 3659204 h 3827499"/>
              <a:gd name="connsiteX29" fmla="*/ 196344 w 2822824"/>
              <a:gd name="connsiteY29" fmla="*/ 3704083 h 3827499"/>
              <a:gd name="connsiteX30" fmla="*/ 263662 w 2822824"/>
              <a:gd name="connsiteY30" fmla="*/ 3805059 h 3827499"/>
              <a:gd name="connsiteX31" fmla="*/ 555372 w 2822824"/>
              <a:gd name="connsiteY31" fmla="*/ 3827499 h 3827499"/>
              <a:gd name="connsiteX32" fmla="*/ 589031 w 2822824"/>
              <a:gd name="connsiteY32" fmla="*/ 3619936 h 3827499"/>
              <a:gd name="connsiteX33" fmla="*/ 645129 w 2822824"/>
              <a:gd name="connsiteY33" fmla="*/ 3614326 h 3827499"/>
              <a:gd name="connsiteX34" fmla="*/ 690008 w 2822824"/>
              <a:gd name="connsiteY34" fmla="*/ 3737742 h 3827499"/>
              <a:gd name="connsiteX35" fmla="*/ 774155 w 2822824"/>
              <a:gd name="connsiteY35" fmla="*/ 3743352 h 3827499"/>
              <a:gd name="connsiteX36" fmla="*/ 779765 w 2822824"/>
              <a:gd name="connsiteY36" fmla="*/ 3513349 h 3827499"/>
              <a:gd name="connsiteX37" fmla="*/ 746106 w 2822824"/>
              <a:gd name="connsiteY37" fmla="*/ 3244078 h 3827499"/>
              <a:gd name="connsiteX38" fmla="*/ 903181 w 2822824"/>
              <a:gd name="connsiteY38" fmla="*/ 2666267 h 3827499"/>
              <a:gd name="connsiteX39" fmla="*/ 1166842 w 2822824"/>
              <a:gd name="connsiteY39" fmla="*/ 2559680 h 3827499"/>
              <a:gd name="connsiteX40" fmla="*/ 1531480 w 2822824"/>
              <a:gd name="connsiteY40" fmla="*/ 2666267 h 3827499"/>
              <a:gd name="connsiteX41" fmla="*/ 1593188 w 2822824"/>
              <a:gd name="connsiteY41" fmla="*/ 2666267 h 3827499"/>
              <a:gd name="connsiteX42" fmla="*/ 1649286 w 2822824"/>
              <a:gd name="connsiteY42" fmla="*/ 2767244 h 3827499"/>
              <a:gd name="connsiteX43" fmla="*/ 1800751 w 2822824"/>
              <a:gd name="connsiteY43" fmla="*/ 2800902 h 3827499"/>
              <a:gd name="connsiteX44" fmla="*/ 1811971 w 2822824"/>
              <a:gd name="connsiteY44" fmla="*/ 2834561 h 3827499"/>
              <a:gd name="connsiteX45" fmla="*/ 1772702 w 2822824"/>
              <a:gd name="connsiteY45" fmla="*/ 3036515 h 3827499"/>
              <a:gd name="connsiteX46" fmla="*/ 1750263 w 2822824"/>
              <a:gd name="connsiteY46" fmla="*/ 3361884 h 3827499"/>
              <a:gd name="connsiteX47" fmla="*/ 1542700 w 2822824"/>
              <a:gd name="connsiteY47" fmla="*/ 3384323 h 3827499"/>
              <a:gd name="connsiteX48" fmla="*/ 1206111 w 2822824"/>
              <a:gd name="connsiteY48" fmla="*/ 3434812 h 3827499"/>
              <a:gd name="connsiteX49" fmla="*/ 1178062 w 2822824"/>
              <a:gd name="connsiteY49" fmla="*/ 3507739 h 3827499"/>
              <a:gd name="connsiteX50" fmla="*/ 1116354 w 2822824"/>
              <a:gd name="connsiteY50" fmla="*/ 3535788 h 3827499"/>
              <a:gd name="connsiteX51" fmla="*/ 1144403 w 2822824"/>
              <a:gd name="connsiteY51" fmla="*/ 3670424 h 3827499"/>
              <a:gd name="connsiteX52" fmla="*/ 1284648 w 2822824"/>
              <a:gd name="connsiteY52" fmla="*/ 3676034 h 3827499"/>
              <a:gd name="connsiteX53" fmla="*/ 1279038 w 2822824"/>
              <a:gd name="connsiteY53" fmla="*/ 3524569 h 3827499"/>
              <a:gd name="connsiteX54" fmla="*/ 1458552 w 2822824"/>
              <a:gd name="connsiteY54" fmla="*/ 3535788 h 3827499"/>
              <a:gd name="connsiteX55" fmla="*/ 1430503 w 2822824"/>
              <a:gd name="connsiteY55" fmla="*/ 3614326 h 3827499"/>
              <a:gd name="connsiteX56" fmla="*/ 1402454 w 2822824"/>
              <a:gd name="connsiteY56" fmla="*/ 3676034 h 3827499"/>
              <a:gd name="connsiteX57" fmla="*/ 1318307 w 2822824"/>
              <a:gd name="connsiteY57" fmla="*/ 3692863 h 3827499"/>
              <a:gd name="connsiteX58" fmla="*/ 1452943 w 2822824"/>
              <a:gd name="connsiteY58" fmla="*/ 3816279 h 3827499"/>
              <a:gd name="connsiteX59" fmla="*/ 1520260 w 2822824"/>
              <a:gd name="connsiteY59" fmla="*/ 3681644 h 3827499"/>
              <a:gd name="connsiteX60" fmla="*/ 1823190 w 2822824"/>
              <a:gd name="connsiteY60" fmla="*/ 3580667 h 3827499"/>
              <a:gd name="connsiteX61" fmla="*/ 2159779 w 2822824"/>
              <a:gd name="connsiteY61" fmla="*/ 3653594 h 3827499"/>
              <a:gd name="connsiteX62" fmla="*/ 2114901 w 2822824"/>
              <a:gd name="connsiteY62" fmla="*/ 3754571 h 3827499"/>
              <a:gd name="connsiteX63" fmla="*/ 2210268 w 2822824"/>
              <a:gd name="connsiteY63" fmla="*/ 3821889 h 3827499"/>
              <a:gd name="connsiteX64" fmla="*/ 2283195 w 2822824"/>
              <a:gd name="connsiteY64" fmla="*/ 3771401 h 3827499"/>
              <a:gd name="connsiteX65" fmla="*/ 2271976 w 2822824"/>
              <a:gd name="connsiteY65" fmla="*/ 3676034 h 3827499"/>
              <a:gd name="connsiteX66" fmla="*/ 2451490 w 2822824"/>
              <a:gd name="connsiteY66" fmla="*/ 3597496 h 3827499"/>
              <a:gd name="connsiteX67" fmla="*/ 2434660 w 2822824"/>
              <a:gd name="connsiteY67" fmla="*/ 3423592 h 3827499"/>
              <a:gd name="connsiteX68" fmla="*/ 1929777 w 2822824"/>
              <a:gd name="connsiteY68" fmla="*/ 3395543 h 3827499"/>
              <a:gd name="connsiteX69" fmla="*/ 1918557 w 2822824"/>
              <a:gd name="connsiteY69" fmla="*/ 3070174 h 3827499"/>
              <a:gd name="connsiteX70" fmla="*/ 1884898 w 2822824"/>
              <a:gd name="connsiteY70" fmla="*/ 3053344 h 3827499"/>
              <a:gd name="connsiteX71" fmla="*/ 1907338 w 2822824"/>
              <a:gd name="connsiteY71" fmla="*/ 2873830 h 3827499"/>
              <a:gd name="connsiteX72" fmla="*/ 1862459 w 2822824"/>
              <a:gd name="connsiteY72" fmla="*/ 2812122 h 3827499"/>
              <a:gd name="connsiteX73" fmla="*/ 2109291 w 2822824"/>
              <a:gd name="connsiteY73" fmla="*/ 2756024 h 3827499"/>
              <a:gd name="connsiteX74" fmla="*/ 2131730 w 2822824"/>
              <a:gd name="connsiteY74" fmla="*/ 2626998 h 3827499"/>
              <a:gd name="connsiteX75" fmla="*/ 2372952 w 2822824"/>
              <a:gd name="connsiteY75" fmla="*/ 2660657 h 3827499"/>
              <a:gd name="connsiteX76" fmla="*/ 2597345 w 2822824"/>
              <a:gd name="connsiteY76" fmla="*/ 2071626 h 3827499"/>
              <a:gd name="connsiteX77" fmla="*/ 2552466 w 2822824"/>
              <a:gd name="connsiteY77" fmla="*/ 1987479 h 3827499"/>
              <a:gd name="connsiteX78" fmla="*/ 2698322 w 2822824"/>
              <a:gd name="connsiteY78" fmla="*/ 1499425 h 3827499"/>
              <a:gd name="connsiteX79" fmla="*/ 2642224 w 2822824"/>
              <a:gd name="connsiteY79" fmla="*/ 1392839 h 3827499"/>
              <a:gd name="connsiteX80" fmla="*/ 2501978 w 2822824"/>
              <a:gd name="connsiteY80" fmla="*/ 809418 h 3827499"/>
              <a:gd name="connsiteX81" fmla="*/ 2782470 w 2822824"/>
              <a:gd name="connsiteY81" fmla="*/ 714051 h 3827499"/>
              <a:gd name="connsiteX82" fmla="*/ 2715151 w 2822824"/>
              <a:gd name="connsiteY82" fmla="*/ 472829 h 3827499"/>
              <a:gd name="connsiteX83" fmla="*/ 2647833 w 2822824"/>
              <a:gd name="connsiteY83" fmla="*/ 80143 h 3827499"/>
              <a:gd name="connsiteX0" fmla="*/ 2647833 w 2822824"/>
              <a:gd name="connsiteY0" fmla="*/ 80143 h 3827499"/>
              <a:gd name="connsiteX1" fmla="*/ 2395391 w 2822824"/>
              <a:gd name="connsiteY1" fmla="*/ 1604 h 3827499"/>
              <a:gd name="connsiteX2" fmla="*/ 2193438 w 2822824"/>
              <a:gd name="connsiteY2" fmla="*/ 197948 h 3827499"/>
              <a:gd name="connsiteX3" fmla="*/ 2114901 w 2822824"/>
              <a:gd name="connsiteY3" fmla="*/ 214777 h 3827499"/>
              <a:gd name="connsiteX4" fmla="*/ 2142950 w 2822824"/>
              <a:gd name="connsiteY4" fmla="*/ 326974 h 3827499"/>
              <a:gd name="connsiteX5" fmla="*/ 2047583 w 2822824"/>
              <a:gd name="connsiteY5" fmla="*/ 495268 h 3827499"/>
              <a:gd name="connsiteX6" fmla="*/ 2159779 w 2822824"/>
              <a:gd name="connsiteY6" fmla="*/ 747710 h 3827499"/>
              <a:gd name="connsiteX7" fmla="*/ 2030754 w 2822824"/>
              <a:gd name="connsiteY7" fmla="*/ 792588 h 3827499"/>
              <a:gd name="connsiteX8" fmla="*/ 1997095 w 2822824"/>
              <a:gd name="connsiteY8" fmla="*/ 859906 h 3827499"/>
              <a:gd name="connsiteX9" fmla="*/ 1997095 w 2822824"/>
              <a:gd name="connsiteY9" fmla="*/ 747710 h 3827499"/>
              <a:gd name="connsiteX10" fmla="*/ 1946606 w 2822824"/>
              <a:gd name="connsiteY10" fmla="*/ 708441 h 3827499"/>
              <a:gd name="connsiteX11" fmla="*/ 1772702 w 2822824"/>
              <a:gd name="connsiteY11" fmla="*/ 758929 h 3827499"/>
              <a:gd name="connsiteX12" fmla="*/ 1402454 w 2822824"/>
              <a:gd name="connsiteY12" fmla="*/ 618684 h 3827499"/>
              <a:gd name="connsiteX13" fmla="*/ 1705384 w 2822824"/>
              <a:gd name="connsiteY13" fmla="*/ 1190885 h 3827499"/>
              <a:gd name="connsiteX14" fmla="*/ 1800751 w 2822824"/>
              <a:gd name="connsiteY14" fmla="*/ 1263813 h 3827499"/>
              <a:gd name="connsiteX15" fmla="*/ 1649286 w 2822824"/>
              <a:gd name="connsiteY15" fmla="*/ 1488205 h 3827499"/>
              <a:gd name="connsiteX16" fmla="*/ 1727824 w 2822824"/>
              <a:gd name="connsiteY16" fmla="*/ 1706988 h 3827499"/>
              <a:gd name="connsiteX17" fmla="*/ 1817581 w 2822824"/>
              <a:gd name="connsiteY17" fmla="*/ 1701379 h 3827499"/>
              <a:gd name="connsiteX18" fmla="*/ 1671725 w 2822824"/>
              <a:gd name="connsiteY18" fmla="*/ 1869673 h 3827499"/>
              <a:gd name="connsiteX19" fmla="*/ 914400 w 2822824"/>
              <a:gd name="connsiteY19" fmla="*/ 1617231 h 3827499"/>
              <a:gd name="connsiteX20" fmla="*/ 460005 w 2822824"/>
              <a:gd name="connsiteY20" fmla="*/ 2643828 h 3827499"/>
              <a:gd name="connsiteX21" fmla="*/ 263662 w 2822824"/>
              <a:gd name="connsiteY21" fmla="*/ 2851391 h 3827499"/>
              <a:gd name="connsiteX22" fmla="*/ 44879 w 2822824"/>
              <a:gd name="connsiteY22" fmla="*/ 2896269 h 3827499"/>
              <a:gd name="connsiteX23" fmla="*/ 0 w 2822824"/>
              <a:gd name="connsiteY23" fmla="*/ 3002856 h 3827499"/>
              <a:gd name="connsiteX24" fmla="*/ 274881 w 2822824"/>
              <a:gd name="connsiteY24" fmla="*/ 3126272 h 3827499"/>
              <a:gd name="connsiteX25" fmla="*/ 504884 w 2822824"/>
              <a:gd name="connsiteY25" fmla="*/ 3025295 h 3827499"/>
              <a:gd name="connsiteX26" fmla="*/ 471225 w 2822824"/>
              <a:gd name="connsiteY26" fmla="*/ 3154321 h 3827499"/>
              <a:gd name="connsiteX27" fmla="*/ 572201 w 2822824"/>
              <a:gd name="connsiteY27" fmla="*/ 3199199 h 3827499"/>
              <a:gd name="connsiteX28" fmla="*/ 381468 w 2822824"/>
              <a:gd name="connsiteY28" fmla="*/ 3659204 h 3827499"/>
              <a:gd name="connsiteX29" fmla="*/ 196344 w 2822824"/>
              <a:gd name="connsiteY29" fmla="*/ 3704083 h 3827499"/>
              <a:gd name="connsiteX30" fmla="*/ 263662 w 2822824"/>
              <a:gd name="connsiteY30" fmla="*/ 3805059 h 3827499"/>
              <a:gd name="connsiteX31" fmla="*/ 555372 w 2822824"/>
              <a:gd name="connsiteY31" fmla="*/ 3827499 h 3827499"/>
              <a:gd name="connsiteX32" fmla="*/ 589031 w 2822824"/>
              <a:gd name="connsiteY32" fmla="*/ 3619936 h 3827499"/>
              <a:gd name="connsiteX33" fmla="*/ 645129 w 2822824"/>
              <a:gd name="connsiteY33" fmla="*/ 3614326 h 3827499"/>
              <a:gd name="connsiteX34" fmla="*/ 690008 w 2822824"/>
              <a:gd name="connsiteY34" fmla="*/ 3737742 h 3827499"/>
              <a:gd name="connsiteX35" fmla="*/ 774155 w 2822824"/>
              <a:gd name="connsiteY35" fmla="*/ 3743352 h 3827499"/>
              <a:gd name="connsiteX36" fmla="*/ 779765 w 2822824"/>
              <a:gd name="connsiteY36" fmla="*/ 3513349 h 3827499"/>
              <a:gd name="connsiteX37" fmla="*/ 746106 w 2822824"/>
              <a:gd name="connsiteY37" fmla="*/ 3244078 h 3827499"/>
              <a:gd name="connsiteX38" fmla="*/ 903181 w 2822824"/>
              <a:gd name="connsiteY38" fmla="*/ 2666267 h 3827499"/>
              <a:gd name="connsiteX39" fmla="*/ 1166842 w 2822824"/>
              <a:gd name="connsiteY39" fmla="*/ 2559680 h 3827499"/>
              <a:gd name="connsiteX40" fmla="*/ 1531480 w 2822824"/>
              <a:gd name="connsiteY40" fmla="*/ 2666267 h 3827499"/>
              <a:gd name="connsiteX41" fmla="*/ 1593188 w 2822824"/>
              <a:gd name="connsiteY41" fmla="*/ 2666267 h 3827499"/>
              <a:gd name="connsiteX42" fmla="*/ 1649286 w 2822824"/>
              <a:gd name="connsiteY42" fmla="*/ 2767244 h 3827499"/>
              <a:gd name="connsiteX43" fmla="*/ 1800751 w 2822824"/>
              <a:gd name="connsiteY43" fmla="*/ 2800902 h 3827499"/>
              <a:gd name="connsiteX44" fmla="*/ 1811971 w 2822824"/>
              <a:gd name="connsiteY44" fmla="*/ 2834561 h 3827499"/>
              <a:gd name="connsiteX45" fmla="*/ 1772702 w 2822824"/>
              <a:gd name="connsiteY45" fmla="*/ 3036515 h 3827499"/>
              <a:gd name="connsiteX46" fmla="*/ 1750263 w 2822824"/>
              <a:gd name="connsiteY46" fmla="*/ 3361884 h 3827499"/>
              <a:gd name="connsiteX47" fmla="*/ 1542700 w 2822824"/>
              <a:gd name="connsiteY47" fmla="*/ 3384323 h 3827499"/>
              <a:gd name="connsiteX48" fmla="*/ 1206111 w 2822824"/>
              <a:gd name="connsiteY48" fmla="*/ 3434812 h 3827499"/>
              <a:gd name="connsiteX49" fmla="*/ 1178062 w 2822824"/>
              <a:gd name="connsiteY49" fmla="*/ 3507739 h 3827499"/>
              <a:gd name="connsiteX50" fmla="*/ 1116354 w 2822824"/>
              <a:gd name="connsiteY50" fmla="*/ 3535788 h 3827499"/>
              <a:gd name="connsiteX51" fmla="*/ 1144403 w 2822824"/>
              <a:gd name="connsiteY51" fmla="*/ 3670424 h 3827499"/>
              <a:gd name="connsiteX52" fmla="*/ 1284648 w 2822824"/>
              <a:gd name="connsiteY52" fmla="*/ 3676034 h 3827499"/>
              <a:gd name="connsiteX53" fmla="*/ 1279038 w 2822824"/>
              <a:gd name="connsiteY53" fmla="*/ 3524569 h 3827499"/>
              <a:gd name="connsiteX54" fmla="*/ 1458552 w 2822824"/>
              <a:gd name="connsiteY54" fmla="*/ 3535788 h 3827499"/>
              <a:gd name="connsiteX55" fmla="*/ 1430503 w 2822824"/>
              <a:gd name="connsiteY55" fmla="*/ 3614326 h 3827499"/>
              <a:gd name="connsiteX56" fmla="*/ 1402454 w 2822824"/>
              <a:gd name="connsiteY56" fmla="*/ 3676034 h 3827499"/>
              <a:gd name="connsiteX57" fmla="*/ 1318307 w 2822824"/>
              <a:gd name="connsiteY57" fmla="*/ 3692863 h 3827499"/>
              <a:gd name="connsiteX58" fmla="*/ 1452943 w 2822824"/>
              <a:gd name="connsiteY58" fmla="*/ 3816279 h 3827499"/>
              <a:gd name="connsiteX59" fmla="*/ 1520260 w 2822824"/>
              <a:gd name="connsiteY59" fmla="*/ 3681644 h 3827499"/>
              <a:gd name="connsiteX60" fmla="*/ 1823190 w 2822824"/>
              <a:gd name="connsiteY60" fmla="*/ 3580667 h 3827499"/>
              <a:gd name="connsiteX61" fmla="*/ 2159779 w 2822824"/>
              <a:gd name="connsiteY61" fmla="*/ 3653594 h 3827499"/>
              <a:gd name="connsiteX62" fmla="*/ 2114901 w 2822824"/>
              <a:gd name="connsiteY62" fmla="*/ 3754571 h 3827499"/>
              <a:gd name="connsiteX63" fmla="*/ 2210268 w 2822824"/>
              <a:gd name="connsiteY63" fmla="*/ 3821889 h 3827499"/>
              <a:gd name="connsiteX64" fmla="*/ 2283195 w 2822824"/>
              <a:gd name="connsiteY64" fmla="*/ 3771401 h 3827499"/>
              <a:gd name="connsiteX65" fmla="*/ 2271976 w 2822824"/>
              <a:gd name="connsiteY65" fmla="*/ 3676034 h 3827499"/>
              <a:gd name="connsiteX66" fmla="*/ 2451490 w 2822824"/>
              <a:gd name="connsiteY66" fmla="*/ 3597496 h 3827499"/>
              <a:gd name="connsiteX67" fmla="*/ 2434660 w 2822824"/>
              <a:gd name="connsiteY67" fmla="*/ 3423592 h 3827499"/>
              <a:gd name="connsiteX68" fmla="*/ 1929777 w 2822824"/>
              <a:gd name="connsiteY68" fmla="*/ 3395543 h 3827499"/>
              <a:gd name="connsiteX69" fmla="*/ 1918557 w 2822824"/>
              <a:gd name="connsiteY69" fmla="*/ 3070174 h 3827499"/>
              <a:gd name="connsiteX70" fmla="*/ 1884898 w 2822824"/>
              <a:gd name="connsiteY70" fmla="*/ 3053344 h 3827499"/>
              <a:gd name="connsiteX71" fmla="*/ 1907338 w 2822824"/>
              <a:gd name="connsiteY71" fmla="*/ 2873830 h 3827499"/>
              <a:gd name="connsiteX72" fmla="*/ 1862459 w 2822824"/>
              <a:gd name="connsiteY72" fmla="*/ 2812122 h 3827499"/>
              <a:gd name="connsiteX73" fmla="*/ 2109291 w 2822824"/>
              <a:gd name="connsiteY73" fmla="*/ 2756024 h 3827499"/>
              <a:gd name="connsiteX74" fmla="*/ 2131730 w 2822824"/>
              <a:gd name="connsiteY74" fmla="*/ 2626998 h 3827499"/>
              <a:gd name="connsiteX75" fmla="*/ 2372952 w 2822824"/>
              <a:gd name="connsiteY75" fmla="*/ 2660657 h 3827499"/>
              <a:gd name="connsiteX76" fmla="*/ 2597345 w 2822824"/>
              <a:gd name="connsiteY76" fmla="*/ 2071626 h 3827499"/>
              <a:gd name="connsiteX77" fmla="*/ 2552466 w 2822824"/>
              <a:gd name="connsiteY77" fmla="*/ 1987479 h 3827499"/>
              <a:gd name="connsiteX78" fmla="*/ 2698322 w 2822824"/>
              <a:gd name="connsiteY78" fmla="*/ 1499425 h 3827499"/>
              <a:gd name="connsiteX79" fmla="*/ 2642224 w 2822824"/>
              <a:gd name="connsiteY79" fmla="*/ 1392839 h 3827499"/>
              <a:gd name="connsiteX80" fmla="*/ 2501978 w 2822824"/>
              <a:gd name="connsiteY80" fmla="*/ 809418 h 3827499"/>
              <a:gd name="connsiteX81" fmla="*/ 2782470 w 2822824"/>
              <a:gd name="connsiteY81" fmla="*/ 714051 h 3827499"/>
              <a:gd name="connsiteX82" fmla="*/ 2715151 w 2822824"/>
              <a:gd name="connsiteY82" fmla="*/ 472829 h 3827499"/>
              <a:gd name="connsiteX83" fmla="*/ 2647833 w 2822824"/>
              <a:gd name="connsiteY83" fmla="*/ 80143 h 3827499"/>
              <a:gd name="connsiteX0" fmla="*/ 2647833 w 2822824"/>
              <a:gd name="connsiteY0" fmla="*/ 80143 h 3827499"/>
              <a:gd name="connsiteX1" fmla="*/ 2395391 w 2822824"/>
              <a:gd name="connsiteY1" fmla="*/ 1604 h 3827499"/>
              <a:gd name="connsiteX2" fmla="*/ 2193438 w 2822824"/>
              <a:gd name="connsiteY2" fmla="*/ 197948 h 3827499"/>
              <a:gd name="connsiteX3" fmla="*/ 2114901 w 2822824"/>
              <a:gd name="connsiteY3" fmla="*/ 214777 h 3827499"/>
              <a:gd name="connsiteX4" fmla="*/ 2142950 w 2822824"/>
              <a:gd name="connsiteY4" fmla="*/ 326974 h 3827499"/>
              <a:gd name="connsiteX5" fmla="*/ 2047583 w 2822824"/>
              <a:gd name="connsiteY5" fmla="*/ 495268 h 3827499"/>
              <a:gd name="connsiteX6" fmla="*/ 2159779 w 2822824"/>
              <a:gd name="connsiteY6" fmla="*/ 747710 h 3827499"/>
              <a:gd name="connsiteX7" fmla="*/ 2030754 w 2822824"/>
              <a:gd name="connsiteY7" fmla="*/ 792588 h 3827499"/>
              <a:gd name="connsiteX8" fmla="*/ 1997095 w 2822824"/>
              <a:gd name="connsiteY8" fmla="*/ 859906 h 3827499"/>
              <a:gd name="connsiteX9" fmla="*/ 1997095 w 2822824"/>
              <a:gd name="connsiteY9" fmla="*/ 747710 h 3827499"/>
              <a:gd name="connsiteX10" fmla="*/ 1946606 w 2822824"/>
              <a:gd name="connsiteY10" fmla="*/ 708441 h 3827499"/>
              <a:gd name="connsiteX11" fmla="*/ 1772702 w 2822824"/>
              <a:gd name="connsiteY11" fmla="*/ 758929 h 3827499"/>
              <a:gd name="connsiteX12" fmla="*/ 1402454 w 2822824"/>
              <a:gd name="connsiteY12" fmla="*/ 618684 h 3827499"/>
              <a:gd name="connsiteX13" fmla="*/ 1705384 w 2822824"/>
              <a:gd name="connsiteY13" fmla="*/ 1190885 h 3827499"/>
              <a:gd name="connsiteX14" fmla="*/ 1800751 w 2822824"/>
              <a:gd name="connsiteY14" fmla="*/ 1263813 h 3827499"/>
              <a:gd name="connsiteX15" fmla="*/ 1649286 w 2822824"/>
              <a:gd name="connsiteY15" fmla="*/ 1488205 h 3827499"/>
              <a:gd name="connsiteX16" fmla="*/ 1727824 w 2822824"/>
              <a:gd name="connsiteY16" fmla="*/ 1706988 h 3827499"/>
              <a:gd name="connsiteX17" fmla="*/ 1817581 w 2822824"/>
              <a:gd name="connsiteY17" fmla="*/ 1701379 h 3827499"/>
              <a:gd name="connsiteX18" fmla="*/ 1671725 w 2822824"/>
              <a:gd name="connsiteY18" fmla="*/ 1869673 h 3827499"/>
              <a:gd name="connsiteX19" fmla="*/ 914400 w 2822824"/>
              <a:gd name="connsiteY19" fmla="*/ 1617231 h 3827499"/>
              <a:gd name="connsiteX20" fmla="*/ 460005 w 2822824"/>
              <a:gd name="connsiteY20" fmla="*/ 2643828 h 3827499"/>
              <a:gd name="connsiteX21" fmla="*/ 263662 w 2822824"/>
              <a:gd name="connsiteY21" fmla="*/ 2851391 h 3827499"/>
              <a:gd name="connsiteX22" fmla="*/ 44879 w 2822824"/>
              <a:gd name="connsiteY22" fmla="*/ 2896269 h 3827499"/>
              <a:gd name="connsiteX23" fmla="*/ 0 w 2822824"/>
              <a:gd name="connsiteY23" fmla="*/ 3002856 h 3827499"/>
              <a:gd name="connsiteX24" fmla="*/ 274881 w 2822824"/>
              <a:gd name="connsiteY24" fmla="*/ 3126272 h 3827499"/>
              <a:gd name="connsiteX25" fmla="*/ 504884 w 2822824"/>
              <a:gd name="connsiteY25" fmla="*/ 3025295 h 3827499"/>
              <a:gd name="connsiteX26" fmla="*/ 471225 w 2822824"/>
              <a:gd name="connsiteY26" fmla="*/ 3154321 h 3827499"/>
              <a:gd name="connsiteX27" fmla="*/ 572201 w 2822824"/>
              <a:gd name="connsiteY27" fmla="*/ 3199199 h 3827499"/>
              <a:gd name="connsiteX28" fmla="*/ 381468 w 2822824"/>
              <a:gd name="connsiteY28" fmla="*/ 3659204 h 3827499"/>
              <a:gd name="connsiteX29" fmla="*/ 196344 w 2822824"/>
              <a:gd name="connsiteY29" fmla="*/ 3704083 h 3827499"/>
              <a:gd name="connsiteX30" fmla="*/ 263662 w 2822824"/>
              <a:gd name="connsiteY30" fmla="*/ 3805059 h 3827499"/>
              <a:gd name="connsiteX31" fmla="*/ 555372 w 2822824"/>
              <a:gd name="connsiteY31" fmla="*/ 3827499 h 3827499"/>
              <a:gd name="connsiteX32" fmla="*/ 589031 w 2822824"/>
              <a:gd name="connsiteY32" fmla="*/ 3619936 h 3827499"/>
              <a:gd name="connsiteX33" fmla="*/ 645129 w 2822824"/>
              <a:gd name="connsiteY33" fmla="*/ 3614326 h 3827499"/>
              <a:gd name="connsiteX34" fmla="*/ 690008 w 2822824"/>
              <a:gd name="connsiteY34" fmla="*/ 3737742 h 3827499"/>
              <a:gd name="connsiteX35" fmla="*/ 774155 w 2822824"/>
              <a:gd name="connsiteY35" fmla="*/ 3743352 h 3827499"/>
              <a:gd name="connsiteX36" fmla="*/ 779765 w 2822824"/>
              <a:gd name="connsiteY36" fmla="*/ 3513349 h 3827499"/>
              <a:gd name="connsiteX37" fmla="*/ 746106 w 2822824"/>
              <a:gd name="connsiteY37" fmla="*/ 3244078 h 3827499"/>
              <a:gd name="connsiteX38" fmla="*/ 903181 w 2822824"/>
              <a:gd name="connsiteY38" fmla="*/ 2666267 h 3827499"/>
              <a:gd name="connsiteX39" fmla="*/ 1166842 w 2822824"/>
              <a:gd name="connsiteY39" fmla="*/ 2559680 h 3827499"/>
              <a:gd name="connsiteX40" fmla="*/ 1531480 w 2822824"/>
              <a:gd name="connsiteY40" fmla="*/ 2666267 h 3827499"/>
              <a:gd name="connsiteX41" fmla="*/ 1593188 w 2822824"/>
              <a:gd name="connsiteY41" fmla="*/ 2666267 h 3827499"/>
              <a:gd name="connsiteX42" fmla="*/ 1649286 w 2822824"/>
              <a:gd name="connsiteY42" fmla="*/ 2767244 h 3827499"/>
              <a:gd name="connsiteX43" fmla="*/ 1800751 w 2822824"/>
              <a:gd name="connsiteY43" fmla="*/ 2800902 h 3827499"/>
              <a:gd name="connsiteX44" fmla="*/ 1811971 w 2822824"/>
              <a:gd name="connsiteY44" fmla="*/ 2834561 h 3827499"/>
              <a:gd name="connsiteX45" fmla="*/ 1772702 w 2822824"/>
              <a:gd name="connsiteY45" fmla="*/ 3036515 h 3827499"/>
              <a:gd name="connsiteX46" fmla="*/ 1750263 w 2822824"/>
              <a:gd name="connsiteY46" fmla="*/ 3361884 h 3827499"/>
              <a:gd name="connsiteX47" fmla="*/ 1542700 w 2822824"/>
              <a:gd name="connsiteY47" fmla="*/ 3384323 h 3827499"/>
              <a:gd name="connsiteX48" fmla="*/ 1206111 w 2822824"/>
              <a:gd name="connsiteY48" fmla="*/ 3434812 h 3827499"/>
              <a:gd name="connsiteX49" fmla="*/ 1178062 w 2822824"/>
              <a:gd name="connsiteY49" fmla="*/ 3507739 h 3827499"/>
              <a:gd name="connsiteX50" fmla="*/ 1116354 w 2822824"/>
              <a:gd name="connsiteY50" fmla="*/ 3535788 h 3827499"/>
              <a:gd name="connsiteX51" fmla="*/ 1144403 w 2822824"/>
              <a:gd name="connsiteY51" fmla="*/ 3670424 h 3827499"/>
              <a:gd name="connsiteX52" fmla="*/ 1284648 w 2822824"/>
              <a:gd name="connsiteY52" fmla="*/ 3676034 h 3827499"/>
              <a:gd name="connsiteX53" fmla="*/ 1279038 w 2822824"/>
              <a:gd name="connsiteY53" fmla="*/ 3524569 h 3827499"/>
              <a:gd name="connsiteX54" fmla="*/ 1458552 w 2822824"/>
              <a:gd name="connsiteY54" fmla="*/ 3535788 h 3827499"/>
              <a:gd name="connsiteX55" fmla="*/ 1430503 w 2822824"/>
              <a:gd name="connsiteY55" fmla="*/ 3614326 h 3827499"/>
              <a:gd name="connsiteX56" fmla="*/ 1402454 w 2822824"/>
              <a:gd name="connsiteY56" fmla="*/ 3676034 h 3827499"/>
              <a:gd name="connsiteX57" fmla="*/ 1318307 w 2822824"/>
              <a:gd name="connsiteY57" fmla="*/ 3692863 h 3827499"/>
              <a:gd name="connsiteX58" fmla="*/ 1452943 w 2822824"/>
              <a:gd name="connsiteY58" fmla="*/ 3816279 h 3827499"/>
              <a:gd name="connsiteX59" fmla="*/ 1520260 w 2822824"/>
              <a:gd name="connsiteY59" fmla="*/ 3681644 h 3827499"/>
              <a:gd name="connsiteX60" fmla="*/ 1823190 w 2822824"/>
              <a:gd name="connsiteY60" fmla="*/ 3580667 h 3827499"/>
              <a:gd name="connsiteX61" fmla="*/ 2159779 w 2822824"/>
              <a:gd name="connsiteY61" fmla="*/ 3653594 h 3827499"/>
              <a:gd name="connsiteX62" fmla="*/ 2114901 w 2822824"/>
              <a:gd name="connsiteY62" fmla="*/ 3754571 h 3827499"/>
              <a:gd name="connsiteX63" fmla="*/ 2210268 w 2822824"/>
              <a:gd name="connsiteY63" fmla="*/ 3821889 h 3827499"/>
              <a:gd name="connsiteX64" fmla="*/ 2283195 w 2822824"/>
              <a:gd name="connsiteY64" fmla="*/ 3771401 h 3827499"/>
              <a:gd name="connsiteX65" fmla="*/ 2271976 w 2822824"/>
              <a:gd name="connsiteY65" fmla="*/ 3676034 h 3827499"/>
              <a:gd name="connsiteX66" fmla="*/ 2451490 w 2822824"/>
              <a:gd name="connsiteY66" fmla="*/ 3597496 h 3827499"/>
              <a:gd name="connsiteX67" fmla="*/ 2434660 w 2822824"/>
              <a:gd name="connsiteY67" fmla="*/ 3423592 h 3827499"/>
              <a:gd name="connsiteX68" fmla="*/ 1929777 w 2822824"/>
              <a:gd name="connsiteY68" fmla="*/ 3395543 h 3827499"/>
              <a:gd name="connsiteX69" fmla="*/ 1918557 w 2822824"/>
              <a:gd name="connsiteY69" fmla="*/ 3070174 h 3827499"/>
              <a:gd name="connsiteX70" fmla="*/ 1884898 w 2822824"/>
              <a:gd name="connsiteY70" fmla="*/ 3053344 h 3827499"/>
              <a:gd name="connsiteX71" fmla="*/ 1907338 w 2822824"/>
              <a:gd name="connsiteY71" fmla="*/ 2873830 h 3827499"/>
              <a:gd name="connsiteX72" fmla="*/ 1862459 w 2822824"/>
              <a:gd name="connsiteY72" fmla="*/ 2812122 h 3827499"/>
              <a:gd name="connsiteX73" fmla="*/ 2109291 w 2822824"/>
              <a:gd name="connsiteY73" fmla="*/ 2756024 h 3827499"/>
              <a:gd name="connsiteX74" fmla="*/ 2131730 w 2822824"/>
              <a:gd name="connsiteY74" fmla="*/ 2626998 h 3827499"/>
              <a:gd name="connsiteX75" fmla="*/ 2372952 w 2822824"/>
              <a:gd name="connsiteY75" fmla="*/ 2660657 h 3827499"/>
              <a:gd name="connsiteX76" fmla="*/ 2597345 w 2822824"/>
              <a:gd name="connsiteY76" fmla="*/ 2071626 h 3827499"/>
              <a:gd name="connsiteX77" fmla="*/ 2552466 w 2822824"/>
              <a:gd name="connsiteY77" fmla="*/ 1987479 h 3827499"/>
              <a:gd name="connsiteX78" fmla="*/ 2698322 w 2822824"/>
              <a:gd name="connsiteY78" fmla="*/ 1499425 h 3827499"/>
              <a:gd name="connsiteX79" fmla="*/ 2642224 w 2822824"/>
              <a:gd name="connsiteY79" fmla="*/ 1392839 h 3827499"/>
              <a:gd name="connsiteX80" fmla="*/ 2490758 w 2822824"/>
              <a:gd name="connsiteY80" fmla="*/ 848687 h 3827499"/>
              <a:gd name="connsiteX81" fmla="*/ 2782470 w 2822824"/>
              <a:gd name="connsiteY81" fmla="*/ 714051 h 3827499"/>
              <a:gd name="connsiteX82" fmla="*/ 2715151 w 2822824"/>
              <a:gd name="connsiteY82" fmla="*/ 472829 h 3827499"/>
              <a:gd name="connsiteX83" fmla="*/ 2647833 w 2822824"/>
              <a:gd name="connsiteY83" fmla="*/ 80143 h 3827499"/>
              <a:gd name="connsiteX0" fmla="*/ 2647833 w 2822824"/>
              <a:gd name="connsiteY0" fmla="*/ 80143 h 3827499"/>
              <a:gd name="connsiteX1" fmla="*/ 2395391 w 2822824"/>
              <a:gd name="connsiteY1" fmla="*/ 1604 h 3827499"/>
              <a:gd name="connsiteX2" fmla="*/ 2193438 w 2822824"/>
              <a:gd name="connsiteY2" fmla="*/ 197948 h 3827499"/>
              <a:gd name="connsiteX3" fmla="*/ 2114901 w 2822824"/>
              <a:gd name="connsiteY3" fmla="*/ 214777 h 3827499"/>
              <a:gd name="connsiteX4" fmla="*/ 2142950 w 2822824"/>
              <a:gd name="connsiteY4" fmla="*/ 326974 h 3827499"/>
              <a:gd name="connsiteX5" fmla="*/ 2047583 w 2822824"/>
              <a:gd name="connsiteY5" fmla="*/ 495268 h 3827499"/>
              <a:gd name="connsiteX6" fmla="*/ 2159779 w 2822824"/>
              <a:gd name="connsiteY6" fmla="*/ 747710 h 3827499"/>
              <a:gd name="connsiteX7" fmla="*/ 2030754 w 2822824"/>
              <a:gd name="connsiteY7" fmla="*/ 792588 h 3827499"/>
              <a:gd name="connsiteX8" fmla="*/ 1997095 w 2822824"/>
              <a:gd name="connsiteY8" fmla="*/ 859906 h 3827499"/>
              <a:gd name="connsiteX9" fmla="*/ 1997095 w 2822824"/>
              <a:gd name="connsiteY9" fmla="*/ 747710 h 3827499"/>
              <a:gd name="connsiteX10" fmla="*/ 1946606 w 2822824"/>
              <a:gd name="connsiteY10" fmla="*/ 708441 h 3827499"/>
              <a:gd name="connsiteX11" fmla="*/ 1772702 w 2822824"/>
              <a:gd name="connsiteY11" fmla="*/ 758929 h 3827499"/>
              <a:gd name="connsiteX12" fmla="*/ 1402454 w 2822824"/>
              <a:gd name="connsiteY12" fmla="*/ 618684 h 3827499"/>
              <a:gd name="connsiteX13" fmla="*/ 1705384 w 2822824"/>
              <a:gd name="connsiteY13" fmla="*/ 1190885 h 3827499"/>
              <a:gd name="connsiteX14" fmla="*/ 1800751 w 2822824"/>
              <a:gd name="connsiteY14" fmla="*/ 1263813 h 3827499"/>
              <a:gd name="connsiteX15" fmla="*/ 1649286 w 2822824"/>
              <a:gd name="connsiteY15" fmla="*/ 1488205 h 3827499"/>
              <a:gd name="connsiteX16" fmla="*/ 1727824 w 2822824"/>
              <a:gd name="connsiteY16" fmla="*/ 1706988 h 3827499"/>
              <a:gd name="connsiteX17" fmla="*/ 1817581 w 2822824"/>
              <a:gd name="connsiteY17" fmla="*/ 1701379 h 3827499"/>
              <a:gd name="connsiteX18" fmla="*/ 1671725 w 2822824"/>
              <a:gd name="connsiteY18" fmla="*/ 1869673 h 3827499"/>
              <a:gd name="connsiteX19" fmla="*/ 914400 w 2822824"/>
              <a:gd name="connsiteY19" fmla="*/ 1617231 h 3827499"/>
              <a:gd name="connsiteX20" fmla="*/ 460005 w 2822824"/>
              <a:gd name="connsiteY20" fmla="*/ 2643828 h 3827499"/>
              <a:gd name="connsiteX21" fmla="*/ 263662 w 2822824"/>
              <a:gd name="connsiteY21" fmla="*/ 2851391 h 3827499"/>
              <a:gd name="connsiteX22" fmla="*/ 44879 w 2822824"/>
              <a:gd name="connsiteY22" fmla="*/ 2896269 h 3827499"/>
              <a:gd name="connsiteX23" fmla="*/ 0 w 2822824"/>
              <a:gd name="connsiteY23" fmla="*/ 3002856 h 3827499"/>
              <a:gd name="connsiteX24" fmla="*/ 274881 w 2822824"/>
              <a:gd name="connsiteY24" fmla="*/ 3126272 h 3827499"/>
              <a:gd name="connsiteX25" fmla="*/ 504884 w 2822824"/>
              <a:gd name="connsiteY25" fmla="*/ 3025295 h 3827499"/>
              <a:gd name="connsiteX26" fmla="*/ 471225 w 2822824"/>
              <a:gd name="connsiteY26" fmla="*/ 3154321 h 3827499"/>
              <a:gd name="connsiteX27" fmla="*/ 572201 w 2822824"/>
              <a:gd name="connsiteY27" fmla="*/ 3199199 h 3827499"/>
              <a:gd name="connsiteX28" fmla="*/ 381468 w 2822824"/>
              <a:gd name="connsiteY28" fmla="*/ 3659204 h 3827499"/>
              <a:gd name="connsiteX29" fmla="*/ 196344 w 2822824"/>
              <a:gd name="connsiteY29" fmla="*/ 3704083 h 3827499"/>
              <a:gd name="connsiteX30" fmla="*/ 263662 w 2822824"/>
              <a:gd name="connsiteY30" fmla="*/ 3805059 h 3827499"/>
              <a:gd name="connsiteX31" fmla="*/ 555372 w 2822824"/>
              <a:gd name="connsiteY31" fmla="*/ 3827499 h 3827499"/>
              <a:gd name="connsiteX32" fmla="*/ 589031 w 2822824"/>
              <a:gd name="connsiteY32" fmla="*/ 3619936 h 3827499"/>
              <a:gd name="connsiteX33" fmla="*/ 645129 w 2822824"/>
              <a:gd name="connsiteY33" fmla="*/ 3614326 h 3827499"/>
              <a:gd name="connsiteX34" fmla="*/ 690008 w 2822824"/>
              <a:gd name="connsiteY34" fmla="*/ 3737742 h 3827499"/>
              <a:gd name="connsiteX35" fmla="*/ 774155 w 2822824"/>
              <a:gd name="connsiteY35" fmla="*/ 3743352 h 3827499"/>
              <a:gd name="connsiteX36" fmla="*/ 779765 w 2822824"/>
              <a:gd name="connsiteY36" fmla="*/ 3513349 h 3827499"/>
              <a:gd name="connsiteX37" fmla="*/ 746106 w 2822824"/>
              <a:gd name="connsiteY37" fmla="*/ 3244078 h 3827499"/>
              <a:gd name="connsiteX38" fmla="*/ 903181 w 2822824"/>
              <a:gd name="connsiteY38" fmla="*/ 2666267 h 3827499"/>
              <a:gd name="connsiteX39" fmla="*/ 1166842 w 2822824"/>
              <a:gd name="connsiteY39" fmla="*/ 2559680 h 3827499"/>
              <a:gd name="connsiteX40" fmla="*/ 1531480 w 2822824"/>
              <a:gd name="connsiteY40" fmla="*/ 2666267 h 3827499"/>
              <a:gd name="connsiteX41" fmla="*/ 1593188 w 2822824"/>
              <a:gd name="connsiteY41" fmla="*/ 2666267 h 3827499"/>
              <a:gd name="connsiteX42" fmla="*/ 1649286 w 2822824"/>
              <a:gd name="connsiteY42" fmla="*/ 2767244 h 3827499"/>
              <a:gd name="connsiteX43" fmla="*/ 1800751 w 2822824"/>
              <a:gd name="connsiteY43" fmla="*/ 2800902 h 3827499"/>
              <a:gd name="connsiteX44" fmla="*/ 1811971 w 2822824"/>
              <a:gd name="connsiteY44" fmla="*/ 2834561 h 3827499"/>
              <a:gd name="connsiteX45" fmla="*/ 1772702 w 2822824"/>
              <a:gd name="connsiteY45" fmla="*/ 3036515 h 3827499"/>
              <a:gd name="connsiteX46" fmla="*/ 1750263 w 2822824"/>
              <a:gd name="connsiteY46" fmla="*/ 3361884 h 3827499"/>
              <a:gd name="connsiteX47" fmla="*/ 1542700 w 2822824"/>
              <a:gd name="connsiteY47" fmla="*/ 3384323 h 3827499"/>
              <a:gd name="connsiteX48" fmla="*/ 1206111 w 2822824"/>
              <a:gd name="connsiteY48" fmla="*/ 3434812 h 3827499"/>
              <a:gd name="connsiteX49" fmla="*/ 1178062 w 2822824"/>
              <a:gd name="connsiteY49" fmla="*/ 3507739 h 3827499"/>
              <a:gd name="connsiteX50" fmla="*/ 1116354 w 2822824"/>
              <a:gd name="connsiteY50" fmla="*/ 3535788 h 3827499"/>
              <a:gd name="connsiteX51" fmla="*/ 1144403 w 2822824"/>
              <a:gd name="connsiteY51" fmla="*/ 3670424 h 3827499"/>
              <a:gd name="connsiteX52" fmla="*/ 1284648 w 2822824"/>
              <a:gd name="connsiteY52" fmla="*/ 3676034 h 3827499"/>
              <a:gd name="connsiteX53" fmla="*/ 1279038 w 2822824"/>
              <a:gd name="connsiteY53" fmla="*/ 3524569 h 3827499"/>
              <a:gd name="connsiteX54" fmla="*/ 1458552 w 2822824"/>
              <a:gd name="connsiteY54" fmla="*/ 3535788 h 3827499"/>
              <a:gd name="connsiteX55" fmla="*/ 1430503 w 2822824"/>
              <a:gd name="connsiteY55" fmla="*/ 3614326 h 3827499"/>
              <a:gd name="connsiteX56" fmla="*/ 1402454 w 2822824"/>
              <a:gd name="connsiteY56" fmla="*/ 3676034 h 3827499"/>
              <a:gd name="connsiteX57" fmla="*/ 1318307 w 2822824"/>
              <a:gd name="connsiteY57" fmla="*/ 3692863 h 3827499"/>
              <a:gd name="connsiteX58" fmla="*/ 1452943 w 2822824"/>
              <a:gd name="connsiteY58" fmla="*/ 3816279 h 3827499"/>
              <a:gd name="connsiteX59" fmla="*/ 1520260 w 2822824"/>
              <a:gd name="connsiteY59" fmla="*/ 3681644 h 3827499"/>
              <a:gd name="connsiteX60" fmla="*/ 1823190 w 2822824"/>
              <a:gd name="connsiteY60" fmla="*/ 3580667 h 3827499"/>
              <a:gd name="connsiteX61" fmla="*/ 2159779 w 2822824"/>
              <a:gd name="connsiteY61" fmla="*/ 3653594 h 3827499"/>
              <a:gd name="connsiteX62" fmla="*/ 2114901 w 2822824"/>
              <a:gd name="connsiteY62" fmla="*/ 3754571 h 3827499"/>
              <a:gd name="connsiteX63" fmla="*/ 2210268 w 2822824"/>
              <a:gd name="connsiteY63" fmla="*/ 3821889 h 3827499"/>
              <a:gd name="connsiteX64" fmla="*/ 2283195 w 2822824"/>
              <a:gd name="connsiteY64" fmla="*/ 3771401 h 3827499"/>
              <a:gd name="connsiteX65" fmla="*/ 2271976 w 2822824"/>
              <a:gd name="connsiteY65" fmla="*/ 3676034 h 3827499"/>
              <a:gd name="connsiteX66" fmla="*/ 2451490 w 2822824"/>
              <a:gd name="connsiteY66" fmla="*/ 3597496 h 3827499"/>
              <a:gd name="connsiteX67" fmla="*/ 2434660 w 2822824"/>
              <a:gd name="connsiteY67" fmla="*/ 3423592 h 3827499"/>
              <a:gd name="connsiteX68" fmla="*/ 1929777 w 2822824"/>
              <a:gd name="connsiteY68" fmla="*/ 3395543 h 3827499"/>
              <a:gd name="connsiteX69" fmla="*/ 1918557 w 2822824"/>
              <a:gd name="connsiteY69" fmla="*/ 3070174 h 3827499"/>
              <a:gd name="connsiteX70" fmla="*/ 1884898 w 2822824"/>
              <a:gd name="connsiteY70" fmla="*/ 3053344 h 3827499"/>
              <a:gd name="connsiteX71" fmla="*/ 1907338 w 2822824"/>
              <a:gd name="connsiteY71" fmla="*/ 2873830 h 3827499"/>
              <a:gd name="connsiteX72" fmla="*/ 1862459 w 2822824"/>
              <a:gd name="connsiteY72" fmla="*/ 2812122 h 3827499"/>
              <a:gd name="connsiteX73" fmla="*/ 2109291 w 2822824"/>
              <a:gd name="connsiteY73" fmla="*/ 2756024 h 3827499"/>
              <a:gd name="connsiteX74" fmla="*/ 2131730 w 2822824"/>
              <a:gd name="connsiteY74" fmla="*/ 2626998 h 3827499"/>
              <a:gd name="connsiteX75" fmla="*/ 2372952 w 2822824"/>
              <a:gd name="connsiteY75" fmla="*/ 2660657 h 3827499"/>
              <a:gd name="connsiteX76" fmla="*/ 2597345 w 2822824"/>
              <a:gd name="connsiteY76" fmla="*/ 2071626 h 3827499"/>
              <a:gd name="connsiteX77" fmla="*/ 2552466 w 2822824"/>
              <a:gd name="connsiteY77" fmla="*/ 1987479 h 3827499"/>
              <a:gd name="connsiteX78" fmla="*/ 2698322 w 2822824"/>
              <a:gd name="connsiteY78" fmla="*/ 1499425 h 3827499"/>
              <a:gd name="connsiteX79" fmla="*/ 2642224 w 2822824"/>
              <a:gd name="connsiteY79" fmla="*/ 1392839 h 3827499"/>
              <a:gd name="connsiteX80" fmla="*/ 2490758 w 2822824"/>
              <a:gd name="connsiteY80" fmla="*/ 848687 h 3827499"/>
              <a:gd name="connsiteX81" fmla="*/ 2782470 w 2822824"/>
              <a:gd name="connsiteY81" fmla="*/ 714051 h 3827499"/>
              <a:gd name="connsiteX82" fmla="*/ 2715151 w 2822824"/>
              <a:gd name="connsiteY82" fmla="*/ 472829 h 3827499"/>
              <a:gd name="connsiteX83" fmla="*/ 2647833 w 2822824"/>
              <a:gd name="connsiteY83" fmla="*/ 80143 h 3827499"/>
              <a:gd name="connsiteX0" fmla="*/ 2647833 w 2803959"/>
              <a:gd name="connsiteY0" fmla="*/ 80143 h 3827499"/>
              <a:gd name="connsiteX1" fmla="*/ 2395391 w 2803959"/>
              <a:gd name="connsiteY1" fmla="*/ 1604 h 3827499"/>
              <a:gd name="connsiteX2" fmla="*/ 2193438 w 2803959"/>
              <a:gd name="connsiteY2" fmla="*/ 197948 h 3827499"/>
              <a:gd name="connsiteX3" fmla="*/ 2114901 w 2803959"/>
              <a:gd name="connsiteY3" fmla="*/ 214777 h 3827499"/>
              <a:gd name="connsiteX4" fmla="*/ 2142950 w 2803959"/>
              <a:gd name="connsiteY4" fmla="*/ 326974 h 3827499"/>
              <a:gd name="connsiteX5" fmla="*/ 2047583 w 2803959"/>
              <a:gd name="connsiteY5" fmla="*/ 495268 h 3827499"/>
              <a:gd name="connsiteX6" fmla="*/ 2159779 w 2803959"/>
              <a:gd name="connsiteY6" fmla="*/ 747710 h 3827499"/>
              <a:gd name="connsiteX7" fmla="*/ 2030754 w 2803959"/>
              <a:gd name="connsiteY7" fmla="*/ 792588 h 3827499"/>
              <a:gd name="connsiteX8" fmla="*/ 1997095 w 2803959"/>
              <a:gd name="connsiteY8" fmla="*/ 859906 h 3827499"/>
              <a:gd name="connsiteX9" fmla="*/ 1997095 w 2803959"/>
              <a:gd name="connsiteY9" fmla="*/ 747710 h 3827499"/>
              <a:gd name="connsiteX10" fmla="*/ 1946606 w 2803959"/>
              <a:gd name="connsiteY10" fmla="*/ 708441 h 3827499"/>
              <a:gd name="connsiteX11" fmla="*/ 1772702 w 2803959"/>
              <a:gd name="connsiteY11" fmla="*/ 758929 h 3827499"/>
              <a:gd name="connsiteX12" fmla="*/ 1402454 w 2803959"/>
              <a:gd name="connsiteY12" fmla="*/ 618684 h 3827499"/>
              <a:gd name="connsiteX13" fmla="*/ 1705384 w 2803959"/>
              <a:gd name="connsiteY13" fmla="*/ 1190885 h 3827499"/>
              <a:gd name="connsiteX14" fmla="*/ 1800751 w 2803959"/>
              <a:gd name="connsiteY14" fmla="*/ 1263813 h 3827499"/>
              <a:gd name="connsiteX15" fmla="*/ 1649286 w 2803959"/>
              <a:gd name="connsiteY15" fmla="*/ 1488205 h 3827499"/>
              <a:gd name="connsiteX16" fmla="*/ 1727824 w 2803959"/>
              <a:gd name="connsiteY16" fmla="*/ 1706988 h 3827499"/>
              <a:gd name="connsiteX17" fmla="*/ 1817581 w 2803959"/>
              <a:gd name="connsiteY17" fmla="*/ 1701379 h 3827499"/>
              <a:gd name="connsiteX18" fmla="*/ 1671725 w 2803959"/>
              <a:gd name="connsiteY18" fmla="*/ 1869673 h 3827499"/>
              <a:gd name="connsiteX19" fmla="*/ 914400 w 2803959"/>
              <a:gd name="connsiteY19" fmla="*/ 1617231 h 3827499"/>
              <a:gd name="connsiteX20" fmla="*/ 460005 w 2803959"/>
              <a:gd name="connsiteY20" fmla="*/ 2643828 h 3827499"/>
              <a:gd name="connsiteX21" fmla="*/ 263662 w 2803959"/>
              <a:gd name="connsiteY21" fmla="*/ 2851391 h 3827499"/>
              <a:gd name="connsiteX22" fmla="*/ 44879 w 2803959"/>
              <a:gd name="connsiteY22" fmla="*/ 2896269 h 3827499"/>
              <a:gd name="connsiteX23" fmla="*/ 0 w 2803959"/>
              <a:gd name="connsiteY23" fmla="*/ 3002856 h 3827499"/>
              <a:gd name="connsiteX24" fmla="*/ 274881 w 2803959"/>
              <a:gd name="connsiteY24" fmla="*/ 3126272 h 3827499"/>
              <a:gd name="connsiteX25" fmla="*/ 504884 w 2803959"/>
              <a:gd name="connsiteY25" fmla="*/ 3025295 h 3827499"/>
              <a:gd name="connsiteX26" fmla="*/ 471225 w 2803959"/>
              <a:gd name="connsiteY26" fmla="*/ 3154321 h 3827499"/>
              <a:gd name="connsiteX27" fmla="*/ 572201 w 2803959"/>
              <a:gd name="connsiteY27" fmla="*/ 3199199 h 3827499"/>
              <a:gd name="connsiteX28" fmla="*/ 381468 w 2803959"/>
              <a:gd name="connsiteY28" fmla="*/ 3659204 h 3827499"/>
              <a:gd name="connsiteX29" fmla="*/ 196344 w 2803959"/>
              <a:gd name="connsiteY29" fmla="*/ 3704083 h 3827499"/>
              <a:gd name="connsiteX30" fmla="*/ 263662 w 2803959"/>
              <a:gd name="connsiteY30" fmla="*/ 3805059 h 3827499"/>
              <a:gd name="connsiteX31" fmla="*/ 555372 w 2803959"/>
              <a:gd name="connsiteY31" fmla="*/ 3827499 h 3827499"/>
              <a:gd name="connsiteX32" fmla="*/ 589031 w 2803959"/>
              <a:gd name="connsiteY32" fmla="*/ 3619936 h 3827499"/>
              <a:gd name="connsiteX33" fmla="*/ 645129 w 2803959"/>
              <a:gd name="connsiteY33" fmla="*/ 3614326 h 3827499"/>
              <a:gd name="connsiteX34" fmla="*/ 690008 w 2803959"/>
              <a:gd name="connsiteY34" fmla="*/ 3737742 h 3827499"/>
              <a:gd name="connsiteX35" fmla="*/ 774155 w 2803959"/>
              <a:gd name="connsiteY35" fmla="*/ 3743352 h 3827499"/>
              <a:gd name="connsiteX36" fmla="*/ 779765 w 2803959"/>
              <a:gd name="connsiteY36" fmla="*/ 3513349 h 3827499"/>
              <a:gd name="connsiteX37" fmla="*/ 746106 w 2803959"/>
              <a:gd name="connsiteY37" fmla="*/ 3244078 h 3827499"/>
              <a:gd name="connsiteX38" fmla="*/ 903181 w 2803959"/>
              <a:gd name="connsiteY38" fmla="*/ 2666267 h 3827499"/>
              <a:gd name="connsiteX39" fmla="*/ 1166842 w 2803959"/>
              <a:gd name="connsiteY39" fmla="*/ 2559680 h 3827499"/>
              <a:gd name="connsiteX40" fmla="*/ 1531480 w 2803959"/>
              <a:gd name="connsiteY40" fmla="*/ 2666267 h 3827499"/>
              <a:gd name="connsiteX41" fmla="*/ 1593188 w 2803959"/>
              <a:gd name="connsiteY41" fmla="*/ 2666267 h 3827499"/>
              <a:gd name="connsiteX42" fmla="*/ 1649286 w 2803959"/>
              <a:gd name="connsiteY42" fmla="*/ 2767244 h 3827499"/>
              <a:gd name="connsiteX43" fmla="*/ 1800751 w 2803959"/>
              <a:gd name="connsiteY43" fmla="*/ 2800902 h 3827499"/>
              <a:gd name="connsiteX44" fmla="*/ 1811971 w 2803959"/>
              <a:gd name="connsiteY44" fmla="*/ 2834561 h 3827499"/>
              <a:gd name="connsiteX45" fmla="*/ 1772702 w 2803959"/>
              <a:gd name="connsiteY45" fmla="*/ 3036515 h 3827499"/>
              <a:gd name="connsiteX46" fmla="*/ 1750263 w 2803959"/>
              <a:gd name="connsiteY46" fmla="*/ 3361884 h 3827499"/>
              <a:gd name="connsiteX47" fmla="*/ 1542700 w 2803959"/>
              <a:gd name="connsiteY47" fmla="*/ 3384323 h 3827499"/>
              <a:gd name="connsiteX48" fmla="*/ 1206111 w 2803959"/>
              <a:gd name="connsiteY48" fmla="*/ 3434812 h 3827499"/>
              <a:gd name="connsiteX49" fmla="*/ 1178062 w 2803959"/>
              <a:gd name="connsiteY49" fmla="*/ 3507739 h 3827499"/>
              <a:gd name="connsiteX50" fmla="*/ 1116354 w 2803959"/>
              <a:gd name="connsiteY50" fmla="*/ 3535788 h 3827499"/>
              <a:gd name="connsiteX51" fmla="*/ 1144403 w 2803959"/>
              <a:gd name="connsiteY51" fmla="*/ 3670424 h 3827499"/>
              <a:gd name="connsiteX52" fmla="*/ 1284648 w 2803959"/>
              <a:gd name="connsiteY52" fmla="*/ 3676034 h 3827499"/>
              <a:gd name="connsiteX53" fmla="*/ 1279038 w 2803959"/>
              <a:gd name="connsiteY53" fmla="*/ 3524569 h 3827499"/>
              <a:gd name="connsiteX54" fmla="*/ 1458552 w 2803959"/>
              <a:gd name="connsiteY54" fmla="*/ 3535788 h 3827499"/>
              <a:gd name="connsiteX55" fmla="*/ 1430503 w 2803959"/>
              <a:gd name="connsiteY55" fmla="*/ 3614326 h 3827499"/>
              <a:gd name="connsiteX56" fmla="*/ 1402454 w 2803959"/>
              <a:gd name="connsiteY56" fmla="*/ 3676034 h 3827499"/>
              <a:gd name="connsiteX57" fmla="*/ 1318307 w 2803959"/>
              <a:gd name="connsiteY57" fmla="*/ 3692863 h 3827499"/>
              <a:gd name="connsiteX58" fmla="*/ 1452943 w 2803959"/>
              <a:gd name="connsiteY58" fmla="*/ 3816279 h 3827499"/>
              <a:gd name="connsiteX59" fmla="*/ 1520260 w 2803959"/>
              <a:gd name="connsiteY59" fmla="*/ 3681644 h 3827499"/>
              <a:gd name="connsiteX60" fmla="*/ 1823190 w 2803959"/>
              <a:gd name="connsiteY60" fmla="*/ 3580667 h 3827499"/>
              <a:gd name="connsiteX61" fmla="*/ 2159779 w 2803959"/>
              <a:gd name="connsiteY61" fmla="*/ 3653594 h 3827499"/>
              <a:gd name="connsiteX62" fmla="*/ 2114901 w 2803959"/>
              <a:gd name="connsiteY62" fmla="*/ 3754571 h 3827499"/>
              <a:gd name="connsiteX63" fmla="*/ 2210268 w 2803959"/>
              <a:gd name="connsiteY63" fmla="*/ 3821889 h 3827499"/>
              <a:gd name="connsiteX64" fmla="*/ 2283195 w 2803959"/>
              <a:gd name="connsiteY64" fmla="*/ 3771401 h 3827499"/>
              <a:gd name="connsiteX65" fmla="*/ 2271976 w 2803959"/>
              <a:gd name="connsiteY65" fmla="*/ 3676034 h 3827499"/>
              <a:gd name="connsiteX66" fmla="*/ 2451490 w 2803959"/>
              <a:gd name="connsiteY66" fmla="*/ 3597496 h 3827499"/>
              <a:gd name="connsiteX67" fmla="*/ 2434660 w 2803959"/>
              <a:gd name="connsiteY67" fmla="*/ 3423592 h 3827499"/>
              <a:gd name="connsiteX68" fmla="*/ 1929777 w 2803959"/>
              <a:gd name="connsiteY68" fmla="*/ 3395543 h 3827499"/>
              <a:gd name="connsiteX69" fmla="*/ 1918557 w 2803959"/>
              <a:gd name="connsiteY69" fmla="*/ 3070174 h 3827499"/>
              <a:gd name="connsiteX70" fmla="*/ 1884898 w 2803959"/>
              <a:gd name="connsiteY70" fmla="*/ 3053344 h 3827499"/>
              <a:gd name="connsiteX71" fmla="*/ 1907338 w 2803959"/>
              <a:gd name="connsiteY71" fmla="*/ 2873830 h 3827499"/>
              <a:gd name="connsiteX72" fmla="*/ 1862459 w 2803959"/>
              <a:gd name="connsiteY72" fmla="*/ 2812122 h 3827499"/>
              <a:gd name="connsiteX73" fmla="*/ 2109291 w 2803959"/>
              <a:gd name="connsiteY73" fmla="*/ 2756024 h 3827499"/>
              <a:gd name="connsiteX74" fmla="*/ 2131730 w 2803959"/>
              <a:gd name="connsiteY74" fmla="*/ 2626998 h 3827499"/>
              <a:gd name="connsiteX75" fmla="*/ 2372952 w 2803959"/>
              <a:gd name="connsiteY75" fmla="*/ 2660657 h 3827499"/>
              <a:gd name="connsiteX76" fmla="*/ 2597345 w 2803959"/>
              <a:gd name="connsiteY76" fmla="*/ 2071626 h 3827499"/>
              <a:gd name="connsiteX77" fmla="*/ 2552466 w 2803959"/>
              <a:gd name="connsiteY77" fmla="*/ 1987479 h 3827499"/>
              <a:gd name="connsiteX78" fmla="*/ 2698322 w 2803959"/>
              <a:gd name="connsiteY78" fmla="*/ 1499425 h 3827499"/>
              <a:gd name="connsiteX79" fmla="*/ 2642224 w 2803959"/>
              <a:gd name="connsiteY79" fmla="*/ 1392839 h 3827499"/>
              <a:gd name="connsiteX80" fmla="*/ 2490758 w 2803959"/>
              <a:gd name="connsiteY80" fmla="*/ 848687 h 3827499"/>
              <a:gd name="connsiteX81" fmla="*/ 2743201 w 2803959"/>
              <a:gd name="connsiteY81" fmla="*/ 714051 h 3827499"/>
              <a:gd name="connsiteX82" fmla="*/ 2715151 w 2803959"/>
              <a:gd name="connsiteY82" fmla="*/ 472829 h 3827499"/>
              <a:gd name="connsiteX83" fmla="*/ 2647833 w 2803959"/>
              <a:gd name="connsiteY83" fmla="*/ 80143 h 3827499"/>
              <a:gd name="connsiteX0" fmla="*/ 2647833 w 2798650"/>
              <a:gd name="connsiteY0" fmla="*/ 80143 h 3827499"/>
              <a:gd name="connsiteX1" fmla="*/ 2395391 w 2798650"/>
              <a:gd name="connsiteY1" fmla="*/ 1604 h 3827499"/>
              <a:gd name="connsiteX2" fmla="*/ 2193438 w 2798650"/>
              <a:gd name="connsiteY2" fmla="*/ 197948 h 3827499"/>
              <a:gd name="connsiteX3" fmla="*/ 2114901 w 2798650"/>
              <a:gd name="connsiteY3" fmla="*/ 214777 h 3827499"/>
              <a:gd name="connsiteX4" fmla="*/ 2142950 w 2798650"/>
              <a:gd name="connsiteY4" fmla="*/ 326974 h 3827499"/>
              <a:gd name="connsiteX5" fmla="*/ 2047583 w 2798650"/>
              <a:gd name="connsiteY5" fmla="*/ 495268 h 3827499"/>
              <a:gd name="connsiteX6" fmla="*/ 2159779 w 2798650"/>
              <a:gd name="connsiteY6" fmla="*/ 747710 h 3827499"/>
              <a:gd name="connsiteX7" fmla="*/ 2030754 w 2798650"/>
              <a:gd name="connsiteY7" fmla="*/ 792588 h 3827499"/>
              <a:gd name="connsiteX8" fmla="*/ 1997095 w 2798650"/>
              <a:gd name="connsiteY8" fmla="*/ 859906 h 3827499"/>
              <a:gd name="connsiteX9" fmla="*/ 1997095 w 2798650"/>
              <a:gd name="connsiteY9" fmla="*/ 747710 h 3827499"/>
              <a:gd name="connsiteX10" fmla="*/ 1946606 w 2798650"/>
              <a:gd name="connsiteY10" fmla="*/ 708441 h 3827499"/>
              <a:gd name="connsiteX11" fmla="*/ 1772702 w 2798650"/>
              <a:gd name="connsiteY11" fmla="*/ 758929 h 3827499"/>
              <a:gd name="connsiteX12" fmla="*/ 1402454 w 2798650"/>
              <a:gd name="connsiteY12" fmla="*/ 618684 h 3827499"/>
              <a:gd name="connsiteX13" fmla="*/ 1705384 w 2798650"/>
              <a:gd name="connsiteY13" fmla="*/ 1190885 h 3827499"/>
              <a:gd name="connsiteX14" fmla="*/ 1800751 w 2798650"/>
              <a:gd name="connsiteY14" fmla="*/ 1263813 h 3827499"/>
              <a:gd name="connsiteX15" fmla="*/ 1649286 w 2798650"/>
              <a:gd name="connsiteY15" fmla="*/ 1488205 h 3827499"/>
              <a:gd name="connsiteX16" fmla="*/ 1727824 w 2798650"/>
              <a:gd name="connsiteY16" fmla="*/ 1706988 h 3827499"/>
              <a:gd name="connsiteX17" fmla="*/ 1817581 w 2798650"/>
              <a:gd name="connsiteY17" fmla="*/ 1701379 h 3827499"/>
              <a:gd name="connsiteX18" fmla="*/ 1671725 w 2798650"/>
              <a:gd name="connsiteY18" fmla="*/ 1869673 h 3827499"/>
              <a:gd name="connsiteX19" fmla="*/ 914400 w 2798650"/>
              <a:gd name="connsiteY19" fmla="*/ 1617231 h 3827499"/>
              <a:gd name="connsiteX20" fmla="*/ 460005 w 2798650"/>
              <a:gd name="connsiteY20" fmla="*/ 2643828 h 3827499"/>
              <a:gd name="connsiteX21" fmla="*/ 263662 w 2798650"/>
              <a:gd name="connsiteY21" fmla="*/ 2851391 h 3827499"/>
              <a:gd name="connsiteX22" fmla="*/ 44879 w 2798650"/>
              <a:gd name="connsiteY22" fmla="*/ 2896269 h 3827499"/>
              <a:gd name="connsiteX23" fmla="*/ 0 w 2798650"/>
              <a:gd name="connsiteY23" fmla="*/ 3002856 h 3827499"/>
              <a:gd name="connsiteX24" fmla="*/ 274881 w 2798650"/>
              <a:gd name="connsiteY24" fmla="*/ 3126272 h 3827499"/>
              <a:gd name="connsiteX25" fmla="*/ 504884 w 2798650"/>
              <a:gd name="connsiteY25" fmla="*/ 3025295 h 3827499"/>
              <a:gd name="connsiteX26" fmla="*/ 471225 w 2798650"/>
              <a:gd name="connsiteY26" fmla="*/ 3154321 h 3827499"/>
              <a:gd name="connsiteX27" fmla="*/ 572201 w 2798650"/>
              <a:gd name="connsiteY27" fmla="*/ 3199199 h 3827499"/>
              <a:gd name="connsiteX28" fmla="*/ 381468 w 2798650"/>
              <a:gd name="connsiteY28" fmla="*/ 3659204 h 3827499"/>
              <a:gd name="connsiteX29" fmla="*/ 196344 w 2798650"/>
              <a:gd name="connsiteY29" fmla="*/ 3704083 h 3827499"/>
              <a:gd name="connsiteX30" fmla="*/ 263662 w 2798650"/>
              <a:gd name="connsiteY30" fmla="*/ 3805059 h 3827499"/>
              <a:gd name="connsiteX31" fmla="*/ 555372 w 2798650"/>
              <a:gd name="connsiteY31" fmla="*/ 3827499 h 3827499"/>
              <a:gd name="connsiteX32" fmla="*/ 589031 w 2798650"/>
              <a:gd name="connsiteY32" fmla="*/ 3619936 h 3827499"/>
              <a:gd name="connsiteX33" fmla="*/ 645129 w 2798650"/>
              <a:gd name="connsiteY33" fmla="*/ 3614326 h 3827499"/>
              <a:gd name="connsiteX34" fmla="*/ 690008 w 2798650"/>
              <a:gd name="connsiteY34" fmla="*/ 3737742 h 3827499"/>
              <a:gd name="connsiteX35" fmla="*/ 774155 w 2798650"/>
              <a:gd name="connsiteY35" fmla="*/ 3743352 h 3827499"/>
              <a:gd name="connsiteX36" fmla="*/ 779765 w 2798650"/>
              <a:gd name="connsiteY36" fmla="*/ 3513349 h 3827499"/>
              <a:gd name="connsiteX37" fmla="*/ 746106 w 2798650"/>
              <a:gd name="connsiteY37" fmla="*/ 3244078 h 3827499"/>
              <a:gd name="connsiteX38" fmla="*/ 903181 w 2798650"/>
              <a:gd name="connsiteY38" fmla="*/ 2666267 h 3827499"/>
              <a:gd name="connsiteX39" fmla="*/ 1166842 w 2798650"/>
              <a:gd name="connsiteY39" fmla="*/ 2559680 h 3827499"/>
              <a:gd name="connsiteX40" fmla="*/ 1531480 w 2798650"/>
              <a:gd name="connsiteY40" fmla="*/ 2666267 h 3827499"/>
              <a:gd name="connsiteX41" fmla="*/ 1593188 w 2798650"/>
              <a:gd name="connsiteY41" fmla="*/ 2666267 h 3827499"/>
              <a:gd name="connsiteX42" fmla="*/ 1649286 w 2798650"/>
              <a:gd name="connsiteY42" fmla="*/ 2767244 h 3827499"/>
              <a:gd name="connsiteX43" fmla="*/ 1800751 w 2798650"/>
              <a:gd name="connsiteY43" fmla="*/ 2800902 h 3827499"/>
              <a:gd name="connsiteX44" fmla="*/ 1811971 w 2798650"/>
              <a:gd name="connsiteY44" fmla="*/ 2834561 h 3827499"/>
              <a:gd name="connsiteX45" fmla="*/ 1772702 w 2798650"/>
              <a:gd name="connsiteY45" fmla="*/ 3036515 h 3827499"/>
              <a:gd name="connsiteX46" fmla="*/ 1750263 w 2798650"/>
              <a:gd name="connsiteY46" fmla="*/ 3361884 h 3827499"/>
              <a:gd name="connsiteX47" fmla="*/ 1542700 w 2798650"/>
              <a:gd name="connsiteY47" fmla="*/ 3384323 h 3827499"/>
              <a:gd name="connsiteX48" fmla="*/ 1206111 w 2798650"/>
              <a:gd name="connsiteY48" fmla="*/ 3434812 h 3827499"/>
              <a:gd name="connsiteX49" fmla="*/ 1178062 w 2798650"/>
              <a:gd name="connsiteY49" fmla="*/ 3507739 h 3827499"/>
              <a:gd name="connsiteX50" fmla="*/ 1116354 w 2798650"/>
              <a:gd name="connsiteY50" fmla="*/ 3535788 h 3827499"/>
              <a:gd name="connsiteX51" fmla="*/ 1144403 w 2798650"/>
              <a:gd name="connsiteY51" fmla="*/ 3670424 h 3827499"/>
              <a:gd name="connsiteX52" fmla="*/ 1284648 w 2798650"/>
              <a:gd name="connsiteY52" fmla="*/ 3676034 h 3827499"/>
              <a:gd name="connsiteX53" fmla="*/ 1279038 w 2798650"/>
              <a:gd name="connsiteY53" fmla="*/ 3524569 h 3827499"/>
              <a:gd name="connsiteX54" fmla="*/ 1458552 w 2798650"/>
              <a:gd name="connsiteY54" fmla="*/ 3535788 h 3827499"/>
              <a:gd name="connsiteX55" fmla="*/ 1430503 w 2798650"/>
              <a:gd name="connsiteY55" fmla="*/ 3614326 h 3827499"/>
              <a:gd name="connsiteX56" fmla="*/ 1402454 w 2798650"/>
              <a:gd name="connsiteY56" fmla="*/ 3676034 h 3827499"/>
              <a:gd name="connsiteX57" fmla="*/ 1318307 w 2798650"/>
              <a:gd name="connsiteY57" fmla="*/ 3692863 h 3827499"/>
              <a:gd name="connsiteX58" fmla="*/ 1452943 w 2798650"/>
              <a:gd name="connsiteY58" fmla="*/ 3816279 h 3827499"/>
              <a:gd name="connsiteX59" fmla="*/ 1520260 w 2798650"/>
              <a:gd name="connsiteY59" fmla="*/ 3681644 h 3827499"/>
              <a:gd name="connsiteX60" fmla="*/ 1823190 w 2798650"/>
              <a:gd name="connsiteY60" fmla="*/ 3580667 h 3827499"/>
              <a:gd name="connsiteX61" fmla="*/ 2159779 w 2798650"/>
              <a:gd name="connsiteY61" fmla="*/ 3653594 h 3827499"/>
              <a:gd name="connsiteX62" fmla="*/ 2114901 w 2798650"/>
              <a:gd name="connsiteY62" fmla="*/ 3754571 h 3827499"/>
              <a:gd name="connsiteX63" fmla="*/ 2210268 w 2798650"/>
              <a:gd name="connsiteY63" fmla="*/ 3821889 h 3827499"/>
              <a:gd name="connsiteX64" fmla="*/ 2283195 w 2798650"/>
              <a:gd name="connsiteY64" fmla="*/ 3771401 h 3827499"/>
              <a:gd name="connsiteX65" fmla="*/ 2271976 w 2798650"/>
              <a:gd name="connsiteY65" fmla="*/ 3676034 h 3827499"/>
              <a:gd name="connsiteX66" fmla="*/ 2451490 w 2798650"/>
              <a:gd name="connsiteY66" fmla="*/ 3597496 h 3827499"/>
              <a:gd name="connsiteX67" fmla="*/ 2434660 w 2798650"/>
              <a:gd name="connsiteY67" fmla="*/ 3423592 h 3827499"/>
              <a:gd name="connsiteX68" fmla="*/ 1929777 w 2798650"/>
              <a:gd name="connsiteY68" fmla="*/ 3395543 h 3827499"/>
              <a:gd name="connsiteX69" fmla="*/ 1918557 w 2798650"/>
              <a:gd name="connsiteY69" fmla="*/ 3070174 h 3827499"/>
              <a:gd name="connsiteX70" fmla="*/ 1884898 w 2798650"/>
              <a:gd name="connsiteY70" fmla="*/ 3053344 h 3827499"/>
              <a:gd name="connsiteX71" fmla="*/ 1907338 w 2798650"/>
              <a:gd name="connsiteY71" fmla="*/ 2873830 h 3827499"/>
              <a:gd name="connsiteX72" fmla="*/ 1862459 w 2798650"/>
              <a:gd name="connsiteY72" fmla="*/ 2812122 h 3827499"/>
              <a:gd name="connsiteX73" fmla="*/ 2109291 w 2798650"/>
              <a:gd name="connsiteY73" fmla="*/ 2756024 h 3827499"/>
              <a:gd name="connsiteX74" fmla="*/ 2131730 w 2798650"/>
              <a:gd name="connsiteY74" fmla="*/ 2626998 h 3827499"/>
              <a:gd name="connsiteX75" fmla="*/ 2372952 w 2798650"/>
              <a:gd name="connsiteY75" fmla="*/ 2660657 h 3827499"/>
              <a:gd name="connsiteX76" fmla="*/ 2597345 w 2798650"/>
              <a:gd name="connsiteY76" fmla="*/ 2071626 h 3827499"/>
              <a:gd name="connsiteX77" fmla="*/ 2552466 w 2798650"/>
              <a:gd name="connsiteY77" fmla="*/ 1987479 h 3827499"/>
              <a:gd name="connsiteX78" fmla="*/ 2698322 w 2798650"/>
              <a:gd name="connsiteY78" fmla="*/ 1499425 h 3827499"/>
              <a:gd name="connsiteX79" fmla="*/ 2642224 w 2798650"/>
              <a:gd name="connsiteY79" fmla="*/ 1392839 h 3827499"/>
              <a:gd name="connsiteX80" fmla="*/ 2490758 w 2798650"/>
              <a:gd name="connsiteY80" fmla="*/ 848687 h 3827499"/>
              <a:gd name="connsiteX81" fmla="*/ 2743201 w 2798650"/>
              <a:gd name="connsiteY81" fmla="*/ 714051 h 3827499"/>
              <a:gd name="connsiteX82" fmla="*/ 2715151 w 2798650"/>
              <a:gd name="connsiteY82" fmla="*/ 472829 h 3827499"/>
              <a:gd name="connsiteX83" fmla="*/ 2647833 w 2798650"/>
              <a:gd name="connsiteY83" fmla="*/ 80143 h 3827499"/>
              <a:gd name="connsiteX0" fmla="*/ 2647833 w 2777761"/>
              <a:gd name="connsiteY0" fmla="*/ 80143 h 3827499"/>
              <a:gd name="connsiteX1" fmla="*/ 2395391 w 2777761"/>
              <a:gd name="connsiteY1" fmla="*/ 1604 h 3827499"/>
              <a:gd name="connsiteX2" fmla="*/ 2193438 w 2777761"/>
              <a:gd name="connsiteY2" fmla="*/ 197948 h 3827499"/>
              <a:gd name="connsiteX3" fmla="*/ 2114901 w 2777761"/>
              <a:gd name="connsiteY3" fmla="*/ 214777 h 3827499"/>
              <a:gd name="connsiteX4" fmla="*/ 2142950 w 2777761"/>
              <a:gd name="connsiteY4" fmla="*/ 326974 h 3827499"/>
              <a:gd name="connsiteX5" fmla="*/ 2047583 w 2777761"/>
              <a:gd name="connsiteY5" fmla="*/ 495268 h 3827499"/>
              <a:gd name="connsiteX6" fmla="*/ 2159779 w 2777761"/>
              <a:gd name="connsiteY6" fmla="*/ 747710 h 3827499"/>
              <a:gd name="connsiteX7" fmla="*/ 2030754 w 2777761"/>
              <a:gd name="connsiteY7" fmla="*/ 792588 h 3827499"/>
              <a:gd name="connsiteX8" fmla="*/ 1997095 w 2777761"/>
              <a:gd name="connsiteY8" fmla="*/ 859906 h 3827499"/>
              <a:gd name="connsiteX9" fmla="*/ 1997095 w 2777761"/>
              <a:gd name="connsiteY9" fmla="*/ 747710 h 3827499"/>
              <a:gd name="connsiteX10" fmla="*/ 1946606 w 2777761"/>
              <a:gd name="connsiteY10" fmla="*/ 708441 h 3827499"/>
              <a:gd name="connsiteX11" fmla="*/ 1772702 w 2777761"/>
              <a:gd name="connsiteY11" fmla="*/ 758929 h 3827499"/>
              <a:gd name="connsiteX12" fmla="*/ 1402454 w 2777761"/>
              <a:gd name="connsiteY12" fmla="*/ 618684 h 3827499"/>
              <a:gd name="connsiteX13" fmla="*/ 1705384 w 2777761"/>
              <a:gd name="connsiteY13" fmla="*/ 1190885 h 3827499"/>
              <a:gd name="connsiteX14" fmla="*/ 1800751 w 2777761"/>
              <a:gd name="connsiteY14" fmla="*/ 1263813 h 3827499"/>
              <a:gd name="connsiteX15" fmla="*/ 1649286 w 2777761"/>
              <a:gd name="connsiteY15" fmla="*/ 1488205 h 3827499"/>
              <a:gd name="connsiteX16" fmla="*/ 1727824 w 2777761"/>
              <a:gd name="connsiteY16" fmla="*/ 1706988 h 3827499"/>
              <a:gd name="connsiteX17" fmla="*/ 1817581 w 2777761"/>
              <a:gd name="connsiteY17" fmla="*/ 1701379 h 3827499"/>
              <a:gd name="connsiteX18" fmla="*/ 1671725 w 2777761"/>
              <a:gd name="connsiteY18" fmla="*/ 1869673 h 3827499"/>
              <a:gd name="connsiteX19" fmla="*/ 914400 w 2777761"/>
              <a:gd name="connsiteY19" fmla="*/ 1617231 h 3827499"/>
              <a:gd name="connsiteX20" fmla="*/ 460005 w 2777761"/>
              <a:gd name="connsiteY20" fmla="*/ 2643828 h 3827499"/>
              <a:gd name="connsiteX21" fmla="*/ 263662 w 2777761"/>
              <a:gd name="connsiteY21" fmla="*/ 2851391 h 3827499"/>
              <a:gd name="connsiteX22" fmla="*/ 44879 w 2777761"/>
              <a:gd name="connsiteY22" fmla="*/ 2896269 h 3827499"/>
              <a:gd name="connsiteX23" fmla="*/ 0 w 2777761"/>
              <a:gd name="connsiteY23" fmla="*/ 3002856 h 3827499"/>
              <a:gd name="connsiteX24" fmla="*/ 274881 w 2777761"/>
              <a:gd name="connsiteY24" fmla="*/ 3126272 h 3827499"/>
              <a:gd name="connsiteX25" fmla="*/ 504884 w 2777761"/>
              <a:gd name="connsiteY25" fmla="*/ 3025295 h 3827499"/>
              <a:gd name="connsiteX26" fmla="*/ 471225 w 2777761"/>
              <a:gd name="connsiteY26" fmla="*/ 3154321 h 3827499"/>
              <a:gd name="connsiteX27" fmla="*/ 572201 w 2777761"/>
              <a:gd name="connsiteY27" fmla="*/ 3199199 h 3827499"/>
              <a:gd name="connsiteX28" fmla="*/ 381468 w 2777761"/>
              <a:gd name="connsiteY28" fmla="*/ 3659204 h 3827499"/>
              <a:gd name="connsiteX29" fmla="*/ 196344 w 2777761"/>
              <a:gd name="connsiteY29" fmla="*/ 3704083 h 3827499"/>
              <a:gd name="connsiteX30" fmla="*/ 263662 w 2777761"/>
              <a:gd name="connsiteY30" fmla="*/ 3805059 h 3827499"/>
              <a:gd name="connsiteX31" fmla="*/ 555372 w 2777761"/>
              <a:gd name="connsiteY31" fmla="*/ 3827499 h 3827499"/>
              <a:gd name="connsiteX32" fmla="*/ 589031 w 2777761"/>
              <a:gd name="connsiteY32" fmla="*/ 3619936 h 3827499"/>
              <a:gd name="connsiteX33" fmla="*/ 645129 w 2777761"/>
              <a:gd name="connsiteY33" fmla="*/ 3614326 h 3827499"/>
              <a:gd name="connsiteX34" fmla="*/ 690008 w 2777761"/>
              <a:gd name="connsiteY34" fmla="*/ 3737742 h 3827499"/>
              <a:gd name="connsiteX35" fmla="*/ 774155 w 2777761"/>
              <a:gd name="connsiteY35" fmla="*/ 3743352 h 3827499"/>
              <a:gd name="connsiteX36" fmla="*/ 779765 w 2777761"/>
              <a:gd name="connsiteY36" fmla="*/ 3513349 h 3827499"/>
              <a:gd name="connsiteX37" fmla="*/ 746106 w 2777761"/>
              <a:gd name="connsiteY37" fmla="*/ 3244078 h 3827499"/>
              <a:gd name="connsiteX38" fmla="*/ 903181 w 2777761"/>
              <a:gd name="connsiteY38" fmla="*/ 2666267 h 3827499"/>
              <a:gd name="connsiteX39" fmla="*/ 1166842 w 2777761"/>
              <a:gd name="connsiteY39" fmla="*/ 2559680 h 3827499"/>
              <a:gd name="connsiteX40" fmla="*/ 1531480 w 2777761"/>
              <a:gd name="connsiteY40" fmla="*/ 2666267 h 3827499"/>
              <a:gd name="connsiteX41" fmla="*/ 1593188 w 2777761"/>
              <a:gd name="connsiteY41" fmla="*/ 2666267 h 3827499"/>
              <a:gd name="connsiteX42" fmla="*/ 1649286 w 2777761"/>
              <a:gd name="connsiteY42" fmla="*/ 2767244 h 3827499"/>
              <a:gd name="connsiteX43" fmla="*/ 1800751 w 2777761"/>
              <a:gd name="connsiteY43" fmla="*/ 2800902 h 3827499"/>
              <a:gd name="connsiteX44" fmla="*/ 1811971 w 2777761"/>
              <a:gd name="connsiteY44" fmla="*/ 2834561 h 3827499"/>
              <a:gd name="connsiteX45" fmla="*/ 1772702 w 2777761"/>
              <a:gd name="connsiteY45" fmla="*/ 3036515 h 3827499"/>
              <a:gd name="connsiteX46" fmla="*/ 1750263 w 2777761"/>
              <a:gd name="connsiteY46" fmla="*/ 3361884 h 3827499"/>
              <a:gd name="connsiteX47" fmla="*/ 1542700 w 2777761"/>
              <a:gd name="connsiteY47" fmla="*/ 3384323 h 3827499"/>
              <a:gd name="connsiteX48" fmla="*/ 1206111 w 2777761"/>
              <a:gd name="connsiteY48" fmla="*/ 3434812 h 3827499"/>
              <a:gd name="connsiteX49" fmla="*/ 1178062 w 2777761"/>
              <a:gd name="connsiteY49" fmla="*/ 3507739 h 3827499"/>
              <a:gd name="connsiteX50" fmla="*/ 1116354 w 2777761"/>
              <a:gd name="connsiteY50" fmla="*/ 3535788 h 3827499"/>
              <a:gd name="connsiteX51" fmla="*/ 1144403 w 2777761"/>
              <a:gd name="connsiteY51" fmla="*/ 3670424 h 3827499"/>
              <a:gd name="connsiteX52" fmla="*/ 1284648 w 2777761"/>
              <a:gd name="connsiteY52" fmla="*/ 3676034 h 3827499"/>
              <a:gd name="connsiteX53" fmla="*/ 1279038 w 2777761"/>
              <a:gd name="connsiteY53" fmla="*/ 3524569 h 3827499"/>
              <a:gd name="connsiteX54" fmla="*/ 1458552 w 2777761"/>
              <a:gd name="connsiteY54" fmla="*/ 3535788 h 3827499"/>
              <a:gd name="connsiteX55" fmla="*/ 1430503 w 2777761"/>
              <a:gd name="connsiteY55" fmla="*/ 3614326 h 3827499"/>
              <a:gd name="connsiteX56" fmla="*/ 1402454 w 2777761"/>
              <a:gd name="connsiteY56" fmla="*/ 3676034 h 3827499"/>
              <a:gd name="connsiteX57" fmla="*/ 1318307 w 2777761"/>
              <a:gd name="connsiteY57" fmla="*/ 3692863 h 3827499"/>
              <a:gd name="connsiteX58" fmla="*/ 1452943 w 2777761"/>
              <a:gd name="connsiteY58" fmla="*/ 3816279 h 3827499"/>
              <a:gd name="connsiteX59" fmla="*/ 1520260 w 2777761"/>
              <a:gd name="connsiteY59" fmla="*/ 3681644 h 3827499"/>
              <a:gd name="connsiteX60" fmla="*/ 1823190 w 2777761"/>
              <a:gd name="connsiteY60" fmla="*/ 3580667 h 3827499"/>
              <a:gd name="connsiteX61" fmla="*/ 2159779 w 2777761"/>
              <a:gd name="connsiteY61" fmla="*/ 3653594 h 3827499"/>
              <a:gd name="connsiteX62" fmla="*/ 2114901 w 2777761"/>
              <a:gd name="connsiteY62" fmla="*/ 3754571 h 3827499"/>
              <a:gd name="connsiteX63" fmla="*/ 2210268 w 2777761"/>
              <a:gd name="connsiteY63" fmla="*/ 3821889 h 3827499"/>
              <a:gd name="connsiteX64" fmla="*/ 2283195 w 2777761"/>
              <a:gd name="connsiteY64" fmla="*/ 3771401 h 3827499"/>
              <a:gd name="connsiteX65" fmla="*/ 2271976 w 2777761"/>
              <a:gd name="connsiteY65" fmla="*/ 3676034 h 3827499"/>
              <a:gd name="connsiteX66" fmla="*/ 2451490 w 2777761"/>
              <a:gd name="connsiteY66" fmla="*/ 3597496 h 3827499"/>
              <a:gd name="connsiteX67" fmla="*/ 2434660 w 2777761"/>
              <a:gd name="connsiteY67" fmla="*/ 3423592 h 3827499"/>
              <a:gd name="connsiteX68" fmla="*/ 1929777 w 2777761"/>
              <a:gd name="connsiteY68" fmla="*/ 3395543 h 3827499"/>
              <a:gd name="connsiteX69" fmla="*/ 1918557 w 2777761"/>
              <a:gd name="connsiteY69" fmla="*/ 3070174 h 3827499"/>
              <a:gd name="connsiteX70" fmla="*/ 1884898 w 2777761"/>
              <a:gd name="connsiteY70" fmla="*/ 3053344 h 3827499"/>
              <a:gd name="connsiteX71" fmla="*/ 1907338 w 2777761"/>
              <a:gd name="connsiteY71" fmla="*/ 2873830 h 3827499"/>
              <a:gd name="connsiteX72" fmla="*/ 1862459 w 2777761"/>
              <a:gd name="connsiteY72" fmla="*/ 2812122 h 3827499"/>
              <a:gd name="connsiteX73" fmla="*/ 2109291 w 2777761"/>
              <a:gd name="connsiteY73" fmla="*/ 2756024 h 3827499"/>
              <a:gd name="connsiteX74" fmla="*/ 2131730 w 2777761"/>
              <a:gd name="connsiteY74" fmla="*/ 2626998 h 3827499"/>
              <a:gd name="connsiteX75" fmla="*/ 2372952 w 2777761"/>
              <a:gd name="connsiteY75" fmla="*/ 2660657 h 3827499"/>
              <a:gd name="connsiteX76" fmla="*/ 2597345 w 2777761"/>
              <a:gd name="connsiteY76" fmla="*/ 2071626 h 3827499"/>
              <a:gd name="connsiteX77" fmla="*/ 2552466 w 2777761"/>
              <a:gd name="connsiteY77" fmla="*/ 1987479 h 3827499"/>
              <a:gd name="connsiteX78" fmla="*/ 2698322 w 2777761"/>
              <a:gd name="connsiteY78" fmla="*/ 1499425 h 3827499"/>
              <a:gd name="connsiteX79" fmla="*/ 2642224 w 2777761"/>
              <a:gd name="connsiteY79" fmla="*/ 1392839 h 3827499"/>
              <a:gd name="connsiteX80" fmla="*/ 2490758 w 2777761"/>
              <a:gd name="connsiteY80" fmla="*/ 848687 h 3827499"/>
              <a:gd name="connsiteX81" fmla="*/ 2743201 w 2777761"/>
              <a:gd name="connsiteY81" fmla="*/ 714051 h 3827499"/>
              <a:gd name="connsiteX82" fmla="*/ 2715151 w 2777761"/>
              <a:gd name="connsiteY82" fmla="*/ 472829 h 3827499"/>
              <a:gd name="connsiteX83" fmla="*/ 2647833 w 2777761"/>
              <a:gd name="connsiteY83" fmla="*/ 80143 h 3827499"/>
              <a:gd name="connsiteX0" fmla="*/ 2647833 w 2777761"/>
              <a:gd name="connsiteY0" fmla="*/ 80143 h 3827499"/>
              <a:gd name="connsiteX1" fmla="*/ 2395391 w 2777761"/>
              <a:gd name="connsiteY1" fmla="*/ 1604 h 3827499"/>
              <a:gd name="connsiteX2" fmla="*/ 2193438 w 2777761"/>
              <a:gd name="connsiteY2" fmla="*/ 197948 h 3827499"/>
              <a:gd name="connsiteX3" fmla="*/ 2114901 w 2777761"/>
              <a:gd name="connsiteY3" fmla="*/ 214777 h 3827499"/>
              <a:gd name="connsiteX4" fmla="*/ 2142950 w 2777761"/>
              <a:gd name="connsiteY4" fmla="*/ 326974 h 3827499"/>
              <a:gd name="connsiteX5" fmla="*/ 2047583 w 2777761"/>
              <a:gd name="connsiteY5" fmla="*/ 495268 h 3827499"/>
              <a:gd name="connsiteX6" fmla="*/ 2159779 w 2777761"/>
              <a:gd name="connsiteY6" fmla="*/ 747710 h 3827499"/>
              <a:gd name="connsiteX7" fmla="*/ 2030754 w 2777761"/>
              <a:gd name="connsiteY7" fmla="*/ 792588 h 3827499"/>
              <a:gd name="connsiteX8" fmla="*/ 1997095 w 2777761"/>
              <a:gd name="connsiteY8" fmla="*/ 859906 h 3827499"/>
              <a:gd name="connsiteX9" fmla="*/ 1997095 w 2777761"/>
              <a:gd name="connsiteY9" fmla="*/ 747710 h 3827499"/>
              <a:gd name="connsiteX10" fmla="*/ 1946606 w 2777761"/>
              <a:gd name="connsiteY10" fmla="*/ 708441 h 3827499"/>
              <a:gd name="connsiteX11" fmla="*/ 1772702 w 2777761"/>
              <a:gd name="connsiteY11" fmla="*/ 758929 h 3827499"/>
              <a:gd name="connsiteX12" fmla="*/ 1402454 w 2777761"/>
              <a:gd name="connsiteY12" fmla="*/ 618684 h 3827499"/>
              <a:gd name="connsiteX13" fmla="*/ 1705384 w 2777761"/>
              <a:gd name="connsiteY13" fmla="*/ 1190885 h 3827499"/>
              <a:gd name="connsiteX14" fmla="*/ 1800751 w 2777761"/>
              <a:gd name="connsiteY14" fmla="*/ 1263813 h 3827499"/>
              <a:gd name="connsiteX15" fmla="*/ 1649286 w 2777761"/>
              <a:gd name="connsiteY15" fmla="*/ 1488205 h 3827499"/>
              <a:gd name="connsiteX16" fmla="*/ 1727824 w 2777761"/>
              <a:gd name="connsiteY16" fmla="*/ 1706988 h 3827499"/>
              <a:gd name="connsiteX17" fmla="*/ 1817581 w 2777761"/>
              <a:gd name="connsiteY17" fmla="*/ 1701379 h 3827499"/>
              <a:gd name="connsiteX18" fmla="*/ 1671725 w 2777761"/>
              <a:gd name="connsiteY18" fmla="*/ 1869673 h 3827499"/>
              <a:gd name="connsiteX19" fmla="*/ 914400 w 2777761"/>
              <a:gd name="connsiteY19" fmla="*/ 1617231 h 3827499"/>
              <a:gd name="connsiteX20" fmla="*/ 460005 w 2777761"/>
              <a:gd name="connsiteY20" fmla="*/ 2643828 h 3827499"/>
              <a:gd name="connsiteX21" fmla="*/ 263662 w 2777761"/>
              <a:gd name="connsiteY21" fmla="*/ 2851391 h 3827499"/>
              <a:gd name="connsiteX22" fmla="*/ 44879 w 2777761"/>
              <a:gd name="connsiteY22" fmla="*/ 2896269 h 3827499"/>
              <a:gd name="connsiteX23" fmla="*/ 0 w 2777761"/>
              <a:gd name="connsiteY23" fmla="*/ 3002856 h 3827499"/>
              <a:gd name="connsiteX24" fmla="*/ 274881 w 2777761"/>
              <a:gd name="connsiteY24" fmla="*/ 3126272 h 3827499"/>
              <a:gd name="connsiteX25" fmla="*/ 504884 w 2777761"/>
              <a:gd name="connsiteY25" fmla="*/ 3025295 h 3827499"/>
              <a:gd name="connsiteX26" fmla="*/ 471225 w 2777761"/>
              <a:gd name="connsiteY26" fmla="*/ 3154321 h 3827499"/>
              <a:gd name="connsiteX27" fmla="*/ 572201 w 2777761"/>
              <a:gd name="connsiteY27" fmla="*/ 3199199 h 3827499"/>
              <a:gd name="connsiteX28" fmla="*/ 381468 w 2777761"/>
              <a:gd name="connsiteY28" fmla="*/ 3659204 h 3827499"/>
              <a:gd name="connsiteX29" fmla="*/ 196344 w 2777761"/>
              <a:gd name="connsiteY29" fmla="*/ 3704083 h 3827499"/>
              <a:gd name="connsiteX30" fmla="*/ 263662 w 2777761"/>
              <a:gd name="connsiteY30" fmla="*/ 3805059 h 3827499"/>
              <a:gd name="connsiteX31" fmla="*/ 555372 w 2777761"/>
              <a:gd name="connsiteY31" fmla="*/ 3827499 h 3827499"/>
              <a:gd name="connsiteX32" fmla="*/ 589031 w 2777761"/>
              <a:gd name="connsiteY32" fmla="*/ 3619936 h 3827499"/>
              <a:gd name="connsiteX33" fmla="*/ 645129 w 2777761"/>
              <a:gd name="connsiteY33" fmla="*/ 3614326 h 3827499"/>
              <a:gd name="connsiteX34" fmla="*/ 690008 w 2777761"/>
              <a:gd name="connsiteY34" fmla="*/ 3737742 h 3827499"/>
              <a:gd name="connsiteX35" fmla="*/ 774155 w 2777761"/>
              <a:gd name="connsiteY35" fmla="*/ 3743352 h 3827499"/>
              <a:gd name="connsiteX36" fmla="*/ 779765 w 2777761"/>
              <a:gd name="connsiteY36" fmla="*/ 3513349 h 3827499"/>
              <a:gd name="connsiteX37" fmla="*/ 746106 w 2777761"/>
              <a:gd name="connsiteY37" fmla="*/ 3244078 h 3827499"/>
              <a:gd name="connsiteX38" fmla="*/ 903181 w 2777761"/>
              <a:gd name="connsiteY38" fmla="*/ 2666267 h 3827499"/>
              <a:gd name="connsiteX39" fmla="*/ 1166842 w 2777761"/>
              <a:gd name="connsiteY39" fmla="*/ 2559680 h 3827499"/>
              <a:gd name="connsiteX40" fmla="*/ 1531480 w 2777761"/>
              <a:gd name="connsiteY40" fmla="*/ 2666267 h 3827499"/>
              <a:gd name="connsiteX41" fmla="*/ 1593188 w 2777761"/>
              <a:gd name="connsiteY41" fmla="*/ 2666267 h 3827499"/>
              <a:gd name="connsiteX42" fmla="*/ 1649286 w 2777761"/>
              <a:gd name="connsiteY42" fmla="*/ 2767244 h 3827499"/>
              <a:gd name="connsiteX43" fmla="*/ 1800751 w 2777761"/>
              <a:gd name="connsiteY43" fmla="*/ 2800902 h 3827499"/>
              <a:gd name="connsiteX44" fmla="*/ 1811971 w 2777761"/>
              <a:gd name="connsiteY44" fmla="*/ 2834561 h 3827499"/>
              <a:gd name="connsiteX45" fmla="*/ 1772702 w 2777761"/>
              <a:gd name="connsiteY45" fmla="*/ 3036515 h 3827499"/>
              <a:gd name="connsiteX46" fmla="*/ 1750263 w 2777761"/>
              <a:gd name="connsiteY46" fmla="*/ 3361884 h 3827499"/>
              <a:gd name="connsiteX47" fmla="*/ 1542700 w 2777761"/>
              <a:gd name="connsiteY47" fmla="*/ 3384323 h 3827499"/>
              <a:gd name="connsiteX48" fmla="*/ 1206111 w 2777761"/>
              <a:gd name="connsiteY48" fmla="*/ 3434812 h 3827499"/>
              <a:gd name="connsiteX49" fmla="*/ 1178062 w 2777761"/>
              <a:gd name="connsiteY49" fmla="*/ 3507739 h 3827499"/>
              <a:gd name="connsiteX50" fmla="*/ 1116354 w 2777761"/>
              <a:gd name="connsiteY50" fmla="*/ 3535788 h 3827499"/>
              <a:gd name="connsiteX51" fmla="*/ 1144403 w 2777761"/>
              <a:gd name="connsiteY51" fmla="*/ 3670424 h 3827499"/>
              <a:gd name="connsiteX52" fmla="*/ 1284648 w 2777761"/>
              <a:gd name="connsiteY52" fmla="*/ 3676034 h 3827499"/>
              <a:gd name="connsiteX53" fmla="*/ 1279038 w 2777761"/>
              <a:gd name="connsiteY53" fmla="*/ 3524569 h 3827499"/>
              <a:gd name="connsiteX54" fmla="*/ 1458552 w 2777761"/>
              <a:gd name="connsiteY54" fmla="*/ 3535788 h 3827499"/>
              <a:gd name="connsiteX55" fmla="*/ 1430503 w 2777761"/>
              <a:gd name="connsiteY55" fmla="*/ 3614326 h 3827499"/>
              <a:gd name="connsiteX56" fmla="*/ 1402454 w 2777761"/>
              <a:gd name="connsiteY56" fmla="*/ 3676034 h 3827499"/>
              <a:gd name="connsiteX57" fmla="*/ 1318307 w 2777761"/>
              <a:gd name="connsiteY57" fmla="*/ 3692863 h 3827499"/>
              <a:gd name="connsiteX58" fmla="*/ 1452943 w 2777761"/>
              <a:gd name="connsiteY58" fmla="*/ 3816279 h 3827499"/>
              <a:gd name="connsiteX59" fmla="*/ 1520260 w 2777761"/>
              <a:gd name="connsiteY59" fmla="*/ 3681644 h 3827499"/>
              <a:gd name="connsiteX60" fmla="*/ 1823190 w 2777761"/>
              <a:gd name="connsiteY60" fmla="*/ 3580667 h 3827499"/>
              <a:gd name="connsiteX61" fmla="*/ 2159779 w 2777761"/>
              <a:gd name="connsiteY61" fmla="*/ 3653594 h 3827499"/>
              <a:gd name="connsiteX62" fmla="*/ 2114901 w 2777761"/>
              <a:gd name="connsiteY62" fmla="*/ 3754571 h 3827499"/>
              <a:gd name="connsiteX63" fmla="*/ 2210268 w 2777761"/>
              <a:gd name="connsiteY63" fmla="*/ 3821889 h 3827499"/>
              <a:gd name="connsiteX64" fmla="*/ 2283195 w 2777761"/>
              <a:gd name="connsiteY64" fmla="*/ 3771401 h 3827499"/>
              <a:gd name="connsiteX65" fmla="*/ 2271976 w 2777761"/>
              <a:gd name="connsiteY65" fmla="*/ 3676034 h 3827499"/>
              <a:gd name="connsiteX66" fmla="*/ 2451490 w 2777761"/>
              <a:gd name="connsiteY66" fmla="*/ 3597496 h 3827499"/>
              <a:gd name="connsiteX67" fmla="*/ 2434660 w 2777761"/>
              <a:gd name="connsiteY67" fmla="*/ 3423592 h 3827499"/>
              <a:gd name="connsiteX68" fmla="*/ 1929777 w 2777761"/>
              <a:gd name="connsiteY68" fmla="*/ 3395543 h 3827499"/>
              <a:gd name="connsiteX69" fmla="*/ 1918557 w 2777761"/>
              <a:gd name="connsiteY69" fmla="*/ 3070174 h 3827499"/>
              <a:gd name="connsiteX70" fmla="*/ 1884898 w 2777761"/>
              <a:gd name="connsiteY70" fmla="*/ 3053344 h 3827499"/>
              <a:gd name="connsiteX71" fmla="*/ 1907338 w 2777761"/>
              <a:gd name="connsiteY71" fmla="*/ 2873830 h 3827499"/>
              <a:gd name="connsiteX72" fmla="*/ 1862459 w 2777761"/>
              <a:gd name="connsiteY72" fmla="*/ 2812122 h 3827499"/>
              <a:gd name="connsiteX73" fmla="*/ 2109291 w 2777761"/>
              <a:gd name="connsiteY73" fmla="*/ 2756024 h 3827499"/>
              <a:gd name="connsiteX74" fmla="*/ 2131730 w 2777761"/>
              <a:gd name="connsiteY74" fmla="*/ 2626998 h 3827499"/>
              <a:gd name="connsiteX75" fmla="*/ 2372952 w 2777761"/>
              <a:gd name="connsiteY75" fmla="*/ 2660657 h 3827499"/>
              <a:gd name="connsiteX76" fmla="*/ 2597345 w 2777761"/>
              <a:gd name="connsiteY76" fmla="*/ 2071626 h 3827499"/>
              <a:gd name="connsiteX77" fmla="*/ 2552466 w 2777761"/>
              <a:gd name="connsiteY77" fmla="*/ 1987479 h 3827499"/>
              <a:gd name="connsiteX78" fmla="*/ 2698322 w 2777761"/>
              <a:gd name="connsiteY78" fmla="*/ 1499425 h 3827499"/>
              <a:gd name="connsiteX79" fmla="*/ 2642224 w 2777761"/>
              <a:gd name="connsiteY79" fmla="*/ 1392839 h 3827499"/>
              <a:gd name="connsiteX80" fmla="*/ 2490758 w 2777761"/>
              <a:gd name="connsiteY80" fmla="*/ 848687 h 3827499"/>
              <a:gd name="connsiteX81" fmla="*/ 2743201 w 2777761"/>
              <a:gd name="connsiteY81" fmla="*/ 714051 h 3827499"/>
              <a:gd name="connsiteX82" fmla="*/ 2715151 w 2777761"/>
              <a:gd name="connsiteY82" fmla="*/ 472829 h 3827499"/>
              <a:gd name="connsiteX83" fmla="*/ 2647833 w 2777761"/>
              <a:gd name="connsiteY83" fmla="*/ 80143 h 3827499"/>
              <a:gd name="connsiteX0" fmla="*/ 2647833 w 2777761"/>
              <a:gd name="connsiteY0" fmla="*/ 80143 h 3827499"/>
              <a:gd name="connsiteX1" fmla="*/ 2395391 w 2777761"/>
              <a:gd name="connsiteY1" fmla="*/ 1604 h 3827499"/>
              <a:gd name="connsiteX2" fmla="*/ 2193438 w 2777761"/>
              <a:gd name="connsiteY2" fmla="*/ 197948 h 3827499"/>
              <a:gd name="connsiteX3" fmla="*/ 2114901 w 2777761"/>
              <a:gd name="connsiteY3" fmla="*/ 214777 h 3827499"/>
              <a:gd name="connsiteX4" fmla="*/ 2142950 w 2777761"/>
              <a:gd name="connsiteY4" fmla="*/ 326974 h 3827499"/>
              <a:gd name="connsiteX5" fmla="*/ 2047583 w 2777761"/>
              <a:gd name="connsiteY5" fmla="*/ 495268 h 3827499"/>
              <a:gd name="connsiteX6" fmla="*/ 2159779 w 2777761"/>
              <a:gd name="connsiteY6" fmla="*/ 747710 h 3827499"/>
              <a:gd name="connsiteX7" fmla="*/ 2030754 w 2777761"/>
              <a:gd name="connsiteY7" fmla="*/ 792588 h 3827499"/>
              <a:gd name="connsiteX8" fmla="*/ 1997095 w 2777761"/>
              <a:gd name="connsiteY8" fmla="*/ 859906 h 3827499"/>
              <a:gd name="connsiteX9" fmla="*/ 1997095 w 2777761"/>
              <a:gd name="connsiteY9" fmla="*/ 747710 h 3827499"/>
              <a:gd name="connsiteX10" fmla="*/ 1946606 w 2777761"/>
              <a:gd name="connsiteY10" fmla="*/ 708441 h 3827499"/>
              <a:gd name="connsiteX11" fmla="*/ 1772702 w 2777761"/>
              <a:gd name="connsiteY11" fmla="*/ 758929 h 3827499"/>
              <a:gd name="connsiteX12" fmla="*/ 1402454 w 2777761"/>
              <a:gd name="connsiteY12" fmla="*/ 618684 h 3827499"/>
              <a:gd name="connsiteX13" fmla="*/ 1705384 w 2777761"/>
              <a:gd name="connsiteY13" fmla="*/ 1190885 h 3827499"/>
              <a:gd name="connsiteX14" fmla="*/ 1800751 w 2777761"/>
              <a:gd name="connsiteY14" fmla="*/ 1263813 h 3827499"/>
              <a:gd name="connsiteX15" fmla="*/ 1649286 w 2777761"/>
              <a:gd name="connsiteY15" fmla="*/ 1488205 h 3827499"/>
              <a:gd name="connsiteX16" fmla="*/ 1727824 w 2777761"/>
              <a:gd name="connsiteY16" fmla="*/ 1706988 h 3827499"/>
              <a:gd name="connsiteX17" fmla="*/ 1817581 w 2777761"/>
              <a:gd name="connsiteY17" fmla="*/ 1701379 h 3827499"/>
              <a:gd name="connsiteX18" fmla="*/ 1671725 w 2777761"/>
              <a:gd name="connsiteY18" fmla="*/ 1869673 h 3827499"/>
              <a:gd name="connsiteX19" fmla="*/ 914400 w 2777761"/>
              <a:gd name="connsiteY19" fmla="*/ 1617231 h 3827499"/>
              <a:gd name="connsiteX20" fmla="*/ 460005 w 2777761"/>
              <a:gd name="connsiteY20" fmla="*/ 2643828 h 3827499"/>
              <a:gd name="connsiteX21" fmla="*/ 263662 w 2777761"/>
              <a:gd name="connsiteY21" fmla="*/ 2851391 h 3827499"/>
              <a:gd name="connsiteX22" fmla="*/ 44879 w 2777761"/>
              <a:gd name="connsiteY22" fmla="*/ 2896269 h 3827499"/>
              <a:gd name="connsiteX23" fmla="*/ 0 w 2777761"/>
              <a:gd name="connsiteY23" fmla="*/ 3002856 h 3827499"/>
              <a:gd name="connsiteX24" fmla="*/ 274881 w 2777761"/>
              <a:gd name="connsiteY24" fmla="*/ 3126272 h 3827499"/>
              <a:gd name="connsiteX25" fmla="*/ 504884 w 2777761"/>
              <a:gd name="connsiteY25" fmla="*/ 3025295 h 3827499"/>
              <a:gd name="connsiteX26" fmla="*/ 471225 w 2777761"/>
              <a:gd name="connsiteY26" fmla="*/ 3154321 h 3827499"/>
              <a:gd name="connsiteX27" fmla="*/ 572201 w 2777761"/>
              <a:gd name="connsiteY27" fmla="*/ 3199199 h 3827499"/>
              <a:gd name="connsiteX28" fmla="*/ 381468 w 2777761"/>
              <a:gd name="connsiteY28" fmla="*/ 3659204 h 3827499"/>
              <a:gd name="connsiteX29" fmla="*/ 196344 w 2777761"/>
              <a:gd name="connsiteY29" fmla="*/ 3704083 h 3827499"/>
              <a:gd name="connsiteX30" fmla="*/ 263662 w 2777761"/>
              <a:gd name="connsiteY30" fmla="*/ 3805059 h 3827499"/>
              <a:gd name="connsiteX31" fmla="*/ 555372 w 2777761"/>
              <a:gd name="connsiteY31" fmla="*/ 3827499 h 3827499"/>
              <a:gd name="connsiteX32" fmla="*/ 589031 w 2777761"/>
              <a:gd name="connsiteY32" fmla="*/ 3619936 h 3827499"/>
              <a:gd name="connsiteX33" fmla="*/ 645129 w 2777761"/>
              <a:gd name="connsiteY33" fmla="*/ 3614326 h 3827499"/>
              <a:gd name="connsiteX34" fmla="*/ 690008 w 2777761"/>
              <a:gd name="connsiteY34" fmla="*/ 3737742 h 3827499"/>
              <a:gd name="connsiteX35" fmla="*/ 774155 w 2777761"/>
              <a:gd name="connsiteY35" fmla="*/ 3743352 h 3827499"/>
              <a:gd name="connsiteX36" fmla="*/ 779765 w 2777761"/>
              <a:gd name="connsiteY36" fmla="*/ 3513349 h 3827499"/>
              <a:gd name="connsiteX37" fmla="*/ 746106 w 2777761"/>
              <a:gd name="connsiteY37" fmla="*/ 3244078 h 3827499"/>
              <a:gd name="connsiteX38" fmla="*/ 903181 w 2777761"/>
              <a:gd name="connsiteY38" fmla="*/ 2666267 h 3827499"/>
              <a:gd name="connsiteX39" fmla="*/ 1166842 w 2777761"/>
              <a:gd name="connsiteY39" fmla="*/ 2559680 h 3827499"/>
              <a:gd name="connsiteX40" fmla="*/ 1531480 w 2777761"/>
              <a:gd name="connsiteY40" fmla="*/ 2666267 h 3827499"/>
              <a:gd name="connsiteX41" fmla="*/ 1593188 w 2777761"/>
              <a:gd name="connsiteY41" fmla="*/ 2666267 h 3827499"/>
              <a:gd name="connsiteX42" fmla="*/ 1649286 w 2777761"/>
              <a:gd name="connsiteY42" fmla="*/ 2767244 h 3827499"/>
              <a:gd name="connsiteX43" fmla="*/ 1800751 w 2777761"/>
              <a:gd name="connsiteY43" fmla="*/ 2800902 h 3827499"/>
              <a:gd name="connsiteX44" fmla="*/ 1811971 w 2777761"/>
              <a:gd name="connsiteY44" fmla="*/ 2834561 h 3827499"/>
              <a:gd name="connsiteX45" fmla="*/ 1772702 w 2777761"/>
              <a:gd name="connsiteY45" fmla="*/ 3036515 h 3827499"/>
              <a:gd name="connsiteX46" fmla="*/ 1750263 w 2777761"/>
              <a:gd name="connsiteY46" fmla="*/ 3361884 h 3827499"/>
              <a:gd name="connsiteX47" fmla="*/ 1542700 w 2777761"/>
              <a:gd name="connsiteY47" fmla="*/ 3384323 h 3827499"/>
              <a:gd name="connsiteX48" fmla="*/ 1206111 w 2777761"/>
              <a:gd name="connsiteY48" fmla="*/ 3434812 h 3827499"/>
              <a:gd name="connsiteX49" fmla="*/ 1178062 w 2777761"/>
              <a:gd name="connsiteY49" fmla="*/ 3507739 h 3827499"/>
              <a:gd name="connsiteX50" fmla="*/ 1116354 w 2777761"/>
              <a:gd name="connsiteY50" fmla="*/ 3535788 h 3827499"/>
              <a:gd name="connsiteX51" fmla="*/ 1144403 w 2777761"/>
              <a:gd name="connsiteY51" fmla="*/ 3670424 h 3827499"/>
              <a:gd name="connsiteX52" fmla="*/ 1284648 w 2777761"/>
              <a:gd name="connsiteY52" fmla="*/ 3676034 h 3827499"/>
              <a:gd name="connsiteX53" fmla="*/ 1279038 w 2777761"/>
              <a:gd name="connsiteY53" fmla="*/ 3524569 h 3827499"/>
              <a:gd name="connsiteX54" fmla="*/ 1458552 w 2777761"/>
              <a:gd name="connsiteY54" fmla="*/ 3535788 h 3827499"/>
              <a:gd name="connsiteX55" fmla="*/ 1430503 w 2777761"/>
              <a:gd name="connsiteY55" fmla="*/ 3614326 h 3827499"/>
              <a:gd name="connsiteX56" fmla="*/ 1402454 w 2777761"/>
              <a:gd name="connsiteY56" fmla="*/ 3676034 h 3827499"/>
              <a:gd name="connsiteX57" fmla="*/ 1318307 w 2777761"/>
              <a:gd name="connsiteY57" fmla="*/ 3692863 h 3827499"/>
              <a:gd name="connsiteX58" fmla="*/ 1452943 w 2777761"/>
              <a:gd name="connsiteY58" fmla="*/ 3816279 h 3827499"/>
              <a:gd name="connsiteX59" fmla="*/ 1520260 w 2777761"/>
              <a:gd name="connsiteY59" fmla="*/ 3681644 h 3827499"/>
              <a:gd name="connsiteX60" fmla="*/ 1823190 w 2777761"/>
              <a:gd name="connsiteY60" fmla="*/ 3580667 h 3827499"/>
              <a:gd name="connsiteX61" fmla="*/ 2159779 w 2777761"/>
              <a:gd name="connsiteY61" fmla="*/ 3653594 h 3827499"/>
              <a:gd name="connsiteX62" fmla="*/ 2114901 w 2777761"/>
              <a:gd name="connsiteY62" fmla="*/ 3754571 h 3827499"/>
              <a:gd name="connsiteX63" fmla="*/ 2210268 w 2777761"/>
              <a:gd name="connsiteY63" fmla="*/ 3821889 h 3827499"/>
              <a:gd name="connsiteX64" fmla="*/ 2283195 w 2777761"/>
              <a:gd name="connsiteY64" fmla="*/ 3771401 h 3827499"/>
              <a:gd name="connsiteX65" fmla="*/ 2271976 w 2777761"/>
              <a:gd name="connsiteY65" fmla="*/ 3676034 h 3827499"/>
              <a:gd name="connsiteX66" fmla="*/ 2451490 w 2777761"/>
              <a:gd name="connsiteY66" fmla="*/ 3597496 h 3827499"/>
              <a:gd name="connsiteX67" fmla="*/ 2434660 w 2777761"/>
              <a:gd name="connsiteY67" fmla="*/ 3423592 h 3827499"/>
              <a:gd name="connsiteX68" fmla="*/ 1929777 w 2777761"/>
              <a:gd name="connsiteY68" fmla="*/ 3395543 h 3827499"/>
              <a:gd name="connsiteX69" fmla="*/ 1918557 w 2777761"/>
              <a:gd name="connsiteY69" fmla="*/ 3070174 h 3827499"/>
              <a:gd name="connsiteX70" fmla="*/ 1884898 w 2777761"/>
              <a:gd name="connsiteY70" fmla="*/ 3053344 h 3827499"/>
              <a:gd name="connsiteX71" fmla="*/ 1907338 w 2777761"/>
              <a:gd name="connsiteY71" fmla="*/ 2873830 h 3827499"/>
              <a:gd name="connsiteX72" fmla="*/ 1862459 w 2777761"/>
              <a:gd name="connsiteY72" fmla="*/ 2812122 h 3827499"/>
              <a:gd name="connsiteX73" fmla="*/ 2109291 w 2777761"/>
              <a:gd name="connsiteY73" fmla="*/ 2756024 h 3827499"/>
              <a:gd name="connsiteX74" fmla="*/ 2131730 w 2777761"/>
              <a:gd name="connsiteY74" fmla="*/ 2626998 h 3827499"/>
              <a:gd name="connsiteX75" fmla="*/ 2372952 w 2777761"/>
              <a:gd name="connsiteY75" fmla="*/ 2660657 h 3827499"/>
              <a:gd name="connsiteX76" fmla="*/ 2597345 w 2777761"/>
              <a:gd name="connsiteY76" fmla="*/ 2071626 h 3827499"/>
              <a:gd name="connsiteX77" fmla="*/ 2552466 w 2777761"/>
              <a:gd name="connsiteY77" fmla="*/ 1987479 h 3827499"/>
              <a:gd name="connsiteX78" fmla="*/ 2698322 w 2777761"/>
              <a:gd name="connsiteY78" fmla="*/ 1499425 h 3827499"/>
              <a:gd name="connsiteX79" fmla="*/ 2642224 w 2777761"/>
              <a:gd name="connsiteY79" fmla="*/ 1392839 h 3827499"/>
              <a:gd name="connsiteX80" fmla="*/ 2501977 w 2777761"/>
              <a:gd name="connsiteY80" fmla="*/ 815028 h 3827499"/>
              <a:gd name="connsiteX81" fmla="*/ 2743201 w 2777761"/>
              <a:gd name="connsiteY81" fmla="*/ 714051 h 3827499"/>
              <a:gd name="connsiteX82" fmla="*/ 2715151 w 2777761"/>
              <a:gd name="connsiteY82" fmla="*/ 472829 h 3827499"/>
              <a:gd name="connsiteX83" fmla="*/ 2647833 w 2777761"/>
              <a:gd name="connsiteY83" fmla="*/ 80143 h 3827499"/>
              <a:gd name="connsiteX0" fmla="*/ 2647833 w 2777761"/>
              <a:gd name="connsiteY0" fmla="*/ 80143 h 3827499"/>
              <a:gd name="connsiteX1" fmla="*/ 2395391 w 2777761"/>
              <a:gd name="connsiteY1" fmla="*/ 1604 h 3827499"/>
              <a:gd name="connsiteX2" fmla="*/ 2193438 w 2777761"/>
              <a:gd name="connsiteY2" fmla="*/ 197948 h 3827499"/>
              <a:gd name="connsiteX3" fmla="*/ 2114901 w 2777761"/>
              <a:gd name="connsiteY3" fmla="*/ 214777 h 3827499"/>
              <a:gd name="connsiteX4" fmla="*/ 2142950 w 2777761"/>
              <a:gd name="connsiteY4" fmla="*/ 326974 h 3827499"/>
              <a:gd name="connsiteX5" fmla="*/ 2047583 w 2777761"/>
              <a:gd name="connsiteY5" fmla="*/ 495268 h 3827499"/>
              <a:gd name="connsiteX6" fmla="*/ 2159779 w 2777761"/>
              <a:gd name="connsiteY6" fmla="*/ 747710 h 3827499"/>
              <a:gd name="connsiteX7" fmla="*/ 2030754 w 2777761"/>
              <a:gd name="connsiteY7" fmla="*/ 792588 h 3827499"/>
              <a:gd name="connsiteX8" fmla="*/ 1997095 w 2777761"/>
              <a:gd name="connsiteY8" fmla="*/ 859906 h 3827499"/>
              <a:gd name="connsiteX9" fmla="*/ 1997095 w 2777761"/>
              <a:gd name="connsiteY9" fmla="*/ 747710 h 3827499"/>
              <a:gd name="connsiteX10" fmla="*/ 1946606 w 2777761"/>
              <a:gd name="connsiteY10" fmla="*/ 708441 h 3827499"/>
              <a:gd name="connsiteX11" fmla="*/ 1772702 w 2777761"/>
              <a:gd name="connsiteY11" fmla="*/ 758929 h 3827499"/>
              <a:gd name="connsiteX12" fmla="*/ 1402454 w 2777761"/>
              <a:gd name="connsiteY12" fmla="*/ 618684 h 3827499"/>
              <a:gd name="connsiteX13" fmla="*/ 1705384 w 2777761"/>
              <a:gd name="connsiteY13" fmla="*/ 1190885 h 3827499"/>
              <a:gd name="connsiteX14" fmla="*/ 1800751 w 2777761"/>
              <a:gd name="connsiteY14" fmla="*/ 1263813 h 3827499"/>
              <a:gd name="connsiteX15" fmla="*/ 1649286 w 2777761"/>
              <a:gd name="connsiteY15" fmla="*/ 1488205 h 3827499"/>
              <a:gd name="connsiteX16" fmla="*/ 1727824 w 2777761"/>
              <a:gd name="connsiteY16" fmla="*/ 1706988 h 3827499"/>
              <a:gd name="connsiteX17" fmla="*/ 1817581 w 2777761"/>
              <a:gd name="connsiteY17" fmla="*/ 1701379 h 3827499"/>
              <a:gd name="connsiteX18" fmla="*/ 1671725 w 2777761"/>
              <a:gd name="connsiteY18" fmla="*/ 1869673 h 3827499"/>
              <a:gd name="connsiteX19" fmla="*/ 914400 w 2777761"/>
              <a:gd name="connsiteY19" fmla="*/ 1617231 h 3827499"/>
              <a:gd name="connsiteX20" fmla="*/ 460005 w 2777761"/>
              <a:gd name="connsiteY20" fmla="*/ 2643828 h 3827499"/>
              <a:gd name="connsiteX21" fmla="*/ 263662 w 2777761"/>
              <a:gd name="connsiteY21" fmla="*/ 2851391 h 3827499"/>
              <a:gd name="connsiteX22" fmla="*/ 44879 w 2777761"/>
              <a:gd name="connsiteY22" fmla="*/ 2896269 h 3827499"/>
              <a:gd name="connsiteX23" fmla="*/ 0 w 2777761"/>
              <a:gd name="connsiteY23" fmla="*/ 3002856 h 3827499"/>
              <a:gd name="connsiteX24" fmla="*/ 274881 w 2777761"/>
              <a:gd name="connsiteY24" fmla="*/ 3126272 h 3827499"/>
              <a:gd name="connsiteX25" fmla="*/ 504884 w 2777761"/>
              <a:gd name="connsiteY25" fmla="*/ 3025295 h 3827499"/>
              <a:gd name="connsiteX26" fmla="*/ 471225 w 2777761"/>
              <a:gd name="connsiteY26" fmla="*/ 3154321 h 3827499"/>
              <a:gd name="connsiteX27" fmla="*/ 572201 w 2777761"/>
              <a:gd name="connsiteY27" fmla="*/ 3199199 h 3827499"/>
              <a:gd name="connsiteX28" fmla="*/ 381468 w 2777761"/>
              <a:gd name="connsiteY28" fmla="*/ 3659204 h 3827499"/>
              <a:gd name="connsiteX29" fmla="*/ 196344 w 2777761"/>
              <a:gd name="connsiteY29" fmla="*/ 3704083 h 3827499"/>
              <a:gd name="connsiteX30" fmla="*/ 263662 w 2777761"/>
              <a:gd name="connsiteY30" fmla="*/ 3805059 h 3827499"/>
              <a:gd name="connsiteX31" fmla="*/ 555372 w 2777761"/>
              <a:gd name="connsiteY31" fmla="*/ 3827499 h 3827499"/>
              <a:gd name="connsiteX32" fmla="*/ 589031 w 2777761"/>
              <a:gd name="connsiteY32" fmla="*/ 3619936 h 3827499"/>
              <a:gd name="connsiteX33" fmla="*/ 645129 w 2777761"/>
              <a:gd name="connsiteY33" fmla="*/ 3614326 h 3827499"/>
              <a:gd name="connsiteX34" fmla="*/ 690008 w 2777761"/>
              <a:gd name="connsiteY34" fmla="*/ 3737742 h 3827499"/>
              <a:gd name="connsiteX35" fmla="*/ 774155 w 2777761"/>
              <a:gd name="connsiteY35" fmla="*/ 3743352 h 3827499"/>
              <a:gd name="connsiteX36" fmla="*/ 779765 w 2777761"/>
              <a:gd name="connsiteY36" fmla="*/ 3513349 h 3827499"/>
              <a:gd name="connsiteX37" fmla="*/ 746106 w 2777761"/>
              <a:gd name="connsiteY37" fmla="*/ 3244078 h 3827499"/>
              <a:gd name="connsiteX38" fmla="*/ 903181 w 2777761"/>
              <a:gd name="connsiteY38" fmla="*/ 2666267 h 3827499"/>
              <a:gd name="connsiteX39" fmla="*/ 1166842 w 2777761"/>
              <a:gd name="connsiteY39" fmla="*/ 2559680 h 3827499"/>
              <a:gd name="connsiteX40" fmla="*/ 1531480 w 2777761"/>
              <a:gd name="connsiteY40" fmla="*/ 2666267 h 3827499"/>
              <a:gd name="connsiteX41" fmla="*/ 1593188 w 2777761"/>
              <a:gd name="connsiteY41" fmla="*/ 2666267 h 3827499"/>
              <a:gd name="connsiteX42" fmla="*/ 1649286 w 2777761"/>
              <a:gd name="connsiteY42" fmla="*/ 2767244 h 3827499"/>
              <a:gd name="connsiteX43" fmla="*/ 1800751 w 2777761"/>
              <a:gd name="connsiteY43" fmla="*/ 2800902 h 3827499"/>
              <a:gd name="connsiteX44" fmla="*/ 1811971 w 2777761"/>
              <a:gd name="connsiteY44" fmla="*/ 2834561 h 3827499"/>
              <a:gd name="connsiteX45" fmla="*/ 1772702 w 2777761"/>
              <a:gd name="connsiteY45" fmla="*/ 3036515 h 3827499"/>
              <a:gd name="connsiteX46" fmla="*/ 1750263 w 2777761"/>
              <a:gd name="connsiteY46" fmla="*/ 3361884 h 3827499"/>
              <a:gd name="connsiteX47" fmla="*/ 1542700 w 2777761"/>
              <a:gd name="connsiteY47" fmla="*/ 3384323 h 3827499"/>
              <a:gd name="connsiteX48" fmla="*/ 1206111 w 2777761"/>
              <a:gd name="connsiteY48" fmla="*/ 3434812 h 3827499"/>
              <a:gd name="connsiteX49" fmla="*/ 1178062 w 2777761"/>
              <a:gd name="connsiteY49" fmla="*/ 3507739 h 3827499"/>
              <a:gd name="connsiteX50" fmla="*/ 1116354 w 2777761"/>
              <a:gd name="connsiteY50" fmla="*/ 3535788 h 3827499"/>
              <a:gd name="connsiteX51" fmla="*/ 1144403 w 2777761"/>
              <a:gd name="connsiteY51" fmla="*/ 3670424 h 3827499"/>
              <a:gd name="connsiteX52" fmla="*/ 1284648 w 2777761"/>
              <a:gd name="connsiteY52" fmla="*/ 3676034 h 3827499"/>
              <a:gd name="connsiteX53" fmla="*/ 1279038 w 2777761"/>
              <a:gd name="connsiteY53" fmla="*/ 3524569 h 3827499"/>
              <a:gd name="connsiteX54" fmla="*/ 1458552 w 2777761"/>
              <a:gd name="connsiteY54" fmla="*/ 3535788 h 3827499"/>
              <a:gd name="connsiteX55" fmla="*/ 1430503 w 2777761"/>
              <a:gd name="connsiteY55" fmla="*/ 3614326 h 3827499"/>
              <a:gd name="connsiteX56" fmla="*/ 1402454 w 2777761"/>
              <a:gd name="connsiteY56" fmla="*/ 3676034 h 3827499"/>
              <a:gd name="connsiteX57" fmla="*/ 1318307 w 2777761"/>
              <a:gd name="connsiteY57" fmla="*/ 3692863 h 3827499"/>
              <a:gd name="connsiteX58" fmla="*/ 1452943 w 2777761"/>
              <a:gd name="connsiteY58" fmla="*/ 3816279 h 3827499"/>
              <a:gd name="connsiteX59" fmla="*/ 1520260 w 2777761"/>
              <a:gd name="connsiteY59" fmla="*/ 3681644 h 3827499"/>
              <a:gd name="connsiteX60" fmla="*/ 1823190 w 2777761"/>
              <a:gd name="connsiteY60" fmla="*/ 3580667 h 3827499"/>
              <a:gd name="connsiteX61" fmla="*/ 2159779 w 2777761"/>
              <a:gd name="connsiteY61" fmla="*/ 3653594 h 3827499"/>
              <a:gd name="connsiteX62" fmla="*/ 2114901 w 2777761"/>
              <a:gd name="connsiteY62" fmla="*/ 3754571 h 3827499"/>
              <a:gd name="connsiteX63" fmla="*/ 2210268 w 2777761"/>
              <a:gd name="connsiteY63" fmla="*/ 3821889 h 3827499"/>
              <a:gd name="connsiteX64" fmla="*/ 2283195 w 2777761"/>
              <a:gd name="connsiteY64" fmla="*/ 3771401 h 3827499"/>
              <a:gd name="connsiteX65" fmla="*/ 2271976 w 2777761"/>
              <a:gd name="connsiteY65" fmla="*/ 3676034 h 3827499"/>
              <a:gd name="connsiteX66" fmla="*/ 2451490 w 2777761"/>
              <a:gd name="connsiteY66" fmla="*/ 3597496 h 3827499"/>
              <a:gd name="connsiteX67" fmla="*/ 2434660 w 2777761"/>
              <a:gd name="connsiteY67" fmla="*/ 3423592 h 3827499"/>
              <a:gd name="connsiteX68" fmla="*/ 1929777 w 2777761"/>
              <a:gd name="connsiteY68" fmla="*/ 3395543 h 3827499"/>
              <a:gd name="connsiteX69" fmla="*/ 1918557 w 2777761"/>
              <a:gd name="connsiteY69" fmla="*/ 3070174 h 3827499"/>
              <a:gd name="connsiteX70" fmla="*/ 1884898 w 2777761"/>
              <a:gd name="connsiteY70" fmla="*/ 3053344 h 3827499"/>
              <a:gd name="connsiteX71" fmla="*/ 1907338 w 2777761"/>
              <a:gd name="connsiteY71" fmla="*/ 2873830 h 3827499"/>
              <a:gd name="connsiteX72" fmla="*/ 1862459 w 2777761"/>
              <a:gd name="connsiteY72" fmla="*/ 2812122 h 3827499"/>
              <a:gd name="connsiteX73" fmla="*/ 2109291 w 2777761"/>
              <a:gd name="connsiteY73" fmla="*/ 2756024 h 3827499"/>
              <a:gd name="connsiteX74" fmla="*/ 2131730 w 2777761"/>
              <a:gd name="connsiteY74" fmla="*/ 2626998 h 3827499"/>
              <a:gd name="connsiteX75" fmla="*/ 2372952 w 2777761"/>
              <a:gd name="connsiteY75" fmla="*/ 2660657 h 3827499"/>
              <a:gd name="connsiteX76" fmla="*/ 2597345 w 2777761"/>
              <a:gd name="connsiteY76" fmla="*/ 2071626 h 3827499"/>
              <a:gd name="connsiteX77" fmla="*/ 2552466 w 2777761"/>
              <a:gd name="connsiteY77" fmla="*/ 1987479 h 3827499"/>
              <a:gd name="connsiteX78" fmla="*/ 2698322 w 2777761"/>
              <a:gd name="connsiteY78" fmla="*/ 1499425 h 3827499"/>
              <a:gd name="connsiteX79" fmla="*/ 2642224 w 2777761"/>
              <a:gd name="connsiteY79" fmla="*/ 1392839 h 3827499"/>
              <a:gd name="connsiteX80" fmla="*/ 2485148 w 2777761"/>
              <a:gd name="connsiteY80" fmla="*/ 837467 h 3827499"/>
              <a:gd name="connsiteX81" fmla="*/ 2743201 w 2777761"/>
              <a:gd name="connsiteY81" fmla="*/ 714051 h 3827499"/>
              <a:gd name="connsiteX82" fmla="*/ 2715151 w 2777761"/>
              <a:gd name="connsiteY82" fmla="*/ 472829 h 3827499"/>
              <a:gd name="connsiteX83" fmla="*/ 2647833 w 2777761"/>
              <a:gd name="connsiteY83" fmla="*/ 80143 h 3827499"/>
              <a:gd name="connsiteX0" fmla="*/ 2647833 w 2777761"/>
              <a:gd name="connsiteY0" fmla="*/ 80143 h 3827499"/>
              <a:gd name="connsiteX1" fmla="*/ 2395391 w 2777761"/>
              <a:gd name="connsiteY1" fmla="*/ 1604 h 3827499"/>
              <a:gd name="connsiteX2" fmla="*/ 2193438 w 2777761"/>
              <a:gd name="connsiteY2" fmla="*/ 197948 h 3827499"/>
              <a:gd name="connsiteX3" fmla="*/ 2114901 w 2777761"/>
              <a:gd name="connsiteY3" fmla="*/ 214777 h 3827499"/>
              <a:gd name="connsiteX4" fmla="*/ 2142950 w 2777761"/>
              <a:gd name="connsiteY4" fmla="*/ 326974 h 3827499"/>
              <a:gd name="connsiteX5" fmla="*/ 2047583 w 2777761"/>
              <a:gd name="connsiteY5" fmla="*/ 495268 h 3827499"/>
              <a:gd name="connsiteX6" fmla="*/ 2159779 w 2777761"/>
              <a:gd name="connsiteY6" fmla="*/ 747710 h 3827499"/>
              <a:gd name="connsiteX7" fmla="*/ 2030754 w 2777761"/>
              <a:gd name="connsiteY7" fmla="*/ 792588 h 3827499"/>
              <a:gd name="connsiteX8" fmla="*/ 1997095 w 2777761"/>
              <a:gd name="connsiteY8" fmla="*/ 859906 h 3827499"/>
              <a:gd name="connsiteX9" fmla="*/ 1997095 w 2777761"/>
              <a:gd name="connsiteY9" fmla="*/ 747710 h 3827499"/>
              <a:gd name="connsiteX10" fmla="*/ 1946606 w 2777761"/>
              <a:gd name="connsiteY10" fmla="*/ 708441 h 3827499"/>
              <a:gd name="connsiteX11" fmla="*/ 1772702 w 2777761"/>
              <a:gd name="connsiteY11" fmla="*/ 758929 h 3827499"/>
              <a:gd name="connsiteX12" fmla="*/ 1402454 w 2777761"/>
              <a:gd name="connsiteY12" fmla="*/ 618684 h 3827499"/>
              <a:gd name="connsiteX13" fmla="*/ 1705384 w 2777761"/>
              <a:gd name="connsiteY13" fmla="*/ 1190885 h 3827499"/>
              <a:gd name="connsiteX14" fmla="*/ 1800751 w 2777761"/>
              <a:gd name="connsiteY14" fmla="*/ 1263813 h 3827499"/>
              <a:gd name="connsiteX15" fmla="*/ 1649286 w 2777761"/>
              <a:gd name="connsiteY15" fmla="*/ 1488205 h 3827499"/>
              <a:gd name="connsiteX16" fmla="*/ 1727824 w 2777761"/>
              <a:gd name="connsiteY16" fmla="*/ 1706988 h 3827499"/>
              <a:gd name="connsiteX17" fmla="*/ 1817581 w 2777761"/>
              <a:gd name="connsiteY17" fmla="*/ 1701379 h 3827499"/>
              <a:gd name="connsiteX18" fmla="*/ 1671725 w 2777761"/>
              <a:gd name="connsiteY18" fmla="*/ 1869673 h 3827499"/>
              <a:gd name="connsiteX19" fmla="*/ 914400 w 2777761"/>
              <a:gd name="connsiteY19" fmla="*/ 1617231 h 3827499"/>
              <a:gd name="connsiteX20" fmla="*/ 460005 w 2777761"/>
              <a:gd name="connsiteY20" fmla="*/ 2643828 h 3827499"/>
              <a:gd name="connsiteX21" fmla="*/ 263662 w 2777761"/>
              <a:gd name="connsiteY21" fmla="*/ 2851391 h 3827499"/>
              <a:gd name="connsiteX22" fmla="*/ 44879 w 2777761"/>
              <a:gd name="connsiteY22" fmla="*/ 2896269 h 3827499"/>
              <a:gd name="connsiteX23" fmla="*/ 0 w 2777761"/>
              <a:gd name="connsiteY23" fmla="*/ 3002856 h 3827499"/>
              <a:gd name="connsiteX24" fmla="*/ 274881 w 2777761"/>
              <a:gd name="connsiteY24" fmla="*/ 3126272 h 3827499"/>
              <a:gd name="connsiteX25" fmla="*/ 504884 w 2777761"/>
              <a:gd name="connsiteY25" fmla="*/ 3025295 h 3827499"/>
              <a:gd name="connsiteX26" fmla="*/ 471225 w 2777761"/>
              <a:gd name="connsiteY26" fmla="*/ 3154321 h 3827499"/>
              <a:gd name="connsiteX27" fmla="*/ 572201 w 2777761"/>
              <a:gd name="connsiteY27" fmla="*/ 3199199 h 3827499"/>
              <a:gd name="connsiteX28" fmla="*/ 381468 w 2777761"/>
              <a:gd name="connsiteY28" fmla="*/ 3659204 h 3827499"/>
              <a:gd name="connsiteX29" fmla="*/ 196344 w 2777761"/>
              <a:gd name="connsiteY29" fmla="*/ 3704083 h 3827499"/>
              <a:gd name="connsiteX30" fmla="*/ 263662 w 2777761"/>
              <a:gd name="connsiteY30" fmla="*/ 3805059 h 3827499"/>
              <a:gd name="connsiteX31" fmla="*/ 555372 w 2777761"/>
              <a:gd name="connsiteY31" fmla="*/ 3827499 h 3827499"/>
              <a:gd name="connsiteX32" fmla="*/ 589031 w 2777761"/>
              <a:gd name="connsiteY32" fmla="*/ 3619936 h 3827499"/>
              <a:gd name="connsiteX33" fmla="*/ 645129 w 2777761"/>
              <a:gd name="connsiteY33" fmla="*/ 3614326 h 3827499"/>
              <a:gd name="connsiteX34" fmla="*/ 690008 w 2777761"/>
              <a:gd name="connsiteY34" fmla="*/ 3737742 h 3827499"/>
              <a:gd name="connsiteX35" fmla="*/ 774155 w 2777761"/>
              <a:gd name="connsiteY35" fmla="*/ 3743352 h 3827499"/>
              <a:gd name="connsiteX36" fmla="*/ 779765 w 2777761"/>
              <a:gd name="connsiteY36" fmla="*/ 3513349 h 3827499"/>
              <a:gd name="connsiteX37" fmla="*/ 746106 w 2777761"/>
              <a:gd name="connsiteY37" fmla="*/ 3244078 h 3827499"/>
              <a:gd name="connsiteX38" fmla="*/ 903181 w 2777761"/>
              <a:gd name="connsiteY38" fmla="*/ 2666267 h 3827499"/>
              <a:gd name="connsiteX39" fmla="*/ 1166842 w 2777761"/>
              <a:gd name="connsiteY39" fmla="*/ 2559680 h 3827499"/>
              <a:gd name="connsiteX40" fmla="*/ 1531480 w 2777761"/>
              <a:gd name="connsiteY40" fmla="*/ 2666267 h 3827499"/>
              <a:gd name="connsiteX41" fmla="*/ 1593188 w 2777761"/>
              <a:gd name="connsiteY41" fmla="*/ 2666267 h 3827499"/>
              <a:gd name="connsiteX42" fmla="*/ 1649286 w 2777761"/>
              <a:gd name="connsiteY42" fmla="*/ 2767244 h 3827499"/>
              <a:gd name="connsiteX43" fmla="*/ 1800751 w 2777761"/>
              <a:gd name="connsiteY43" fmla="*/ 2800902 h 3827499"/>
              <a:gd name="connsiteX44" fmla="*/ 1811971 w 2777761"/>
              <a:gd name="connsiteY44" fmla="*/ 2834561 h 3827499"/>
              <a:gd name="connsiteX45" fmla="*/ 1772702 w 2777761"/>
              <a:gd name="connsiteY45" fmla="*/ 3036515 h 3827499"/>
              <a:gd name="connsiteX46" fmla="*/ 1750263 w 2777761"/>
              <a:gd name="connsiteY46" fmla="*/ 3361884 h 3827499"/>
              <a:gd name="connsiteX47" fmla="*/ 1542700 w 2777761"/>
              <a:gd name="connsiteY47" fmla="*/ 3384323 h 3827499"/>
              <a:gd name="connsiteX48" fmla="*/ 1206111 w 2777761"/>
              <a:gd name="connsiteY48" fmla="*/ 3434812 h 3827499"/>
              <a:gd name="connsiteX49" fmla="*/ 1178062 w 2777761"/>
              <a:gd name="connsiteY49" fmla="*/ 3507739 h 3827499"/>
              <a:gd name="connsiteX50" fmla="*/ 1116354 w 2777761"/>
              <a:gd name="connsiteY50" fmla="*/ 3535788 h 3827499"/>
              <a:gd name="connsiteX51" fmla="*/ 1144403 w 2777761"/>
              <a:gd name="connsiteY51" fmla="*/ 3670424 h 3827499"/>
              <a:gd name="connsiteX52" fmla="*/ 1284648 w 2777761"/>
              <a:gd name="connsiteY52" fmla="*/ 3676034 h 3827499"/>
              <a:gd name="connsiteX53" fmla="*/ 1279038 w 2777761"/>
              <a:gd name="connsiteY53" fmla="*/ 3524569 h 3827499"/>
              <a:gd name="connsiteX54" fmla="*/ 1458552 w 2777761"/>
              <a:gd name="connsiteY54" fmla="*/ 3535788 h 3827499"/>
              <a:gd name="connsiteX55" fmla="*/ 1430503 w 2777761"/>
              <a:gd name="connsiteY55" fmla="*/ 3614326 h 3827499"/>
              <a:gd name="connsiteX56" fmla="*/ 1402454 w 2777761"/>
              <a:gd name="connsiteY56" fmla="*/ 3676034 h 3827499"/>
              <a:gd name="connsiteX57" fmla="*/ 1318307 w 2777761"/>
              <a:gd name="connsiteY57" fmla="*/ 3692863 h 3827499"/>
              <a:gd name="connsiteX58" fmla="*/ 1452943 w 2777761"/>
              <a:gd name="connsiteY58" fmla="*/ 3816279 h 3827499"/>
              <a:gd name="connsiteX59" fmla="*/ 1520260 w 2777761"/>
              <a:gd name="connsiteY59" fmla="*/ 3681644 h 3827499"/>
              <a:gd name="connsiteX60" fmla="*/ 1823190 w 2777761"/>
              <a:gd name="connsiteY60" fmla="*/ 3580667 h 3827499"/>
              <a:gd name="connsiteX61" fmla="*/ 2159779 w 2777761"/>
              <a:gd name="connsiteY61" fmla="*/ 3653594 h 3827499"/>
              <a:gd name="connsiteX62" fmla="*/ 2114901 w 2777761"/>
              <a:gd name="connsiteY62" fmla="*/ 3754571 h 3827499"/>
              <a:gd name="connsiteX63" fmla="*/ 2210268 w 2777761"/>
              <a:gd name="connsiteY63" fmla="*/ 3821889 h 3827499"/>
              <a:gd name="connsiteX64" fmla="*/ 2283195 w 2777761"/>
              <a:gd name="connsiteY64" fmla="*/ 3771401 h 3827499"/>
              <a:gd name="connsiteX65" fmla="*/ 2271976 w 2777761"/>
              <a:gd name="connsiteY65" fmla="*/ 3676034 h 3827499"/>
              <a:gd name="connsiteX66" fmla="*/ 2451490 w 2777761"/>
              <a:gd name="connsiteY66" fmla="*/ 3597496 h 3827499"/>
              <a:gd name="connsiteX67" fmla="*/ 2434660 w 2777761"/>
              <a:gd name="connsiteY67" fmla="*/ 3423592 h 3827499"/>
              <a:gd name="connsiteX68" fmla="*/ 1929777 w 2777761"/>
              <a:gd name="connsiteY68" fmla="*/ 3395543 h 3827499"/>
              <a:gd name="connsiteX69" fmla="*/ 1918557 w 2777761"/>
              <a:gd name="connsiteY69" fmla="*/ 3070174 h 3827499"/>
              <a:gd name="connsiteX70" fmla="*/ 1884898 w 2777761"/>
              <a:gd name="connsiteY70" fmla="*/ 3053344 h 3827499"/>
              <a:gd name="connsiteX71" fmla="*/ 1907338 w 2777761"/>
              <a:gd name="connsiteY71" fmla="*/ 2873830 h 3827499"/>
              <a:gd name="connsiteX72" fmla="*/ 1862459 w 2777761"/>
              <a:gd name="connsiteY72" fmla="*/ 2812122 h 3827499"/>
              <a:gd name="connsiteX73" fmla="*/ 2109291 w 2777761"/>
              <a:gd name="connsiteY73" fmla="*/ 2756024 h 3827499"/>
              <a:gd name="connsiteX74" fmla="*/ 2131730 w 2777761"/>
              <a:gd name="connsiteY74" fmla="*/ 2626998 h 3827499"/>
              <a:gd name="connsiteX75" fmla="*/ 2372952 w 2777761"/>
              <a:gd name="connsiteY75" fmla="*/ 2660657 h 3827499"/>
              <a:gd name="connsiteX76" fmla="*/ 2597345 w 2777761"/>
              <a:gd name="connsiteY76" fmla="*/ 2071626 h 3827499"/>
              <a:gd name="connsiteX77" fmla="*/ 2552466 w 2777761"/>
              <a:gd name="connsiteY77" fmla="*/ 1987479 h 3827499"/>
              <a:gd name="connsiteX78" fmla="*/ 2698322 w 2777761"/>
              <a:gd name="connsiteY78" fmla="*/ 1499425 h 3827499"/>
              <a:gd name="connsiteX79" fmla="*/ 2642224 w 2777761"/>
              <a:gd name="connsiteY79" fmla="*/ 1392839 h 3827499"/>
              <a:gd name="connsiteX80" fmla="*/ 2485148 w 2777761"/>
              <a:gd name="connsiteY80" fmla="*/ 837467 h 3827499"/>
              <a:gd name="connsiteX81" fmla="*/ 2743201 w 2777761"/>
              <a:gd name="connsiteY81" fmla="*/ 714051 h 3827499"/>
              <a:gd name="connsiteX82" fmla="*/ 2715151 w 2777761"/>
              <a:gd name="connsiteY82" fmla="*/ 472829 h 3827499"/>
              <a:gd name="connsiteX83" fmla="*/ 2647833 w 2777761"/>
              <a:gd name="connsiteY83" fmla="*/ 80143 h 3827499"/>
              <a:gd name="connsiteX0" fmla="*/ 2597345 w 2777761"/>
              <a:gd name="connsiteY0" fmla="*/ 91363 h 3827499"/>
              <a:gd name="connsiteX1" fmla="*/ 2395391 w 2777761"/>
              <a:gd name="connsiteY1" fmla="*/ 1604 h 3827499"/>
              <a:gd name="connsiteX2" fmla="*/ 2193438 w 2777761"/>
              <a:gd name="connsiteY2" fmla="*/ 197948 h 3827499"/>
              <a:gd name="connsiteX3" fmla="*/ 2114901 w 2777761"/>
              <a:gd name="connsiteY3" fmla="*/ 214777 h 3827499"/>
              <a:gd name="connsiteX4" fmla="*/ 2142950 w 2777761"/>
              <a:gd name="connsiteY4" fmla="*/ 326974 h 3827499"/>
              <a:gd name="connsiteX5" fmla="*/ 2047583 w 2777761"/>
              <a:gd name="connsiteY5" fmla="*/ 495268 h 3827499"/>
              <a:gd name="connsiteX6" fmla="*/ 2159779 w 2777761"/>
              <a:gd name="connsiteY6" fmla="*/ 747710 h 3827499"/>
              <a:gd name="connsiteX7" fmla="*/ 2030754 w 2777761"/>
              <a:gd name="connsiteY7" fmla="*/ 792588 h 3827499"/>
              <a:gd name="connsiteX8" fmla="*/ 1997095 w 2777761"/>
              <a:gd name="connsiteY8" fmla="*/ 859906 h 3827499"/>
              <a:gd name="connsiteX9" fmla="*/ 1997095 w 2777761"/>
              <a:gd name="connsiteY9" fmla="*/ 747710 h 3827499"/>
              <a:gd name="connsiteX10" fmla="*/ 1946606 w 2777761"/>
              <a:gd name="connsiteY10" fmla="*/ 708441 h 3827499"/>
              <a:gd name="connsiteX11" fmla="*/ 1772702 w 2777761"/>
              <a:gd name="connsiteY11" fmla="*/ 758929 h 3827499"/>
              <a:gd name="connsiteX12" fmla="*/ 1402454 w 2777761"/>
              <a:gd name="connsiteY12" fmla="*/ 618684 h 3827499"/>
              <a:gd name="connsiteX13" fmla="*/ 1705384 w 2777761"/>
              <a:gd name="connsiteY13" fmla="*/ 1190885 h 3827499"/>
              <a:gd name="connsiteX14" fmla="*/ 1800751 w 2777761"/>
              <a:gd name="connsiteY14" fmla="*/ 1263813 h 3827499"/>
              <a:gd name="connsiteX15" fmla="*/ 1649286 w 2777761"/>
              <a:gd name="connsiteY15" fmla="*/ 1488205 h 3827499"/>
              <a:gd name="connsiteX16" fmla="*/ 1727824 w 2777761"/>
              <a:gd name="connsiteY16" fmla="*/ 1706988 h 3827499"/>
              <a:gd name="connsiteX17" fmla="*/ 1817581 w 2777761"/>
              <a:gd name="connsiteY17" fmla="*/ 1701379 h 3827499"/>
              <a:gd name="connsiteX18" fmla="*/ 1671725 w 2777761"/>
              <a:gd name="connsiteY18" fmla="*/ 1869673 h 3827499"/>
              <a:gd name="connsiteX19" fmla="*/ 914400 w 2777761"/>
              <a:gd name="connsiteY19" fmla="*/ 1617231 h 3827499"/>
              <a:gd name="connsiteX20" fmla="*/ 460005 w 2777761"/>
              <a:gd name="connsiteY20" fmla="*/ 2643828 h 3827499"/>
              <a:gd name="connsiteX21" fmla="*/ 263662 w 2777761"/>
              <a:gd name="connsiteY21" fmla="*/ 2851391 h 3827499"/>
              <a:gd name="connsiteX22" fmla="*/ 44879 w 2777761"/>
              <a:gd name="connsiteY22" fmla="*/ 2896269 h 3827499"/>
              <a:gd name="connsiteX23" fmla="*/ 0 w 2777761"/>
              <a:gd name="connsiteY23" fmla="*/ 3002856 h 3827499"/>
              <a:gd name="connsiteX24" fmla="*/ 274881 w 2777761"/>
              <a:gd name="connsiteY24" fmla="*/ 3126272 h 3827499"/>
              <a:gd name="connsiteX25" fmla="*/ 504884 w 2777761"/>
              <a:gd name="connsiteY25" fmla="*/ 3025295 h 3827499"/>
              <a:gd name="connsiteX26" fmla="*/ 471225 w 2777761"/>
              <a:gd name="connsiteY26" fmla="*/ 3154321 h 3827499"/>
              <a:gd name="connsiteX27" fmla="*/ 572201 w 2777761"/>
              <a:gd name="connsiteY27" fmla="*/ 3199199 h 3827499"/>
              <a:gd name="connsiteX28" fmla="*/ 381468 w 2777761"/>
              <a:gd name="connsiteY28" fmla="*/ 3659204 h 3827499"/>
              <a:gd name="connsiteX29" fmla="*/ 196344 w 2777761"/>
              <a:gd name="connsiteY29" fmla="*/ 3704083 h 3827499"/>
              <a:gd name="connsiteX30" fmla="*/ 263662 w 2777761"/>
              <a:gd name="connsiteY30" fmla="*/ 3805059 h 3827499"/>
              <a:gd name="connsiteX31" fmla="*/ 555372 w 2777761"/>
              <a:gd name="connsiteY31" fmla="*/ 3827499 h 3827499"/>
              <a:gd name="connsiteX32" fmla="*/ 589031 w 2777761"/>
              <a:gd name="connsiteY32" fmla="*/ 3619936 h 3827499"/>
              <a:gd name="connsiteX33" fmla="*/ 645129 w 2777761"/>
              <a:gd name="connsiteY33" fmla="*/ 3614326 h 3827499"/>
              <a:gd name="connsiteX34" fmla="*/ 690008 w 2777761"/>
              <a:gd name="connsiteY34" fmla="*/ 3737742 h 3827499"/>
              <a:gd name="connsiteX35" fmla="*/ 774155 w 2777761"/>
              <a:gd name="connsiteY35" fmla="*/ 3743352 h 3827499"/>
              <a:gd name="connsiteX36" fmla="*/ 779765 w 2777761"/>
              <a:gd name="connsiteY36" fmla="*/ 3513349 h 3827499"/>
              <a:gd name="connsiteX37" fmla="*/ 746106 w 2777761"/>
              <a:gd name="connsiteY37" fmla="*/ 3244078 h 3827499"/>
              <a:gd name="connsiteX38" fmla="*/ 903181 w 2777761"/>
              <a:gd name="connsiteY38" fmla="*/ 2666267 h 3827499"/>
              <a:gd name="connsiteX39" fmla="*/ 1166842 w 2777761"/>
              <a:gd name="connsiteY39" fmla="*/ 2559680 h 3827499"/>
              <a:gd name="connsiteX40" fmla="*/ 1531480 w 2777761"/>
              <a:gd name="connsiteY40" fmla="*/ 2666267 h 3827499"/>
              <a:gd name="connsiteX41" fmla="*/ 1593188 w 2777761"/>
              <a:gd name="connsiteY41" fmla="*/ 2666267 h 3827499"/>
              <a:gd name="connsiteX42" fmla="*/ 1649286 w 2777761"/>
              <a:gd name="connsiteY42" fmla="*/ 2767244 h 3827499"/>
              <a:gd name="connsiteX43" fmla="*/ 1800751 w 2777761"/>
              <a:gd name="connsiteY43" fmla="*/ 2800902 h 3827499"/>
              <a:gd name="connsiteX44" fmla="*/ 1811971 w 2777761"/>
              <a:gd name="connsiteY44" fmla="*/ 2834561 h 3827499"/>
              <a:gd name="connsiteX45" fmla="*/ 1772702 w 2777761"/>
              <a:gd name="connsiteY45" fmla="*/ 3036515 h 3827499"/>
              <a:gd name="connsiteX46" fmla="*/ 1750263 w 2777761"/>
              <a:gd name="connsiteY46" fmla="*/ 3361884 h 3827499"/>
              <a:gd name="connsiteX47" fmla="*/ 1542700 w 2777761"/>
              <a:gd name="connsiteY47" fmla="*/ 3384323 h 3827499"/>
              <a:gd name="connsiteX48" fmla="*/ 1206111 w 2777761"/>
              <a:gd name="connsiteY48" fmla="*/ 3434812 h 3827499"/>
              <a:gd name="connsiteX49" fmla="*/ 1178062 w 2777761"/>
              <a:gd name="connsiteY49" fmla="*/ 3507739 h 3827499"/>
              <a:gd name="connsiteX50" fmla="*/ 1116354 w 2777761"/>
              <a:gd name="connsiteY50" fmla="*/ 3535788 h 3827499"/>
              <a:gd name="connsiteX51" fmla="*/ 1144403 w 2777761"/>
              <a:gd name="connsiteY51" fmla="*/ 3670424 h 3827499"/>
              <a:gd name="connsiteX52" fmla="*/ 1284648 w 2777761"/>
              <a:gd name="connsiteY52" fmla="*/ 3676034 h 3827499"/>
              <a:gd name="connsiteX53" fmla="*/ 1279038 w 2777761"/>
              <a:gd name="connsiteY53" fmla="*/ 3524569 h 3827499"/>
              <a:gd name="connsiteX54" fmla="*/ 1458552 w 2777761"/>
              <a:gd name="connsiteY54" fmla="*/ 3535788 h 3827499"/>
              <a:gd name="connsiteX55" fmla="*/ 1430503 w 2777761"/>
              <a:gd name="connsiteY55" fmla="*/ 3614326 h 3827499"/>
              <a:gd name="connsiteX56" fmla="*/ 1402454 w 2777761"/>
              <a:gd name="connsiteY56" fmla="*/ 3676034 h 3827499"/>
              <a:gd name="connsiteX57" fmla="*/ 1318307 w 2777761"/>
              <a:gd name="connsiteY57" fmla="*/ 3692863 h 3827499"/>
              <a:gd name="connsiteX58" fmla="*/ 1452943 w 2777761"/>
              <a:gd name="connsiteY58" fmla="*/ 3816279 h 3827499"/>
              <a:gd name="connsiteX59" fmla="*/ 1520260 w 2777761"/>
              <a:gd name="connsiteY59" fmla="*/ 3681644 h 3827499"/>
              <a:gd name="connsiteX60" fmla="*/ 1823190 w 2777761"/>
              <a:gd name="connsiteY60" fmla="*/ 3580667 h 3827499"/>
              <a:gd name="connsiteX61" fmla="*/ 2159779 w 2777761"/>
              <a:gd name="connsiteY61" fmla="*/ 3653594 h 3827499"/>
              <a:gd name="connsiteX62" fmla="*/ 2114901 w 2777761"/>
              <a:gd name="connsiteY62" fmla="*/ 3754571 h 3827499"/>
              <a:gd name="connsiteX63" fmla="*/ 2210268 w 2777761"/>
              <a:gd name="connsiteY63" fmla="*/ 3821889 h 3827499"/>
              <a:gd name="connsiteX64" fmla="*/ 2283195 w 2777761"/>
              <a:gd name="connsiteY64" fmla="*/ 3771401 h 3827499"/>
              <a:gd name="connsiteX65" fmla="*/ 2271976 w 2777761"/>
              <a:gd name="connsiteY65" fmla="*/ 3676034 h 3827499"/>
              <a:gd name="connsiteX66" fmla="*/ 2451490 w 2777761"/>
              <a:gd name="connsiteY66" fmla="*/ 3597496 h 3827499"/>
              <a:gd name="connsiteX67" fmla="*/ 2434660 w 2777761"/>
              <a:gd name="connsiteY67" fmla="*/ 3423592 h 3827499"/>
              <a:gd name="connsiteX68" fmla="*/ 1929777 w 2777761"/>
              <a:gd name="connsiteY68" fmla="*/ 3395543 h 3827499"/>
              <a:gd name="connsiteX69" fmla="*/ 1918557 w 2777761"/>
              <a:gd name="connsiteY69" fmla="*/ 3070174 h 3827499"/>
              <a:gd name="connsiteX70" fmla="*/ 1884898 w 2777761"/>
              <a:gd name="connsiteY70" fmla="*/ 3053344 h 3827499"/>
              <a:gd name="connsiteX71" fmla="*/ 1907338 w 2777761"/>
              <a:gd name="connsiteY71" fmla="*/ 2873830 h 3827499"/>
              <a:gd name="connsiteX72" fmla="*/ 1862459 w 2777761"/>
              <a:gd name="connsiteY72" fmla="*/ 2812122 h 3827499"/>
              <a:gd name="connsiteX73" fmla="*/ 2109291 w 2777761"/>
              <a:gd name="connsiteY73" fmla="*/ 2756024 h 3827499"/>
              <a:gd name="connsiteX74" fmla="*/ 2131730 w 2777761"/>
              <a:gd name="connsiteY74" fmla="*/ 2626998 h 3827499"/>
              <a:gd name="connsiteX75" fmla="*/ 2372952 w 2777761"/>
              <a:gd name="connsiteY75" fmla="*/ 2660657 h 3827499"/>
              <a:gd name="connsiteX76" fmla="*/ 2597345 w 2777761"/>
              <a:gd name="connsiteY76" fmla="*/ 2071626 h 3827499"/>
              <a:gd name="connsiteX77" fmla="*/ 2552466 w 2777761"/>
              <a:gd name="connsiteY77" fmla="*/ 1987479 h 3827499"/>
              <a:gd name="connsiteX78" fmla="*/ 2698322 w 2777761"/>
              <a:gd name="connsiteY78" fmla="*/ 1499425 h 3827499"/>
              <a:gd name="connsiteX79" fmla="*/ 2642224 w 2777761"/>
              <a:gd name="connsiteY79" fmla="*/ 1392839 h 3827499"/>
              <a:gd name="connsiteX80" fmla="*/ 2485148 w 2777761"/>
              <a:gd name="connsiteY80" fmla="*/ 837467 h 3827499"/>
              <a:gd name="connsiteX81" fmla="*/ 2743201 w 2777761"/>
              <a:gd name="connsiteY81" fmla="*/ 714051 h 3827499"/>
              <a:gd name="connsiteX82" fmla="*/ 2715151 w 2777761"/>
              <a:gd name="connsiteY82" fmla="*/ 472829 h 3827499"/>
              <a:gd name="connsiteX83" fmla="*/ 2597345 w 2777761"/>
              <a:gd name="connsiteY83" fmla="*/ 91363 h 3827499"/>
              <a:gd name="connsiteX0" fmla="*/ 2597345 w 2777761"/>
              <a:gd name="connsiteY0" fmla="*/ 91363 h 3827499"/>
              <a:gd name="connsiteX1" fmla="*/ 2395391 w 2777761"/>
              <a:gd name="connsiteY1" fmla="*/ 1604 h 3827499"/>
              <a:gd name="connsiteX2" fmla="*/ 2193438 w 2777761"/>
              <a:gd name="connsiteY2" fmla="*/ 197948 h 3827499"/>
              <a:gd name="connsiteX3" fmla="*/ 2114901 w 2777761"/>
              <a:gd name="connsiteY3" fmla="*/ 214777 h 3827499"/>
              <a:gd name="connsiteX4" fmla="*/ 2142950 w 2777761"/>
              <a:gd name="connsiteY4" fmla="*/ 326974 h 3827499"/>
              <a:gd name="connsiteX5" fmla="*/ 2047583 w 2777761"/>
              <a:gd name="connsiteY5" fmla="*/ 495268 h 3827499"/>
              <a:gd name="connsiteX6" fmla="*/ 2159779 w 2777761"/>
              <a:gd name="connsiteY6" fmla="*/ 747710 h 3827499"/>
              <a:gd name="connsiteX7" fmla="*/ 2030754 w 2777761"/>
              <a:gd name="connsiteY7" fmla="*/ 792588 h 3827499"/>
              <a:gd name="connsiteX8" fmla="*/ 1997095 w 2777761"/>
              <a:gd name="connsiteY8" fmla="*/ 859906 h 3827499"/>
              <a:gd name="connsiteX9" fmla="*/ 1997095 w 2777761"/>
              <a:gd name="connsiteY9" fmla="*/ 747710 h 3827499"/>
              <a:gd name="connsiteX10" fmla="*/ 1946606 w 2777761"/>
              <a:gd name="connsiteY10" fmla="*/ 708441 h 3827499"/>
              <a:gd name="connsiteX11" fmla="*/ 1772702 w 2777761"/>
              <a:gd name="connsiteY11" fmla="*/ 758929 h 3827499"/>
              <a:gd name="connsiteX12" fmla="*/ 1402454 w 2777761"/>
              <a:gd name="connsiteY12" fmla="*/ 618684 h 3827499"/>
              <a:gd name="connsiteX13" fmla="*/ 1705384 w 2777761"/>
              <a:gd name="connsiteY13" fmla="*/ 1190885 h 3827499"/>
              <a:gd name="connsiteX14" fmla="*/ 1800751 w 2777761"/>
              <a:gd name="connsiteY14" fmla="*/ 1263813 h 3827499"/>
              <a:gd name="connsiteX15" fmla="*/ 1649286 w 2777761"/>
              <a:gd name="connsiteY15" fmla="*/ 1488205 h 3827499"/>
              <a:gd name="connsiteX16" fmla="*/ 1727824 w 2777761"/>
              <a:gd name="connsiteY16" fmla="*/ 1706988 h 3827499"/>
              <a:gd name="connsiteX17" fmla="*/ 1817581 w 2777761"/>
              <a:gd name="connsiteY17" fmla="*/ 1701379 h 3827499"/>
              <a:gd name="connsiteX18" fmla="*/ 1671725 w 2777761"/>
              <a:gd name="connsiteY18" fmla="*/ 1869673 h 3827499"/>
              <a:gd name="connsiteX19" fmla="*/ 914400 w 2777761"/>
              <a:gd name="connsiteY19" fmla="*/ 1617231 h 3827499"/>
              <a:gd name="connsiteX20" fmla="*/ 460005 w 2777761"/>
              <a:gd name="connsiteY20" fmla="*/ 2643828 h 3827499"/>
              <a:gd name="connsiteX21" fmla="*/ 263662 w 2777761"/>
              <a:gd name="connsiteY21" fmla="*/ 2851391 h 3827499"/>
              <a:gd name="connsiteX22" fmla="*/ 44879 w 2777761"/>
              <a:gd name="connsiteY22" fmla="*/ 2896269 h 3827499"/>
              <a:gd name="connsiteX23" fmla="*/ 0 w 2777761"/>
              <a:gd name="connsiteY23" fmla="*/ 3002856 h 3827499"/>
              <a:gd name="connsiteX24" fmla="*/ 274881 w 2777761"/>
              <a:gd name="connsiteY24" fmla="*/ 3126272 h 3827499"/>
              <a:gd name="connsiteX25" fmla="*/ 504884 w 2777761"/>
              <a:gd name="connsiteY25" fmla="*/ 3025295 h 3827499"/>
              <a:gd name="connsiteX26" fmla="*/ 471225 w 2777761"/>
              <a:gd name="connsiteY26" fmla="*/ 3154321 h 3827499"/>
              <a:gd name="connsiteX27" fmla="*/ 572201 w 2777761"/>
              <a:gd name="connsiteY27" fmla="*/ 3199199 h 3827499"/>
              <a:gd name="connsiteX28" fmla="*/ 381468 w 2777761"/>
              <a:gd name="connsiteY28" fmla="*/ 3659204 h 3827499"/>
              <a:gd name="connsiteX29" fmla="*/ 196344 w 2777761"/>
              <a:gd name="connsiteY29" fmla="*/ 3704083 h 3827499"/>
              <a:gd name="connsiteX30" fmla="*/ 263662 w 2777761"/>
              <a:gd name="connsiteY30" fmla="*/ 3805059 h 3827499"/>
              <a:gd name="connsiteX31" fmla="*/ 555372 w 2777761"/>
              <a:gd name="connsiteY31" fmla="*/ 3827499 h 3827499"/>
              <a:gd name="connsiteX32" fmla="*/ 589031 w 2777761"/>
              <a:gd name="connsiteY32" fmla="*/ 3619936 h 3827499"/>
              <a:gd name="connsiteX33" fmla="*/ 645129 w 2777761"/>
              <a:gd name="connsiteY33" fmla="*/ 3614326 h 3827499"/>
              <a:gd name="connsiteX34" fmla="*/ 690008 w 2777761"/>
              <a:gd name="connsiteY34" fmla="*/ 3737742 h 3827499"/>
              <a:gd name="connsiteX35" fmla="*/ 774155 w 2777761"/>
              <a:gd name="connsiteY35" fmla="*/ 3743352 h 3827499"/>
              <a:gd name="connsiteX36" fmla="*/ 779765 w 2777761"/>
              <a:gd name="connsiteY36" fmla="*/ 3513349 h 3827499"/>
              <a:gd name="connsiteX37" fmla="*/ 746106 w 2777761"/>
              <a:gd name="connsiteY37" fmla="*/ 3244078 h 3827499"/>
              <a:gd name="connsiteX38" fmla="*/ 903181 w 2777761"/>
              <a:gd name="connsiteY38" fmla="*/ 2666267 h 3827499"/>
              <a:gd name="connsiteX39" fmla="*/ 1166842 w 2777761"/>
              <a:gd name="connsiteY39" fmla="*/ 2559680 h 3827499"/>
              <a:gd name="connsiteX40" fmla="*/ 1531480 w 2777761"/>
              <a:gd name="connsiteY40" fmla="*/ 2666267 h 3827499"/>
              <a:gd name="connsiteX41" fmla="*/ 1593188 w 2777761"/>
              <a:gd name="connsiteY41" fmla="*/ 2666267 h 3827499"/>
              <a:gd name="connsiteX42" fmla="*/ 1649286 w 2777761"/>
              <a:gd name="connsiteY42" fmla="*/ 2767244 h 3827499"/>
              <a:gd name="connsiteX43" fmla="*/ 1800751 w 2777761"/>
              <a:gd name="connsiteY43" fmla="*/ 2800902 h 3827499"/>
              <a:gd name="connsiteX44" fmla="*/ 1811971 w 2777761"/>
              <a:gd name="connsiteY44" fmla="*/ 2834561 h 3827499"/>
              <a:gd name="connsiteX45" fmla="*/ 1772702 w 2777761"/>
              <a:gd name="connsiteY45" fmla="*/ 3036515 h 3827499"/>
              <a:gd name="connsiteX46" fmla="*/ 1750263 w 2777761"/>
              <a:gd name="connsiteY46" fmla="*/ 3361884 h 3827499"/>
              <a:gd name="connsiteX47" fmla="*/ 1542700 w 2777761"/>
              <a:gd name="connsiteY47" fmla="*/ 3384323 h 3827499"/>
              <a:gd name="connsiteX48" fmla="*/ 1206111 w 2777761"/>
              <a:gd name="connsiteY48" fmla="*/ 3434812 h 3827499"/>
              <a:gd name="connsiteX49" fmla="*/ 1178062 w 2777761"/>
              <a:gd name="connsiteY49" fmla="*/ 3507739 h 3827499"/>
              <a:gd name="connsiteX50" fmla="*/ 1116354 w 2777761"/>
              <a:gd name="connsiteY50" fmla="*/ 3535788 h 3827499"/>
              <a:gd name="connsiteX51" fmla="*/ 1144403 w 2777761"/>
              <a:gd name="connsiteY51" fmla="*/ 3670424 h 3827499"/>
              <a:gd name="connsiteX52" fmla="*/ 1284648 w 2777761"/>
              <a:gd name="connsiteY52" fmla="*/ 3676034 h 3827499"/>
              <a:gd name="connsiteX53" fmla="*/ 1279038 w 2777761"/>
              <a:gd name="connsiteY53" fmla="*/ 3524569 h 3827499"/>
              <a:gd name="connsiteX54" fmla="*/ 1458552 w 2777761"/>
              <a:gd name="connsiteY54" fmla="*/ 3535788 h 3827499"/>
              <a:gd name="connsiteX55" fmla="*/ 1430503 w 2777761"/>
              <a:gd name="connsiteY55" fmla="*/ 3614326 h 3827499"/>
              <a:gd name="connsiteX56" fmla="*/ 1402454 w 2777761"/>
              <a:gd name="connsiteY56" fmla="*/ 3676034 h 3827499"/>
              <a:gd name="connsiteX57" fmla="*/ 1318307 w 2777761"/>
              <a:gd name="connsiteY57" fmla="*/ 3692863 h 3827499"/>
              <a:gd name="connsiteX58" fmla="*/ 1452943 w 2777761"/>
              <a:gd name="connsiteY58" fmla="*/ 3816279 h 3827499"/>
              <a:gd name="connsiteX59" fmla="*/ 1520260 w 2777761"/>
              <a:gd name="connsiteY59" fmla="*/ 3681644 h 3827499"/>
              <a:gd name="connsiteX60" fmla="*/ 1823190 w 2777761"/>
              <a:gd name="connsiteY60" fmla="*/ 3580667 h 3827499"/>
              <a:gd name="connsiteX61" fmla="*/ 2159779 w 2777761"/>
              <a:gd name="connsiteY61" fmla="*/ 3653594 h 3827499"/>
              <a:gd name="connsiteX62" fmla="*/ 2114901 w 2777761"/>
              <a:gd name="connsiteY62" fmla="*/ 3754571 h 3827499"/>
              <a:gd name="connsiteX63" fmla="*/ 2210268 w 2777761"/>
              <a:gd name="connsiteY63" fmla="*/ 3821889 h 3827499"/>
              <a:gd name="connsiteX64" fmla="*/ 2283195 w 2777761"/>
              <a:gd name="connsiteY64" fmla="*/ 3771401 h 3827499"/>
              <a:gd name="connsiteX65" fmla="*/ 2271976 w 2777761"/>
              <a:gd name="connsiteY65" fmla="*/ 3676034 h 3827499"/>
              <a:gd name="connsiteX66" fmla="*/ 2451490 w 2777761"/>
              <a:gd name="connsiteY66" fmla="*/ 3597496 h 3827499"/>
              <a:gd name="connsiteX67" fmla="*/ 2434660 w 2777761"/>
              <a:gd name="connsiteY67" fmla="*/ 3423592 h 3827499"/>
              <a:gd name="connsiteX68" fmla="*/ 1929777 w 2777761"/>
              <a:gd name="connsiteY68" fmla="*/ 3395543 h 3827499"/>
              <a:gd name="connsiteX69" fmla="*/ 1918557 w 2777761"/>
              <a:gd name="connsiteY69" fmla="*/ 3070174 h 3827499"/>
              <a:gd name="connsiteX70" fmla="*/ 1884898 w 2777761"/>
              <a:gd name="connsiteY70" fmla="*/ 3053344 h 3827499"/>
              <a:gd name="connsiteX71" fmla="*/ 1907338 w 2777761"/>
              <a:gd name="connsiteY71" fmla="*/ 2873830 h 3827499"/>
              <a:gd name="connsiteX72" fmla="*/ 1862459 w 2777761"/>
              <a:gd name="connsiteY72" fmla="*/ 2812122 h 3827499"/>
              <a:gd name="connsiteX73" fmla="*/ 2109291 w 2777761"/>
              <a:gd name="connsiteY73" fmla="*/ 2756024 h 3827499"/>
              <a:gd name="connsiteX74" fmla="*/ 2131730 w 2777761"/>
              <a:gd name="connsiteY74" fmla="*/ 2626998 h 3827499"/>
              <a:gd name="connsiteX75" fmla="*/ 2372952 w 2777761"/>
              <a:gd name="connsiteY75" fmla="*/ 2660657 h 3827499"/>
              <a:gd name="connsiteX76" fmla="*/ 2597345 w 2777761"/>
              <a:gd name="connsiteY76" fmla="*/ 2071626 h 3827499"/>
              <a:gd name="connsiteX77" fmla="*/ 2552466 w 2777761"/>
              <a:gd name="connsiteY77" fmla="*/ 1987479 h 3827499"/>
              <a:gd name="connsiteX78" fmla="*/ 2698322 w 2777761"/>
              <a:gd name="connsiteY78" fmla="*/ 1499425 h 3827499"/>
              <a:gd name="connsiteX79" fmla="*/ 2642224 w 2777761"/>
              <a:gd name="connsiteY79" fmla="*/ 1392839 h 3827499"/>
              <a:gd name="connsiteX80" fmla="*/ 2485148 w 2777761"/>
              <a:gd name="connsiteY80" fmla="*/ 837467 h 3827499"/>
              <a:gd name="connsiteX81" fmla="*/ 2743201 w 2777761"/>
              <a:gd name="connsiteY81" fmla="*/ 714051 h 3827499"/>
              <a:gd name="connsiteX82" fmla="*/ 2715151 w 2777761"/>
              <a:gd name="connsiteY82" fmla="*/ 472829 h 3827499"/>
              <a:gd name="connsiteX83" fmla="*/ 2597345 w 2777761"/>
              <a:gd name="connsiteY83" fmla="*/ 91363 h 3827499"/>
              <a:gd name="connsiteX0" fmla="*/ 2597345 w 2777761"/>
              <a:gd name="connsiteY0" fmla="*/ 91363 h 3827499"/>
              <a:gd name="connsiteX1" fmla="*/ 2395391 w 2777761"/>
              <a:gd name="connsiteY1" fmla="*/ 1604 h 3827499"/>
              <a:gd name="connsiteX2" fmla="*/ 2193438 w 2777761"/>
              <a:gd name="connsiteY2" fmla="*/ 197948 h 3827499"/>
              <a:gd name="connsiteX3" fmla="*/ 2114901 w 2777761"/>
              <a:gd name="connsiteY3" fmla="*/ 214777 h 3827499"/>
              <a:gd name="connsiteX4" fmla="*/ 2142950 w 2777761"/>
              <a:gd name="connsiteY4" fmla="*/ 326974 h 3827499"/>
              <a:gd name="connsiteX5" fmla="*/ 2047583 w 2777761"/>
              <a:gd name="connsiteY5" fmla="*/ 495268 h 3827499"/>
              <a:gd name="connsiteX6" fmla="*/ 2159779 w 2777761"/>
              <a:gd name="connsiteY6" fmla="*/ 747710 h 3827499"/>
              <a:gd name="connsiteX7" fmla="*/ 2030754 w 2777761"/>
              <a:gd name="connsiteY7" fmla="*/ 792588 h 3827499"/>
              <a:gd name="connsiteX8" fmla="*/ 1997095 w 2777761"/>
              <a:gd name="connsiteY8" fmla="*/ 859906 h 3827499"/>
              <a:gd name="connsiteX9" fmla="*/ 1997095 w 2777761"/>
              <a:gd name="connsiteY9" fmla="*/ 747710 h 3827499"/>
              <a:gd name="connsiteX10" fmla="*/ 1946606 w 2777761"/>
              <a:gd name="connsiteY10" fmla="*/ 708441 h 3827499"/>
              <a:gd name="connsiteX11" fmla="*/ 1772702 w 2777761"/>
              <a:gd name="connsiteY11" fmla="*/ 758929 h 3827499"/>
              <a:gd name="connsiteX12" fmla="*/ 1402454 w 2777761"/>
              <a:gd name="connsiteY12" fmla="*/ 618684 h 3827499"/>
              <a:gd name="connsiteX13" fmla="*/ 1705384 w 2777761"/>
              <a:gd name="connsiteY13" fmla="*/ 1190885 h 3827499"/>
              <a:gd name="connsiteX14" fmla="*/ 1800751 w 2777761"/>
              <a:gd name="connsiteY14" fmla="*/ 1263813 h 3827499"/>
              <a:gd name="connsiteX15" fmla="*/ 1649286 w 2777761"/>
              <a:gd name="connsiteY15" fmla="*/ 1488205 h 3827499"/>
              <a:gd name="connsiteX16" fmla="*/ 1727824 w 2777761"/>
              <a:gd name="connsiteY16" fmla="*/ 1706988 h 3827499"/>
              <a:gd name="connsiteX17" fmla="*/ 1817581 w 2777761"/>
              <a:gd name="connsiteY17" fmla="*/ 1701379 h 3827499"/>
              <a:gd name="connsiteX18" fmla="*/ 1671725 w 2777761"/>
              <a:gd name="connsiteY18" fmla="*/ 1869673 h 3827499"/>
              <a:gd name="connsiteX19" fmla="*/ 914400 w 2777761"/>
              <a:gd name="connsiteY19" fmla="*/ 1617231 h 3827499"/>
              <a:gd name="connsiteX20" fmla="*/ 460005 w 2777761"/>
              <a:gd name="connsiteY20" fmla="*/ 2643828 h 3827499"/>
              <a:gd name="connsiteX21" fmla="*/ 263662 w 2777761"/>
              <a:gd name="connsiteY21" fmla="*/ 2851391 h 3827499"/>
              <a:gd name="connsiteX22" fmla="*/ 44879 w 2777761"/>
              <a:gd name="connsiteY22" fmla="*/ 2896269 h 3827499"/>
              <a:gd name="connsiteX23" fmla="*/ 0 w 2777761"/>
              <a:gd name="connsiteY23" fmla="*/ 3002856 h 3827499"/>
              <a:gd name="connsiteX24" fmla="*/ 274881 w 2777761"/>
              <a:gd name="connsiteY24" fmla="*/ 3126272 h 3827499"/>
              <a:gd name="connsiteX25" fmla="*/ 504884 w 2777761"/>
              <a:gd name="connsiteY25" fmla="*/ 3025295 h 3827499"/>
              <a:gd name="connsiteX26" fmla="*/ 471225 w 2777761"/>
              <a:gd name="connsiteY26" fmla="*/ 3154321 h 3827499"/>
              <a:gd name="connsiteX27" fmla="*/ 572201 w 2777761"/>
              <a:gd name="connsiteY27" fmla="*/ 3199199 h 3827499"/>
              <a:gd name="connsiteX28" fmla="*/ 381468 w 2777761"/>
              <a:gd name="connsiteY28" fmla="*/ 3659204 h 3827499"/>
              <a:gd name="connsiteX29" fmla="*/ 196344 w 2777761"/>
              <a:gd name="connsiteY29" fmla="*/ 3704083 h 3827499"/>
              <a:gd name="connsiteX30" fmla="*/ 263662 w 2777761"/>
              <a:gd name="connsiteY30" fmla="*/ 3805059 h 3827499"/>
              <a:gd name="connsiteX31" fmla="*/ 555372 w 2777761"/>
              <a:gd name="connsiteY31" fmla="*/ 3827499 h 3827499"/>
              <a:gd name="connsiteX32" fmla="*/ 589031 w 2777761"/>
              <a:gd name="connsiteY32" fmla="*/ 3619936 h 3827499"/>
              <a:gd name="connsiteX33" fmla="*/ 645129 w 2777761"/>
              <a:gd name="connsiteY33" fmla="*/ 3614326 h 3827499"/>
              <a:gd name="connsiteX34" fmla="*/ 690008 w 2777761"/>
              <a:gd name="connsiteY34" fmla="*/ 3737742 h 3827499"/>
              <a:gd name="connsiteX35" fmla="*/ 774155 w 2777761"/>
              <a:gd name="connsiteY35" fmla="*/ 3743352 h 3827499"/>
              <a:gd name="connsiteX36" fmla="*/ 779765 w 2777761"/>
              <a:gd name="connsiteY36" fmla="*/ 3513349 h 3827499"/>
              <a:gd name="connsiteX37" fmla="*/ 746106 w 2777761"/>
              <a:gd name="connsiteY37" fmla="*/ 3244078 h 3827499"/>
              <a:gd name="connsiteX38" fmla="*/ 903181 w 2777761"/>
              <a:gd name="connsiteY38" fmla="*/ 2666267 h 3827499"/>
              <a:gd name="connsiteX39" fmla="*/ 1166842 w 2777761"/>
              <a:gd name="connsiteY39" fmla="*/ 2559680 h 3827499"/>
              <a:gd name="connsiteX40" fmla="*/ 1531480 w 2777761"/>
              <a:gd name="connsiteY40" fmla="*/ 2666267 h 3827499"/>
              <a:gd name="connsiteX41" fmla="*/ 1593188 w 2777761"/>
              <a:gd name="connsiteY41" fmla="*/ 2666267 h 3827499"/>
              <a:gd name="connsiteX42" fmla="*/ 1649286 w 2777761"/>
              <a:gd name="connsiteY42" fmla="*/ 2767244 h 3827499"/>
              <a:gd name="connsiteX43" fmla="*/ 1800751 w 2777761"/>
              <a:gd name="connsiteY43" fmla="*/ 2800902 h 3827499"/>
              <a:gd name="connsiteX44" fmla="*/ 1811971 w 2777761"/>
              <a:gd name="connsiteY44" fmla="*/ 2834561 h 3827499"/>
              <a:gd name="connsiteX45" fmla="*/ 1772702 w 2777761"/>
              <a:gd name="connsiteY45" fmla="*/ 3036515 h 3827499"/>
              <a:gd name="connsiteX46" fmla="*/ 1750263 w 2777761"/>
              <a:gd name="connsiteY46" fmla="*/ 3361884 h 3827499"/>
              <a:gd name="connsiteX47" fmla="*/ 1542700 w 2777761"/>
              <a:gd name="connsiteY47" fmla="*/ 3384323 h 3827499"/>
              <a:gd name="connsiteX48" fmla="*/ 1206111 w 2777761"/>
              <a:gd name="connsiteY48" fmla="*/ 3434812 h 3827499"/>
              <a:gd name="connsiteX49" fmla="*/ 1178062 w 2777761"/>
              <a:gd name="connsiteY49" fmla="*/ 3507739 h 3827499"/>
              <a:gd name="connsiteX50" fmla="*/ 1116354 w 2777761"/>
              <a:gd name="connsiteY50" fmla="*/ 3535788 h 3827499"/>
              <a:gd name="connsiteX51" fmla="*/ 1144403 w 2777761"/>
              <a:gd name="connsiteY51" fmla="*/ 3670424 h 3827499"/>
              <a:gd name="connsiteX52" fmla="*/ 1284648 w 2777761"/>
              <a:gd name="connsiteY52" fmla="*/ 3676034 h 3827499"/>
              <a:gd name="connsiteX53" fmla="*/ 1279038 w 2777761"/>
              <a:gd name="connsiteY53" fmla="*/ 3524569 h 3827499"/>
              <a:gd name="connsiteX54" fmla="*/ 1458552 w 2777761"/>
              <a:gd name="connsiteY54" fmla="*/ 3535788 h 3827499"/>
              <a:gd name="connsiteX55" fmla="*/ 1430503 w 2777761"/>
              <a:gd name="connsiteY55" fmla="*/ 3614326 h 3827499"/>
              <a:gd name="connsiteX56" fmla="*/ 1402454 w 2777761"/>
              <a:gd name="connsiteY56" fmla="*/ 3676034 h 3827499"/>
              <a:gd name="connsiteX57" fmla="*/ 1318307 w 2777761"/>
              <a:gd name="connsiteY57" fmla="*/ 3692863 h 3827499"/>
              <a:gd name="connsiteX58" fmla="*/ 1452943 w 2777761"/>
              <a:gd name="connsiteY58" fmla="*/ 3816279 h 3827499"/>
              <a:gd name="connsiteX59" fmla="*/ 1520260 w 2777761"/>
              <a:gd name="connsiteY59" fmla="*/ 3681644 h 3827499"/>
              <a:gd name="connsiteX60" fmla="*/ 1823190 w 2777761"/>
              <a:gd name="connsiteY60" fmla="*/ 3580667 h 3827499"/>
              <a:gd name="connsiteX61" fmla="*/ 2159779 w 2777761"/>
              <a:gd name="connsiteY61" fmla="*/ 3653594 h 3827499"/>
              <a:gd name="connsiteX62" fmla="*/ 2114901 w 2777761"/>
              <a:gd name="connsiteY62" fmla="*/ 3754571 h 3827499"/>
              <a:gd name="connsiteX63" fmla="*/ 2210268 w 2777761"/>
              <a:gd name="connsiteY63" fmla="*/ 3821889 h 3827499"/>
              <a:gd name="connsiteX64" fmla="*/ 2283195 w 2777761"/>
              <a:gd name="connsiteY64" fmla="*/ 3771401 h 3827499"/>
              <a:gd name="connsiteX65" fmla="*/ 2271976 w 2777761"/>
              <a:gd name="connsiteY65" fmla="*/ 3676034 h 3827499"/>
              <a:gd name="connsiteX66" fmla="*/ 2451490 w 2777761"/>
              <a:gd name="connsiteY66" fmla="*/ 3597496 h 3827499"/>
              <a:gd name="connsiteX67" fmla="*/ 2434660 w 2777761"/>
              <a:gd name="connsiteY67" fmla="*/ 3423592 h 3827499"/>
              <a:gd name="connsiteX68" fmla="*/ 1929777 w 2777761"/>
              <a:gd name="connsiteY68" fmla="*/ 3395543 h 3827499"/>
              <a:gd name="connsiteX69" fmla="*/ 1918557 w 2777761"/>
              <a:gd name="connsiteY69" fmla="*/ 3070174 h 3827499"/>
              <a:gd name="connsiteX70" fmla="*/ 1884898 w 2777761"/>
              <a:gd name="connsiteY70" fmla="*/ 3053344 h 3827499"/>
              <a:gd name="connsiteX71" fmla="*/ 1907338 w 2777761"/>
              <a:gd name="connsiteY71" fmla="*/ 2873830 h 3827499"/>
              <a:gd name="connsiteX72" fmla="*/ 1862459 w 2777761"/>
              <a:gd name="connsiteY72" fmla="*/ 2812122 h 3827499"/>
              <a:gd name="connsiteX73" fmla="*/ 2109291 w 2777761"/>
              <a:gd name="connsiteY73" fmla="*/ 2756024 h 3827499"/>
              <a:gd name="connsiteX74" fmla="*/ 2131730 w 2777761"/>
              <a:gd name="connsiteY74" fmla="*/ 2626998 h 3827499"/>
              <a:gd name="connsiteX75" fmla="*/ 2372952 w 2777761"/>
              <a:gd name="connsiteY75" fmla="*/ 2660657 h 3827499"/>
              <a:gd name="connsiteX76" fmla="*/ 2597345 w 2777761"/>
              <a:gd name="connsiteY76" fmla="*/ 2071626 h 3827499"/>
              <a:gd name="connsiteX77" fmla="*/ 2552466 w 2777761"/>
              <a:gd name="connsiteY77" fmla="*/ 1987479 h 3827499"/>
              <a:gd name="connsiteX78" fmla="*/ 2698322 w 2777761"/>
              <a:gd name="connsiteY78" fmla="*/ 1499425 h 3827499"/>
              <a:gd name="connsiteX79" fmla="*/ 2642224 w 2777761"/>
              <a:gd name="connsiteY79" fmla="*/ 1392839 h 3827499"/>
              <a:gd name="connsiteX80" fmla="*/ 2485148 w 2777761"/>
              <a:gd name="connsiteY80" fmla="*/ 837467 h 3827499"/>
              <a:gd name="connsiteX81" fmla="*/ 2743201 w 2777761"/>
              <a:gd name="connsiteY81" fmla="*/ 714051 h 3827499"/>
              <a:gd name="connsiteX82" fmla="*/ 2715151 w 2777761"/>
              <a:gd name="connsiteY82" fmla="*/ 472829 h 3827499"/>
              <a:gd name="connsiteX83" fmla="*/ 2597345 w 2777761"/>
              <a:gd name="connsiteY83" fmla="*/ 91363 h 3827499"/>
              <a:gd name="connsiteX0" fmla="*/ 2597345 w 2777761"/>
              <a:gd name="connsiteY0" fmla="*/ 130631 h 3827499"/>
              <a:gd name="connsiteX1" fmla="*/ 2395391 w 2777761"/>
              <a:gd name="connsiteY1" fmla="*/ 1604 h 3827499"/>
              <a:gd name="connsiteX2" fmla="*/ 2193438 w 2777761"/>
              <a:gd name="connsiteY2" fmla="*/ 197948 h 3827499"/>
              <a:gd name="connsiteX3" fmla="*/ 2114901 w 2777761"/>
              <a:gd name="connsiteY3" fmla="*/ 214777 h 3827499"/>
              <a:gd name="connsiteX4" fmla="*/ 2142950 w 2777761"/>
              <a:gd name="connsiteY4" fmla="*/ 326974 h 3827499"/>
              <a:gd name="connsiteX5" fmla="*/ 2047583 w 2777761"/>
              <a:gd name="connsiteY5" fmla="*/ 495268 h 3827499"/>
              <a:gd name="connsiteX6" fmla="*/ 2159779 w 2777761"/>
              <a:gd name="connsiteY6" fmla="*/ 747710 h 3827499"/>
              <a:gd name="connsiteX7" fmla="*/ 2030754 w 2777761"/>
              <a:gd name="connsiteY7" fmla="*/ 792588 h 3827499"/>
              <a:gd name="connsiteX8" fmla="*/ 1997095 w 2777761"/>
              <a:gd name="connsiteY8" fmla="*/ 859906 h 3827499"/>
              <a:gd name="connsiteX9" fmla="*/ 1997095 w 2777761"/>
              <a:gd name="connsiteY9" fmla="*/ 747710 h 3827499"/>
              <a:gd name="connsiteX10" fmla="*/ 1946606 w 2777761"/>
              <a:gd name="connsiteY10" fmla="*/ 708441 h 3827499"/>
              <a:gd name="connsiteX11" fmla="*/ 1772702 w 2777761"/>
              <a:gd name="connsiteY11" fmla="*/ 758929 h 3827499"/>
              <a:gd name="connsiteX12" fmla="*/ 1402454 w 2777761"/>
              <a:gd name="connsiteY12" fmla="*/ 618684 h 3827499"/>
              <a:gd name="connsiteX13" fmla="*/ 1705384 w 2777761"/>
              <a:gd name="connsiteY13" fmla="*/ 1190885 h 3827499"/>
              <a:gd name="connsiteX14" fmla="*/ 1800751 w 2777761"/>
              <a:gd name="connsiteY14" fmla="*/ 1263813 h 3827499"/>
              <a:gd name="connsiteX15" fmla="*/ 1649286 w 2777761"/>
              <a:gd name="connsiteY15" fmla="*/ 1488205 h 3827499"/>
              <a:gd name="connsiteX16" fmla="*/ 1727824 w 2777761"/>
              <a:gd name="connsiteY16" fmla="*/ 1706988 h 3827499"/>
              <a:gd name="connsiteX17" fmla="*/ 1817581 w 2777761"/>
              <a:gd name="connsiteY17" fmla="*/ 1701379 h 3827499"/>
              <a:gd name="connsiteX18" fmla="*/ 1671725 w 2777761"/>
              <a:gd name="connsiteY18" fmla="*/ 1869673 h 3827499"/>
              <a:gd name="connsiteX19" fmla="*/ 914400 w 2777761"/>
              <a:gd name="connsiteY19" fmla="*/ 1617231 h 3827499"/>
              <a:gd name="connsiteX20" fmla="*/ 460005 w 2777761"/>
              <a:gd name="connsiteY20" fmla="*/ 2643828 h 3827499"/>
              <a:gd name="connsiteX21" fmla="*/ 263662 w 2777761"/>
              <a:gd name="connsiteY21" fmla="*/ 2851391 h 3827499"/>
              <a:gd name="connsiteX22" fmla="*/ 44879 w 2777761"/>
              <a:gd name="connsiteY22" fmla="*/ 2896269 h 3827499"/>
              <a:gd name="connsiteX23" fmla="*/ 0 w 2777761"/>
              <a:gd name="connsiteY23" fmla="*/ 3002856 h 3827499"/>
              <a:gd name="connsiteX24" fmla="*/ 274881 w 2777761"/>
              <a:gd name="connsiteY24" fmla="*/ 3126272 h 3827499"/>
              <a:gd name="connsiteX25" fmla="*/ 504884 w 2777761"/>
              <a:gd name="connsiteY25" fmla="*/ 3025295 h 3827499"/>
              <a:gd name="connsiteX26" fmla="*/ 471225 w 2777761"/>
              <a:gd name="connsiteY26" fmla="*/ 3154321 h 3827499"/>
              <a:gd name="connsiteX27" fmla="*/ 572201 w 2777761"/>
              <a:gd name="connsiteY27" fmla="*/ 3199199 h 3827499"/>
              <a:gd name="connsiteX28" fmla="*/ 381468 w 2777761"/>
              <a:gd name="connsiteY28" fmla="*/ 3659204 h 3827499"/>
              <a:gd name="connsiteX29" fmla="*/ 196344 w 2777761"/>
              <a:gd name="connsiteY29" fmla="*/ 3704083 h 3827499"/>
              <a:gd name="connsiteX30" fmla="*/ 263662 w 2777761"/>
              <a:gd name="connsiteY30" fmla="*/ 3805059 h 3827499"/>
              <a:gd name="connsiteX31" fmla="*/ 555372 w 2777761"/>
              <a:gd name="connsiteY31" fmla="*/ 3827499 h 3827499"/>
              <a:gd name="connsiteX32" fmla="*/ 589031 w 2777761"/>
              <a:gd name="connsiteY32" fmla="*/ 3619936 h 3827499"/>
              <a:gd name="connsiteX33" fmla="*/ 645129 w 2777761"/>
              <a:gd name="connsiteY33" fmla="*/ 3614326 h 3827499"/>
              <a:gd name="connsiteX34" fmla="*/ 690008 w 2777761"/>
              <a:gd name="connsiteY34" fmla="*/ 3737742 h 3827499"/>
              <a:gd name="connsiteX35" fmla="*/ 774155 w 2777761"/>
              <a:gd name="connsiteY35" fmla="*/ 3743352 h 3827499"/>
              <a:gd name="connsiteX36" fmla="*/ 779765 w 2777761"/>
              <a:gd name="connsiteY36" fmla="*/ 3513349 h 3827499"/>
              <a:gd name="connsiteX37" fmla="*/ 746106 w 2777761"/>
              <a:gd name="connsiteY37" fmla="*/ 3244078 h 3827499"/>
              <a:gd name="connsiteX38" fmla="*/ 903181 w 2777761"/>
              <a:gd name="connsiteY38" fmla="*/ 2666267 h 3827499"/>
              <a:gd name="connsiteX39" fmla="*/ 1166842 w 2777761"/>
              <a:gd name="connsiteY39" fmla="*/ 2559680 h 3827499"/>
              <a:gd name="connsiteX40" fmla="*/ 1531480 w 2777761"/>
              <a:gd name="connsiteY40" fmla="*/ 2666267 h 3827499"/>
              <a:gd name="connsiteX41" fmla="*/ 1593188 w 2777761"/>
              <a:gd name="connsiteY41" fmla="*/ 2666267 h 3827499"/>
              <a:gd name="connsiteX42" fmla="*/ 1649286 w 2777761"/>
              <a:gd name="connsiteY42" fmla="*/ 2767244 h 3827499"/>
              <a:gd name="connsiteX43" fmla="*/ 1800751 w 2777761"/>
              <a:gd name="connsiteY43" fmla="*/ 2800902 h 3827499"/>
              <a:gd name="connsiteX44" fmla="*/ 1811971 w 2777761"/>
              <a:gd name="connsiteY44" fmla="*/ 2834561 h 3827499"/>
              <a:gd name="connsiteX45" fmla="*/ 1772702 w 2777761"/>
              <a:gd name="connsiteY45" fmla="*/ 3036515 h 3827499"/>
              <a:gd name="connsiteX46" fmla="*/ 1750263 w 2777761"/>
              <a:gd name="connsiteY46" fmla="*/ 3361884 h 3827499"/>
              <a:gd name="connsiteX47" fmla="*/ 1542700 w 2777761"/>
              <a:gd name="connsiteY47" fmla="*/ 3384323 h 3827499"/>
              <a:gd name="connsiteX48" fmla="*/ 1206111 w 2777761"/>
              <a:gd name="connsiteY48" fmla="*/ 3434812 h 3827499"/>
              <a:gd name="connsiteX49" fmla="*/ 1178062 w 2777761"/>
              <a:gd name="connsiteY49" fmla="*/ 3507739 h 3827499"/>
              <a:gd name="connsiteX50" fmla="*/ 1116354 w 2777761"/>
              <a:gd name="connsiteY50" fmla="*/ 3535788 h 3827499"/>
              <a:gd name="connsiteX51" fmla="*/ 1144403 w 2777761"/>
              <a:gd name="connsiteY51" fmla="*/ 3670424 h 3827499"/>
              <a:gd name="connsiteX52" fmla="*/ 1284648 w 2777761"/>
              <a:gd name="connsiteY52" fmla="*/ 3676034 h 3827499"/>
              <a:gd name="connsiteX53" fmla="*/ 1279038 w 2777761"/>
              <a:gd name="connsiteY53" fmla="*/ 3524569 h 3827499"/>
              <a:gd name="connsiteX54" fmla="*/ 1458552 w 2777761"/>
              <a:gd name="connsiteY54" fmla="*/ 3535788 h 3827499"/>
              <a:gd name="connsiteX55" fmla="*/ 1430503 w 2777761"/>
              <a:gd name="connsiteY55" fmla="*/ 3614326 h 3827499"/>
              <a:gd name="connsiteX56" fmla="*/ 1402454 w 2777761"/>
              <a:gd name="connsiteY56" fmla="*/ 3676034 h 3827499"/>
              <a:gd name="connsiteX57" fmla="*/ 1318307 w 2777761"/>
              <a:gd name="connsiteY57" fmla="*/ 3692863 h 3827499"/>
              <a:gd name="connsiteX58" fmla="*/ 1452943 w 2777761"/>
              <a:gd name="connsiteY58" fmla="*/ 3816279 h 3827499"/>
              <a:gd name="connsiteX59" fmla="*/ 1520260 w 2777761"/>
              <a:gd name="connsiteY59" fmla="*/ 3681644 h 3827499"/>
              <a:gd name="connsiteX60" fmla="*/ 1823190 w 2777761"/>
              <a:gd name="connsiteY60" fmla="*/ 3580667 h 3827499"/>
              <a:gd name="connsiteX61" fmla="*/ 2159779 w 2777761"/>
              <a:gd name="connsiteY61" fmla="*/ 3653594 h 3827499"/>
              <a:gd name="connsiteX62" fmla="*/ 2114901 w 2777761"/>
              <a:gd name="connsiteY62" fmla="*/ 3754571 h 3827499"/>
              <a:gd name="connsiteX63" fmla="*/ 2210268 w 2777761"/>
              <a:gd name="connsiteY63" fmla="*/ 3821889 h 3827499"/>
              <a:gd name="connsiteX64" fmla="*/ 2283195 w 2777761"/>
              <a:gd name="connsiteY64" fmla="*/ 3771401 h 3827499"/>
              <a:gd name="connsiteX65" fmla="*/ 2271976 w 2777761"/>
              <a:gd name="connsiteY65" fmla="*/ 3676034 h 3827499"/>
              <a:gd name="connsiteX66" fmla="*/ 2451490 w 2777761"/>
              <a:gd name="connsiteY66" fmla="*/ 3597496 h 3827499"/>
              <a:gd name="connsiteX67" fmla="*/ 2434660 w 2777761"/>
              <a:gd name="connsiteY67" fmla="*/ 3423592 h 3827499"/>
              <a:gd name="connsiteX68" fmla="*/ 1929777 w 2777761"/>
              <a:gd name="connsiteY68" fmla="*/ 3395543 h 3827499"/>
              <a:gd name="connsiteX69" fmla="*/ 1918557 w 2777761"/>
              <a:gd name="connsiteY69" fmla="*/ 3070174 h 3827499"/>
              <a:gd name="connsiteX70" fmla="*/ 1884898 w 2777761"/>
              <a:gd name="connsiteY70" fmla="*/ 3053344 h 3827499"/>
              <a:gd name="connsiteX71" fmla="*/ 1907338 w 2777761"/>
              <a:gd name="connsiteY71" fmla="*/ 2873830 h 3827499"/>
              <a:gd name="connsiteX72" fmla="*/ 1862459 w 2777761"/>
              <a:gd name="connsiteY72" fmla="*/ 2812122 h 3827499"/>
              <a:gd name="connsiteX73" fmla="*/ 2109291 w 2777761"/>
              <a:gd name="connsiteY73" fmla="*/ 2756024 h 3827499"/>
              <a:gd name="connsiteX74" fmla="*/ 2131730 w 2777761"/>
              <a:gd name="connsiteY74" fmla="*/ 2626998 h 3827499"/>
              <a:gd name="connsiteX75" fmla="*/ 2372952 w 2777761"/>
              <a:gd name="connsiteY75" fmla="*/ 2660657 h 3827499"/>
              <a:gd name="connsiteX76" fmla="*/ 2597345 w 2777761"/>
              <a:gd name="connsiteY76" fmla="*/ 2071626 h 3827499"/>
              <a:gd name="connsiteX77" fmla="*/ 2552466 w 2777761"/>
              <a:gd name="connsiteY77" fmla="*/ 1987479 h 3827499"/>
              <a:gd name="connsiteX78" fmla="*/ 2698322 w 2777761"/>
              <a:gd name="connsiteY78" fmla="*/ 1499425 h 3827499"/>
              <a:gd name="connsiteX79" fmla="*/ 2642224 w 2777761"/>
              <a:gd name="connsiteY79" fmla="*/ 1392839 h 3827499"/>
              <a:gd name="connsiteX80" fmla="*/ 2485148 w 2777761"/>
              <a:gd name="connsiteY80" fmla="*/ 837467 h 3827499"/>
              <a:gd name="connsiteX81" fmla="*/ 2743201 w 2777761"/>
              <a:gd name="connsiteY81" fmla="*/ 714051 h 3827499"/>
              <a:gd name="connsiteX82" fmla="*/ 2715151 w 2777761"/>
              <a:gd name="connsiteY82" fmla="*/ 472829 h 3827499"/>
              <a:gd name="connsiteX83" fmla="*/ 2597345 w 2777761"/>
              <a:gd name="connsiteY83" fmla="*/ 130631 h 3827499"/>
              <a:gd name="connsiteX0" fmla="*/ 2597345 w 2777761"/>
              <a:gd name="connsiteY0" fmla="*/ 91863 h 3788731"/>
              <a:gd name="connsiteX1" fmla="*/ 2434660 w 2777761"/>
              <a:gd name="connsiteY1" fmla="*/ 2105 h 3788731"/>
              <a:gd name="connsiteX2" fmla="*/ 2193438 w 2777761"/>
              <a:gd name="connsiteY2" fmla="*/ 159180 h 3788731"/>
              <a:gd name="connsiteX3" fmla="*/ 2114901 w 2777761"/>
              <a:gd name="connsiteY3" fmla="*/ 176009 h 3788731"/>
              <a:gd name="connsiteX4" fmla="*/ 2142950 w 2777761"/>
              <a:gd name="connsiteY4" fmla="*/ 288206 h 3788731"/>
              <a:gd name="connsiteX5" fmla="*/ 2047583 w 2777761"/>
              <a:gd name="connsiteY5" fmla="*/ 456500 h 3788731"/>
              <a:gd name="connsiteX6" fmla="*/ 2159779 w 2777761"/>
              <a:gd name="connsiteY6" fmla="*/ 708942 h 3788731"/>
              <a:gd name="connsiteX7" fmla="*/ 2030754 w 2777761"/>
              <a:gd name="connsiteY7" fmla="*/ 753820 h 3788731"/>
              <a:gd name="connsiteX8" fmla="*/ 1997095 w 2777761"/>
              <a:gd name="connsiteY8" fmla="*/ 821138 h 3788731"/>
              <a:gd name="connsiteX9" fmla="*/ 1997095 w 2777761"/>
              <a:gd name="connsiteY9" fmla="*/ 708942 h 3788731"/>
              <a:gd name="connsiteX10" fmla="*/ 1946606 w 2777761"/>
              <a:gd name="connsiteY10" fmla="*/ 669673 h 3788731"/>
              <a:gd name="connsiteX11" fmla="*/ 1772702 w 2777761"/>
              <a:gd name="connsiteY11" fmla="*/ 720161 h 3788731"/>
              <a:gd name="connsiteX12" fmla="*/ 1402454 w 2777761"/>
              <a:gd name="connsiteY12" fmla="*/ 579916 h 3788731"/>
              <a:gd name="connsiteX13" fmla="*/ 1705384 w 2777761"/>
              <a:gd name="connsiteY13" fmla="*/ 1152117 h 3788731"/>
              <a:gd name="connsiteX14" fmla="*/ 1800751 w 2777761"/>
              <a:gd name="connsiteY14" fmla="*/ 1225045 h 3788731"/>
              <a:gd name="connsiteX15" fmla="*/ 1649286 w 2777761"/>
              <a:gd name="connsiteY15" fmla="*/ 1449437 h 3788731"/>
              <a:gd name="connsiteX16" fmla="*/ 1727824 w 2777761"/>
              <a:gd name="connsiteY16" fmla="*/ 1668220 h 3788731"/>
              <a:gd name="connsiteX17" fmla="*/ 1817581 w 2777761"/>
              <a:gd name="connsiteY17" fmla="*/ 1662611 h 3788731"/>
              <a:gd name="connsiteX18" fmla="*/ 1671725 w 2777761"/>
              <a:gd name="connsiteY18" fmla="*/ 1830905 h 3788731"/>
              <a:gd name="connsiteX19" fmla="*/ 914400 w 2777761"/>
              <a:gd name="connsiteY19" fmla="*/ 1578463 h 3788731"/>
              <a:gd name="connsiteX20" fmla="*/ 460005 w 2777761"/>
              <a:gd name="connsiteY20" fmla="*/ 2605060 h 3788731"/>
              <a:gd name="connsiteX21" fmla="*/ 263662 w 2777761"/>
              <a:gd name="connsiteY21" fmla="*/ 2812623 h 3788731"/>
              <a:gd name="connsiteX22" fmla="*/ 44879 w 2777761"/>
              <a:gd name="connsiteY22" fmla="*/ 2857501 h 3788731"/>
              <a:gd name="connsiteX23" fmla="*/ 0 w 2777761"/>
              <a:gd name="connsiteY23" fmla="*/ 2964088 h 3788731"/>
              <a:gd name="connsiteX24" fmla="*/ 274881 w 2777761"/>
              <a:gd name="connsiteY24" fmla="*/ 3087504 h 3788731"/>
              <a:gd name="connsiteX25" fmla="*/ 504884 w 2777761"/>
              <a:gd name="connsiteY25" fmla="*/ 2986527 h 3788731"/>
              <a:gd name="connsiteX26" fmla="*/ 471225 w 2777761"/>
              <a:gd name="connsiteY26" fmla="*/ 3115553 h 3788731"/>
              <a:gd name="connsiteX27" fmla="*/ 572201 w 2777761"/>
              <a:gd name="connsiteY27" fmla="*/ 3160431 h 3788731"/>
              <a:gd name="connsiteX28" fmla="*/ 381468 w 2777761"/>
              <a:gd name="connsiteY28" fmla="*/ 3620436 h 3788731"/>
              <a:gd name="connsiteX29" fmla="*/ 196344 w 2777761"/>
              <a:gd name="connsiteY29" fmla="*/ 3665315 h 3788731"/>
              <a:gd name="connsiteX30" fmla="*/ 263662 w 2777761"/>
              <a:gd name="connsiteY30" fmla="*/ 3766291 h 3788731"/>
              <a:gd name="connsiteX31" fmla="*/ 555372 w 2777761"/>
              <a:gd name="connsiteY31" fmla="*/ 3788731 h 3788731"/>
              <a:gd name="connsiteX32" fmla="*/ 589031 w 2777761"/>
              <a:gd name="connsiteY32" fmla="*/ 3581168 h 3788731"/>
              <a:gd name="connsiteX33" fmla="*/ 645129 w 2777761"/>
              <a:gd name="connsiteY33" fmla="*/ 3575558 h 3788731"/>
              <a:gd name="connsiteX34" fmla="*/ 690008 w 2777761"/>
              <a:gd name="connsiteY34" fmla="*/ 3698974 h 3788731"/>
              <a:gd name="connsiteX35" fmla="*/ 774155 w 2777761"/>
              <a:gd name="connsiteY35" fmla="*/ 3704584 h 3788731"/>
              <a:gd name="connsiteX36" fmla="*/ 779765 w 2777761"/>
              <a:gd name="connsiteY36" fmla="*/ 3474581 h 3788731"/>
              <a:gd name="connsiteX37" fmla="*/ 746106 w 2777761"/>
              <a:gd name="connsiteY37" fmla="*/ 3205310 h 3788731"/>
              <a:gd name="connsiteX38" fmla="*/ 903181 w 2777761"/>
              <a:gd name="connsiteY38" fmla="*/ 2627499 h 3788731"/>
              <a:gd name="connsiteX39" fmla="*/ 1166842 w 2777761"/>
              <a:gd name="connsiteY39" fmla="*/ 2520912 h 3788731"/>
              <a:gd name="connsiteX40" fmla="*/ 1531480 w 2777761"/>
              <a:gd name="connsiteY40" fmla="*/ 2627499 h 3788731"/>
              <a:gd name="connsiteX41" fmla="*/ 1593188 w 2777761"/>
              <a:gd name="connsiteY41" fmla="*/ 2627499 h 3788731"/>
              <a:gd name="connsiteX42" fmla="*/ 1649286 w 2777761"/>
              <a:gd name="connsiteY42" fmla="*/ 2728476 h 3788731"/>
              <a:gd name="connsiteX43" fmla="*/ 1800751 w 2777761"/>
              <a:gd name="connsiteY43" fmla="*/ 2762134 h 3788731"/>
              <a:gd name="connsiteX44" fmla="*/ 1811971 w 2777761"/>
              <a:gd name="connsiteY44" fmla="*/ 2795793 h 3788731"/>
              <a:gd name="connsiteX45" fmla="*/ 1772702 w 2777761"/>
              <a:gd name="connsiteY45" fmla="*/ 2997747 h 3788731"/>
              <a:gd name="connsiteX46" fmla="*/ 1750263 w 2777761"/>
              <a:gd name="connsiteY46" fmla="*/ 3323116 h 3788731"/>
              <a:gd name="connsiteX47" fmla="*/ 1542700 w 2777761"/>
              <a:gd name="connsiteY47" fmla="*/ 3345555 h 3788731"/>
              <a:gd name="connsiteX48" fmla="*/ 1206111 w 2777761"/>
              <a:gd name="connsiteY48" fmla="*/ 3396044 h 3788731"/>
              <a:gd name="connsiteX49" fmla="*/ 1178062 w 2777761"/>
              <a:gd name="connsiteY49" fmla="*/ 3468971 h 3788731"/>
              <a:gd name="connsiteX50" fmla="*/ 1116354 w 2777761"/>
              <a:gd name="connsiteY50" fmla="*/ 3497020 h 3788731"/>
              <a:gd name="connsiteX51" fmla="*/ 1144403 w 2777761"/>
              <a:gd name="connsiteY51" fmla="*/ 3631656 h 3788731"/>
              <a:gd name="connsiteX52" fmla="*/ 1284648 w 2777761"/>
              <a:gd name="connsiteY52" fmla="*/ 3637266 h 3788731"/>
              <a:gd name="connsiteX53" fmla="*/ 1279038 w 2777761"/>
              <a:gd name="connsiteY53" fmla="*/ 3485801 h 3788731"/>
              <a:gd name="connsiteX54" fmla="*/ 1458552 w 2777761"/>
              <a:gd name="connsiteY54" fmla="*/ 3497020 h 3788731"/>
              <a:gd name="connsiteX55" fmla="*/ 1430503 w 2777761"/>
              <a:gd name="connsiteY55" fmla="*/ 3575558 h 3788731"/>
              <a:gd name="connsiteX56" fmla="*/ 1402454 w 2777761"/>
              <a:gd name="connsiteY56" fmla="*/ 3637266 h 3788731"/>
              <a:gd name="connsiteX57" fmla="*/ 1318307 w 2777761"/>
              <a:gd name="connsiteY57" fmla="*/ 3654095 h 3788731"/>
              <a:gd name="connsiteX58" fmla="*/ 1452943 w 2777761"/>
              <a:gd name="connsiteY58" fmla="*/ 3777511 h 3788731"/>
              <a:gd name="connsiteX59" fmla="*/ 1520260 w 2777761"/>
              <a:gd name="connsiteY59" fmla="*/ 3642876 h 3788731"/>
              <a:gd name="connsiteX60" fmla="*/ 1823190 w 2777761"/>
              <a:gd name="connsiteY60" fmla="*/ 3541899 h 3788731"/>
              <a:gd name="connsiteX61" fmla="*/ 2159779 w 2777761"/>
              <a:gd name="connsiteY61" fmla="*/ 3614826 h 3788731"/>
              <a:gd name="connsiteX62" fmla="*/ 2114901 w 2777761"/>
              <a:gd name="connsiteY62" fmla="*/ 3715803 h 3788731"/>
              <a:gd name="connsiteX63" fmla="*/ 2210268 w 2777761"/>
              <a:gd name="connsiteY63" fmla="*/ 3783121 h 3788731"/>
              <a:gd name="connsiteX64" fmla="*/ 2283195 w 2777761"/>
              <a:gd name="connsiteY64" fmla="*/ 3732633 h 3788731"/>
              <a:gd name="connsiteX65" fmla="*/ 2271976 w 2777761"/>
              <a:gd name="connsiteY65" fmla="*/ 3637266 h 3788731"/>
              <a:gd name="connsiteX66" fmla="*/ 2451490 w 2777761"/>
              <a:gd name="connsiteY66" fmla="*/ 3558728 h 3788731"/>
              <a:gd name="connsiteX67" fmla="*/ 2434660 w 2777761"/>
              <a:gd name="connsiteY67" fmla="*/ 3384824 h 3788731"/>
              <a:gd name="connsiteX68" fmla="*/ 1929777 w 2777761"/>
              <a:gd name="connsiteY68" fmla="*/ 3356775 h 3788731"/>
              <a:gd name="connsiteX69" fmla="*/ 1918557 w 2777761"/>
              <a:gd name="connsiteY69" fmla="*/ 3031406 h 3788731"/>
              <a:gd name="connsiteX70" fmla="*/ 1884898 w 2777761"/>
              <a:gd name="connsiteY70" fmla="*/ 3014576 h 3788731"/>
              <a:gd name="connsiteX71" fmla="*/ 1907338 w 2777761"/>
              <a:gd name="connsiteY71" fmla="*/ 2835062 h 3788731"/>
              <a:gd name="connsiteX72" fmla="*/ 1862459 w 2777761"/>
              <a:gd name="connsiteY72" fmla="*/ 2773354 h 3788731"/>
              <a:gd name="connsiteX73" fmla="*/ 2109291 w 2777761"/>
              <a:gd name="connsiteY73" fmla="*/ 2717256 h 3788731"/>
              <a:gd name="connsiteX74" fmla="*/ 2131730 w 2777761"/>
              <a:gd name="connsiteY74" fmla="*/ 2588230 h 3788731"/>
              <a:gd name="connsiteX75" fmla="*/ 2372952 w 2777761"/>
              <a:gd name="connsiteY75" fmla="*/ 2621889 h 3788731"/>
              <a:gd name="connsiteX76" fmla="*/ 2597345 w 2777761"/>
              <a:gd name="connsiteY76" fmla="*/ 2032858 h 3788731"/>
              <a:gd name="connsiteX77" fmla="*/ 2552466 w 2777761"/>
              <a:gd name="connsiteY77" fmla="*/ 1948711 h 3788731"/>
              <a:gd name="connsiteX78" fmla="*/ 2698322 w 2777761"/>
              <a:gd name="connsiteY78" fmla="*/ 1460657 h 3788731"/>
              <a:gd name="connsiteX79" fmla="*/ 2642224 w 2777761"/>
              <a:gd name="connsiteY79" fmla="*/ 1354071 h 3788731"/>
              <a:gd name="connsiteX80" fmla="*/ 2485148 w 2777761"/>
              <a:gd name="connsiteY80" fmla="*/ 798699 h 3788731"/>
              <a:gd name="connsiteX81" fmla="*/ 2743201 w 2777761"/>
              <a:gd name="connsiteY81" fmla="*/ 675283 h 3788731"/>
              <a:gd name="connsiteX82" fmla="*/ 2715151 w 2777761"/>
              <a:gd name="connsiteY82" fmla="*/ 434061 h 3788731"/>
              <a:gd name="connsiteX83" fmla="*/ 2597345 w 2777761"/>
              <a:gd name="connsiteY83" fmla="*/ 91863 h 3788731"/>
              <a:gd name="connsiteX0" fmla="*/ 2631004 w 2777761"/>
              <a:gd name="connsiteY0" fmla="*/ 86253 h 3788731"/>
              <a:gd name="connsiteX1" fmla="*/ 2434660 w 2777761"/>
              <a:gd name="connsiteY1" fmla="*/ 2105 h 3788731"/>
              <a:gd name="connsiteX2" fmla="*/ 2193438 w 2777761"/>
              <a:gd name="connsiteY2" fmla="*/ 159180 h 3788731"/>
              <a:gd name="connsiteX3" fmla="*/ 2114901 w 2777761"/>
              <a:gd name="connsiteY3" fmla="*/ 176009 h 3788731"/>
              <a:gd name="connsiteX4" fmla="*/ 2142950 w 2777761"/>
              <a:gd name="connsiteY4" fmla="*/ 288206 h 3788731"/>
              <a:gd name="connsiteX5" fmla="*/ 2047583 w 2777761"/>
              <a:gd name="connsiteY5" fmla="*/ 456500 h 3788731"/>
              <a:gd name="connsiteX6" fmla="*/ 2159779 w 2777761"/>
              <a:gd name="connsiteY6" fmla="*/ 708942 h 3788731"/>
              <a:gd name="connsiteX7" fmla="*/ 2030754 w 2777761"/>
              <a:gd name="connsiteY7" fmla="*/ 753820 h 3788731"/>
              <a:gd name="connsiteX8" fmla="*/ 1997095 w 2777761"/>
              <a:gd name="connsiteY8" fmla="*/ 821138 h 3788731"/>
              <a:gd name="connsiteX9" fmla="*/ 1997095 w 2777761"/>
              <a:gd name="connsiteY9" fmla="*/ 708942 h 3788731"/>
              <a:gd name="connsiteX10" fmla="*/ 1946606 w 2777761"/>
              <a:gd name="connsiteY10" fmla="*/ 669673 h 3788731"/>
              <a:gd name="connsiteX11" fmla="*/ 1772702 w 2777761"/>
              <a:gd name="connsiteY11" fmla="*/ 720161 h 3788731"/>
              <a:gd name="connsiteX12" fmla="*/ 1402454 w 2777761"/>
              <a:gd name="connsiteY12" fmla="*/ 579916 h 3788731"/>
              <a:gd name="connsiteX13" fmla="*/ 1705384 w 2777761"/>
              <a:gd name="connsiteY13" fmla="*/ 1152117 h 3788731"/>
              <a:gd name="connsiteX14" fmla="*/ 1800751 w 2777761"/>
              <a:gd name="connsiteY14" fmla="*/ 1225045 h 3788731"/>
              <a:gd name="connsiteX15" fmla="*/ 1649286 w 2777761"/>
              <a:gd name="connsiteY15" fmla="*/ 1449437 h 3788731"/>
              <a:gd name="connsiteX16" fmla="*/ 1727824 w 2777761"/>
              <a:gd name="connsiteY16" fmla="*/ 1668220 h 3788731"/>
              <a:gd name="connsiteX17" fmla="*/ 1817581 w 2777761"/>
              <a:gd name="connsiteY17" fmla="*/ 1662611 h 3788731"/>
              <a:gd name="connsiteX18" fmla="*/ 1671725 w 2777761"/>
              <a:gd name="connsiteY18" fmla="*/ 1830905 h 3788731"/>
              <a:gd name="connsiteX19" fmla="*/ 914400 w 2777761"/>
              <a:gd name="connsiteY19" fmla="*/ 1578463 h 3788731"/>
              <a:gd name="connsiteX20" fmla="*/ 460005 w 2777761"/>
              <a:gd name="connsiteY20" fmla="*/ 2605060 h 3788731"/>
              <a:gd name="connsiteX21" fmla="*/ 263662 w 2777761"/>
              <a:gd name="connsiteY21" fmla="*/ 2812623 h 3788731"/>
              <a:gd name="connsiteX22" fmla="*/ 44879 w 2777761"/>
              <a:gd name="connsiteY22" fmla="*/ 2857501 h 3788731"/>
              <a:gd name="connsiteX23" fmla="*/ 0 w 2777761"/>
              <a:gd name="connsiteY23" fmla="*/ 2964088 h 3788731"/>
              <a:gd name="connsiteX24" fmla="*/ 274881 w 2777761"/>
              <a:gd name="connsiteY24" fmla="*/ 3087504 h 3788731"/>
              <a:gd name="connsiteX25" fmla="*/ 504884 w 2777761"/>
              <a:gd name="connsiteY25" fmla="*/ 2986527 h 3788731"/>
              <a:gd name="connsiteX26" fmla="*/ 471225 w 2777761"/>
              <a:gd name="connsiteY26" fmla="*/ 3115553 h 3788731"/>
              <a:gd name="connsiteX27" fmla="*/ 572201 w 2777761"/>
              <a:gd name="connsiteY27" fmla="*/ 3160431 h 3788731"/>
              <a:gd name="connsiteX28" fmla="*/ 381468 w 2777761"/>
              <a:gd name="connsiteY28" fmla="*/ 3620436 h 3788731"/>
              <a:gd name="connsiteX29" fmla="*/ 196344 w 2777761"/>
              <a:gd name="connsiteY29" fmla="*/ 3665315 h 3788731"/>
              <a:gd name="connsiteX30" fmla="*/ 263662 w 2777761"/>
              <a:gd name="connsiteY30" fmla="*/ 3766291 h 3788731"/>
              <a:gd name="connsiteX31" fmla="*/ 555372 w 2777761"/>
              <a:gd name="connsiteY31" fmla="*/ 3788731 h 3788731"/>
              <a:gd name="connsiteX32" fmla="*/ 589031 w 2777761"/>
              <a:gd name="connsiteY32" fmla="*/ 3581168 h 3788731"/>
              <a:gd name="connsiteX33" fmla="*/ 645129 w 2777761"/>
              <a:gd name="connsiteY33" fmla="*/ 3575558 h 3788731"/>
              <a:gd name="connsiteX34" fmla="*/ 690008 w 2777761"/>
              <a:gd name="connsiteY34" fmla="*/ 3698974 h 3788731"/>
              <a:gd name="connsiteX35" fmla="*/ 774155 w 2777761"/>
              <a:gd name="connsiteY35" fmla="*/ 3704584 h 3788731"/>
              <a:gd name="connsiteX36" fmla="*/ 779765 w 2777761"/>
              <a:gd name="connsiteY36" fmla="*/ 3474581 h 3788731"/>
              <a:gd name="connsiteX37" fmla="*/ 746106 w 2777761"/>
              <a:gd name="connsiteY37" fmla="*/ 3205310 h 3788731"/>
              <a:gd name="connsiteX38" fmla="*/ 903181 w 2777761"/>
              <a:gd name="connsiteY38" fmla="*/ 2627499 h 3788731"/>
              <a:gd name="connsiteX39" fmla="*/ 1166842 w 2777761"/>
              <a:gd name="connsiteY39" fmla="*/ 2520912 h 3788731"/>
              <a:gd name="connsiteX40" fmla="*/ 1531480 w 2777761"/>
              <a:gd name="connsiteY40" fmla="*/ 2627499 h 3788731"/>
              <a:gd name="connsiteX41" fmla="*/ 1593188 w 2777761"/>
              <a:gd name="connsiteY41" fmla="*/ 2627499 h 3788731"/>
              <a:gd name="connsiteX42" fmla="*/ 1649286 w 2777761"/>
              <a:gd name="connsiteY42" fmla="*/ 2728476 h 3788731"/>
              <a:gd name="connsiteX43" fmla="*/ 1800751 w 2777761"/>
              <a:gd name="connsiteY43" fmla="*/ 2762134 h 3788731"/>
              <a:gd name="connsiteX44" fmla="*/ 1811971 w 2777761"/>
              <a:gd name="connsiteY44" fmla="*/ 2795793 h 3788731"/>
              <a:gd name="connsiteX45" fmla="*/ 1772702 w 2777761"/>
              <a:gd name="connsiteY45" fmla="*/ 2997747 h 3788731"/>
              <a:gd name="connsiteX46" fmla="*/ 1750263 w 2777761"/>
              <a:gd name="connsiteY46" fmla="*/ 3323116 h 3788731"/>
              <a:gd name="connsiteX47" fmla="*/ 1542700 w 2777761"/>
              <a:gd name="connsiteY47" fmla="*/ 3345555 h 3788731"/>
              <a:gd name="connsiteX48" fmla="*/ 1206111 w 2777761"/>
              <a:gd name="connsiteY48" fmla="*/ 3396044 h 3788731"/>
              <a:gd name="connsiteX49" fmla="*/ 1178062 w 2777761"/>
              <a:gd name="connsiteY49" fmla="*/ 3468971 h 3788731"/>
              <a:gd name="connsiteX50" fmla="*/ 1116354 w 2777761"/>
              <a:gd name="connsiteY50" fmla="*/ 3497020 h 3788731"/>
              <a:gd name="connsiteX51" fmla="*/ 1144403 w 2777761"/>
              <a:gd name="connsiteY51" fmla="*/ 3631656 h 3788731"/>
              <a:gd name="connsiteX52" fmla="*/ 1284648 w 2777761"/>
              <a:gd name="connsiteY52" fmla="*/ 3637266 h 3788731"/>
              <a:gd name="connsiteX53" fmla="*/ 1279038 w 2777761"/>
              <a:gd name="connsiteY53" fmla="*/ 3485801 h 3788731"/>
              <a:gd name="connsiteX54" fmla="*/ 1458552 w 2777761"/>
              <a:gd name="connsiteY54" fmla="*/ 3497020 h 3788731"/>
              <a:gd name="connsiteX55" fmla="*/ 1430503 w 2777761"/>
              <a:gd name="connsiteY55" fmla="*/ 3575558 h 3788731"/>
              <a:gd name="connsiteX56" fmla="*/ 1402454 w 2777761"/>
              <a:gd name="connsiteY56" fmla="*/ 3637266 h 3788731"/>
              <a:gd name="connsiteX57" fmla="*/ 1318307 w 2777761"/>
              <a:gd name="connsiteY57" fmla="*/ 3654095 h 3788731"/>
              <a:gd name="connsiteX58" fmla="*/ 1452943 w 2777761"/>
              <a:gd name="connsiteY58" fmla="*/ 3777511 h 3788731"/>
              <a:gd name="connsiteX59" fmla="*/ 1520260 w 2777761"/>
              <a:gd name="connsiteY59" fmla="*/ 3642876 h 3788731"/>
              <a:gd name="connsiteX60" fmla="*/ 1823190 w 2777761"/>
              <a:gd name="connsiteY60" fmla="*/ 3541899 h 3788731"/>
              <a:gd name="connsiteX61" fmla="*/ 2159779 w 2777761"/>
              <a:gd name="connsiteY61" fmla="*/ 3614826 h 3788731"/>
              <a:gd name="connsiteX62" fmla="*/ 2114901 w 2777761"/>
              <a:gd name="connsiteY62" fmla="*/ 3715803 h 3788731"/>
              <a:gd name="connsiteX63" fmla="*/ 2210268 w 2777761"/>
              <a:gd name="connsiteY63" fmla="*/ 3783121 h 3788731"/>
              <a:gd name="connsiteX64" fmla="*/ 2283195 w 2777761"/>
              <a:gd name="connsiteY64" fmla="*/ 3732633 h 3788731"/>
              <a:gd name="connsiteX65" fmla="*/ 2271976 w 2777761"/>
              <a:gd name="connsiteY65" fmla="*/ 3637266 h 3788731"/>
              <a:gd name="connsiteX66" fmla="*/ 2451490 w 2777761"/>
              <a:gd name="connsiteY66" fmla="*/ 3558728 h 3788731"/>
              <a:gd name="connsiteX67" fmla="*/ 2434660 w 2777761"/>
              <a:gd name="connsiteY67" fmla="*/ 3384824 h 3788731"/>
              <a:gd name="connsiteX68" fmla="*/ 1929777 w 2777761"/>
              <a:gd name="connsiteY68" fmla="*/ 3356775 h 3788731"/>
              <a:gd name="connsiteX69" fmla="*/ 1918557 w 2777761"/>
              <a:gd name="connsiteY69" fmla="*/ 3031406 h 3788731"/>
              <a:gd name="connsiteX70" fmla="*/ 1884898 w 2777761"/>
              <a:gd name="connsiteY70" fmla="*/ 3014576 h 3788731"/>
              <a:gd name="connsiteX71" fmla="*/ 1907338 w 2777761"/>
              <a:gd name="connsiteY71" fmla="*/ 2835062 h 3788731"/>
              <a:gd name="connsiteX72" fmla="*/ 1862459 w 2777761"/>
              <a:gd name="connsiteY72" fmla="*/ 2773354 h 3788731"/>
              <a:gd name="connsiteX73" fmla="*/ 2109291 w 2777761"/>
              <a:gd name="connsiteY73" fmla="*/ 2717256 h 3788731"/>
              <a:gd name="connsiteX74" fmla="*/ 2131730 w 2777761"/>
              <a:gd name="connsiteY74" fmla="*/ 2588230 h 3788731"/>
              <a:gd name="connsiteX75" fmla="*/ 2372952 w 2777761"/>
              <a:gd name="connsiteY75" fmla="*/ 2621889 h 3788731"/>
              <a:gd name="connsiteX76" fmla="*/ 2597345 w 2777761"/>
              <a:gd name="connsiteY76" fmla="*/ 2032858 h 3788731"/>
              <a:gd name="connsiteX77" fmla="*/ 2552466 w 2777761"/>
              <a:gd name="connsiteY77" fmla="*/ 1948711 h 3788731"/>
              <a:gd name="connsiteX78" fmla="*/ 2698322 w 2777761"/>
              <a:gd name="connsiteY78" fmla="*/ 1460657 h 3788731"/>
              <a:gd name="connsiteX79" fmla="*/ 2642224 w 2777761"/>
              <a:gd name="connsiteY79" fmla="*/ 1354071 h 3788731"/>
              <a:gd name="connsiteX80" fmla="*/ 2485148 w 2777761"/>
              <a:gd name="connsiteY80" fmla="*/ 798699 h 3788731"/>
              <a:gd name="connsiteX81" fmla="*/ 2743201 w 2777761"/>
              <a:gd name="connsiteY81" fmla="*/ 675283 h 3788731"/>
              <a:gd name="connsiteX82" fmla="*/ 2715151 w 2777761"/>
              <a:gd name="connsiteY82" fmla="*/ 434061 h 3788731"/>
              <a:gd name="connsiteX83" fmla="*/ 2631004 w 2777761"/>
              <a:gd name="connsiteY83" fmla="*/ 86253 h 3788731"/>
              <a:gd name="connsiteX0" fmla="*/ 2631004 w 2777761"/>
              <a:gd name="connsiteY0" fmla="*/ 86253 h 3788731"/>
              <a:gd name="connsiteX1" fmla="*/ 2434660 w 2777761"/>
              <a:gd name="connsiteY1" fmla="*/ 2105 h 3788731"/>
              <a:gd name="connsiteX2" fmla="*/ 2193438 w 2777761"/>
              <a:gd name="connsiteY2" fmla="*/ 159180 h 3788731"/>
              <a:gd name="connsiteX3" fmla="*/ 2092462 w 2777761"/>
              <a:gd name="connsiteY3" fmla="*/ 198449 h 3788731"/>
              <a:gd name="connsiteX4" fmla="*/ 2142950 w 2777761"/>
              <a:gd name="connsiteY4" fmla="*/ 288206 h 3788731"/>
              <a:gd name="connsiteX5" fmla="*/ 2047583 w 2777761"/>
              <a:gd name="connsiteY5" fmla="*/ 456500 h 3788731"/>
              <a:gd name="connsiteX6" fmla="*/ 2159779 w 2777761"/>
              <a:gd name="connsiteY6" fmla="*/ 708942 h 3788731"/>
              <a:gd name="connsiteX7" fmla="*/ 2030754 w 2777761"/>
              <a:gd name="connsiteY7" fmla="*/ 753820 h 3788731"/>
              <a:gd name="connsiteX8" fmla="*/ 1997095 w 2777761"/>
              <a:gd name="connsiteY8" fmla="*/ 821138 h 3788731"/>
              <a:gd name="connsiteX9" fmla="*/ 1997095 w 2777761"/>
              <a:gd name="connsiteY9" fmla="*/ 708942 h 3788731"/>
              <a:gd name="connsiteX10" fmla="*/ 1946606 w 2777761"/>
              <a:gd name="connsiteY10" fmla="*/ 669673 h 3788731"/>
              <a:gd name="connsiteX11" fmla="*/ 1772702 w 2777761"/>
              <a:gd name="connsiteY11" fmla="*/ 720161 h 3788731"/>
              <a:gd name="connsiteX12" fmla="*/ 1402454 w 2777761"/>
              <a:gd name="connsiteY12" fmla="*/ 579916 h 3788731"/>
              <a:gd name="connsiteX13" fmla="*/ 1705384 w 2777761"/>
              <a:gd name="connsiteY13" fmla="*/ 1152117 h 3788731"/>
              <a:gd name="connsiteX14" fmla="*/ 1800751 w 2777761"/>
              <a:gd name="connsiteY14" fmla="*/ 1225045 h 3788731"/>
              <a:gd name="connsiteX15" fmla="*/ 1649286 w 2777761"/>
              <a:gd name="connsiteY15" fmla="*/ 1449437 h 3788731"/>
              <a:gd name="connsiteX16" fmla="*/ 1727824 w 2777761"/>
              <a:gd name="connsiteY16" fmla="*/ 1668220 h 3788731"/>
              <a:gd name="connsiteX17" fmla="*/ 1817581 w 2777761"/>
              <a:gd name="connsiteY17" fmla="*/ 1662611 h 3788731"/>
              <a:gd name="connsiteX18" fmla="*/ 1671725 w 2777761"/>
              <a:gd name="connsiteY18" fmla="*/ 1830905 h 3788731"/>
              <a:gd name="connsiteX19" fmla="*/ 914400 w 2777761"/>
              <a:gd name="connsiteY19" fmla="*/ 1578463 h 3788731"/>
              <a:gd name="connsiteX20" fmla="*/ 460005 w 2777761"/>
              <a:gd name="connsiteY20" fmla="*/ 2605060 h 3788731"/>
              <a:gd name="connsiteX21" fmla="*/ 263662 w 2777761"/>
              <a:gd name="connsiteY21" fmla="*/ 2812623 h 3788731"/>
              <a:gd name="connsiteX22" fmla="*/ 44879 w 2777761"/>
              <a:gd name="connsiteY22" fmla="*/ 2857501 h 3788731"/>
              <a:gd name="connsiteX23" fmla="*/ 0 w 2777761"/>
              <a:gd name="connsiteY23" fmla="*/ 2964088 h 3788731"/>
              <a:gd name="connsiteX24" fmla="*/ 274881 w 2777761"/>
              <a:gd name="connsiteY24" fmla="*/ 3087504 h 3788731"/>
              <a:gd name="connsiteX25" fmla="*/ 504884 w 2777761"/>
              <a:gd name="connsiteY25" fmla="*/ 2986527 h 3788731"/>
              <a:gd name="connsiteX26" fmla="*/ 471225 w 2777761"/>
              <a:gd name="connsiteY26" fmla="*/ 3115553 h 3788731"/>
              <a:gd name="connsiteX27" fmla="*/ 572201 w 2777761"/>
              <a:gd name="connsiteY27" fmla="*/ 3160431 h 3788731"/>
              <a:gd name="connsiteX28" fmla="*/ 381468 w 2777761"/>
              <a:gd name="connsiteY28" fmla="*/ 3620436 h 3788731"/>
              <a:gd name="connsiteX29" fmla="*/ 196344 w 2777761"/>
              <a:gd name="connsiteY29" fmla="*/ 3665315 h 3788731"/>
              <a:gd name="connsiteX30" fmla="*/ 263662 w 2777761"/>
              <a:gd name="connsiteY30" fmla="*/ 3766291 h 3788731"/>
              <a:gd name="connsiteX31" fmla="*/ 555372 w 2777761"/>
              <a:gd name="connsiteY31" fmla="*/ 3788731 h 3788731"/>
              <a:gd name="connsiteX32" fmla="*/ 589031 w 2777761"/>
              <a:gd name="connsiteY32" fmla="*/ 3581168 h 3788731"/>
              <a:gd name="connsiteX33" fmla="*/ 645129 w 2777761"/>
              <a:gd name="connsiteY33" fmla="*/ 3575558 h 3788731"/>
              <a:gd name="connsiteX34" fmla="*/ 690008 w 2777761"/>
              <a:gd name="connsiteY34" fmla="*/ 3698974 h 3788731"/>
              <a:gd name="connsiteX35" fmla="*/ 774155 w 2777761"/>
              <a:gd name="connsiteY35" fmla="*/ 3704584 h 3788731"/>
              <a:gd name="connsiteX36" fmla="*/ 779765 w 2777761"/>
              <a:gd name="connsiteY36" fmla="*/ 3474581 h 3788731"/>
              <a:gd name="connsiteX37" fmla="*/ 746106 w 2777761"/>
              <a:gd name="connsiteY37" fmla="*/ 3205310 h 3788731"/>
              <a:gd name="connsiteX38" fmla="*/ 903181 w 2777761"/>
              <a:gd name="connsiteY38" fmla="*/ 2627499 h 3788731"/>
              <a:gd name="connsiteX39" fmla="*/ 1166842 w 2777761"/>
              <a:gd name="connsiteY39" fmla="*/ 2520912 h 3788731"/>
              <a:gd name="connsiteX40" fmla="*/ 1531480 w 2777761"/>
              <a:gd name="connsiteY40" fmla="*/ 2627499 h 3788731"/>
              <a:gd name="connsiteX41" fmla="*/ 1593188 w 2777761"/>
              <a:gd name="connsiteY41" fmla="*/ 2627499 h 3788731"/>
              <a:gd name="connsiteX42" fmla="*/ 1649286 w 2777761"/>
              <a:gd name="connsiteY42" fmla="*/ 2728476 h 3788731"/>
              <a:gd name="connsiteX43" fmla="*/ 1800751 w 2777761"/>
              <a:gd name="connsiteY43" fmla="*/ 2762134 h 3788731"/>
              <a:gd name="connsiteX44" fmla="*/ 1811971 w 2777761"/>
              <a:gd name="connsiteY44" fmla="*/ 2795793 h 3788731"/>
              <a:gd name="connsiteX45" fmla="*/ 1772702 w 2777761"/>
              <a:gd name="connsiteY45" fmla="*/ 2997747 h 3788731"/>
              <a:gd name="connsiteX46" fmla="*/ 1750263 w 2777761"/>
              <a:gd name="connsiteY46" fmla="*/ 3323116 h 3788731"/>
              <a:gd name="connsiteX47" fmla="*/ 1542700 w 2777761"/>
              <a:gd name="connsiteY47" fmla="*/ 3345555 h 3788731"/>
              <a:gd name="connsiteX48" fmla="*/ 1206111 w 2777761"/>
              <a:gd name="connsiteY48" fmla="*/ 3396044 h 3788731"/>
              <a:gd name="connsiteX49" fmla="*/ 1178062 w 2777761"/>
              <a:gd name="connsiteY49" fmla="*/ 3468971 h 3788731"/>
              <a:gd name="connsiteX50" fmla="*/ 1116354 w 2777761"/>
              <a:gd name="connsiteY50" fmla="*/ 3497020 h 3788731"/>
              <a:gd name="connsiteX51" fmla="*/ 1144403 w 2777761"/>
              <a:gd name="connsiteY51" fmla="*/ 3631656 h 3788731"/>
              <a:gd name="connsiteX52" fmla="*/ 1284648 w 2777761"/>
              <a:gd name="connsiteY52" fmla="*/ 3637266 h 3788731"/>
              <a:gd name="connsiteX53" fmla="*/ 1279038 w 2777761"/>
              <a:gd name="connsiteY53" fmla="*/ 3485801 h 3788731"/>
              <a:gd name="connsiteX54" fmla="*/ 1458552 w 2777761"/>
              <a:gd name="connsiteY54" fmla="*/ 3497020 h 3788731"/>
              <a:gd name="connsiteX55" fmla="*/ 1430503 w 2777761"/>
              <a:gd name="connsiteY55" fmla="*/ 3575558 h 3788731"/>
              <a:gd name="connsiteX56" fmla="*/ 1402454 w 2777761"/>
              <a:gd name="connsiteY56" fmla="*/ 3637266 h 3788731"/>
              <a:gd name="connsiteX57" fmla="*/ 1318307 w 2777761"/>
              <a:gd name="connsiteY57" fmla="*/ 3654095 h 3788731"/>
              <a:gd name="connsiteX58" fmla="*/ 1452943 w 2777761"/>
              <a:gd name="connsiteY58" fmla="*/ 3777511 h 3788731"/>
              <a:gd name="connsiteX59" fmla="*/ 1520260 w 2777761"/>
              <a:gd name="connsiteY59" fmla="*/ 3642876 h 3788731"/>
              <a:gd name="connsiteX60" fmla="*/ 1823190 w 2777761"/>
              <a:gd name="connsiteY60" fmla="*/ 3541899 h 3788731"/>
              <a:gd name="connsiteX61" fmla="*/ 2159779 w 2777761"/>
              <a:gd name="connsiteY61" fmla="*/ 3614826 h 3788731"/>
              <a:gd name="connsiteX62" fmla="*/ 2114901 w 2777761"/>
              <a:gd name="connsiteY62" fmla="*/ 3715803 h 3788731"/>
              <a:gd name="connsiteX63" fmla="*/ 2210268 w 2777761"/>
              <a:gd name="connsiteY63" fmla="*/ 3783121 h 3788731"/>
              <a:gd name="connsiteX64" fmla="*/ 2283195 w 2777761"/>
              <a:gd name="connsiteY64" fmla="*/ 3732633 h 3788731"/>
              <a:gd name="connsiteX65" fmla="*/ 2271976 w 2777761"/>
              <a:gd name="connsiteY65" fmla="*/ 3637266 h 3788731"/>
              <a:gd name="connsiteX66" fmla="*/ 2451490 w 2777761"/>
              <a:gd name="connsiteY66" fmla="*/ 3558728 h 3788731"/>
              <a:gd name="connsiteX67" fmla="*/ 2434660 w 2777761"/>
              <a:gd name="connsiteY67" fmla="*/ 3384824 h 3788731"/>
              <a:gd name="connsiteX68" fmla="*/ 1929777 w 2777761"/>
              <a:gd name="connsiteY68" fmla="*/ 3356775 h 3788731"/>
              <a:gd name="connsiteX69" fmla="*/ 1918557 w 2777761"/>
              <a:gd name="connsiteY69" fmla="*/ 3031406 h 3788731"/>
              <a:gd name="connsiteX70" fmla="*/ 1884898 w 2777761"/>
              <a:gd name="connsiteY70" fmla="*/ 3014576 h 3788731"/>
              <a:gd name="connsiteX71" fmla="*/ 1907338 w 2777761"/>
              <a:gd name="connsiteY71" fmla="*/ 2835062 h 3788731"/>
              <a:gd name="connsiteX72" fmla="*/ 1862459 w 2777761"/>
              <a:gd name="connsiteY72" fmla="*/ 2773354 h 3788731"/>
              <a:gd name="connsiteX73" fmla="*/ 2109291 w 2777761"/>
              <a:gd name="connsiteY73" fmla="*/ 2717256 h 3788731"/>
              <a:gd name="connsiteX74" fmla="*/ 2131730 w 2777761"/>
              <a:gd name="connsiteY74" fmla="*/ 2588230 h 3788731"/>
              <a:gd name="connsiteX75" fmla="*/ 2372952 w 2777761"/>
              <a:gd name="connsiteY75" fmla="*/ 2621889 h 3788731"/>
              <a:gd name="connsiteX76" fmla="*/ 2597345 w 2777761"/>
              <a:gd name="connsiteY76" fmla="*/ 2032858 h 3788731"/>
              <a:gd name="connsiteX77" fmla="*/ 2552466 w 2777761"/>
              <a:gd name="connsiteY77" fmla="*/ 1948711 h 3788731"/>
              <a:gd name="connsiteX78" fmla="*/ 2698322 w 2777761"/>
              <a:gd name="connsiteY78" fmla="*/ 1460657 h 3788731"/>
              <a:gd name="connsiteX79" fmla="*/ 2642224 w 2777761"/>
              <a:gd name="connsiteY79" fmla="*/ 1354071 h 3788731"/>
              <a:gd name="connsiteX80" fmla="*/ 2485148 w 2777761"/>
              <a:gd name="connsiteY80" fmla="*/ 798699 h 3788731"/>
              <a:gd name="connsiteX81" fmla="*/ 2743201 w 2777761"/>
              <a:gd name="connsiteY81" fmla="*/ 675283 h 3788731"/>
              <a:gd name="connsiteX82" fmla="*/ 2715151 w 2777761"/>
              <a:gd name="connsiteY82" fmla="*/ 434061 h 3788731"/>
              <a:gd name="connsiteX83" fmla="*/ 2631004 w 2777761"/>
              <a:gd name="connsiteY83" fmla="*/ 86253 h 3788731"/>
              <a:gd name="connsiteX0" fmla="*/ 2631004 w 2777761"/>
              <a:gd name="connsiteY0" fmla="*/ 86253 h 3788731"/>
              <a:gd name="connsiteX1" fmla="*/ 2434660 w 2777761"/>
              <a:gd name="connsiteY1" fmla="*/ 2105 h 3788731"/>
              <a:gd name="connsiteX2" fmla="*/ 2193438 w 2777761"/>
              <a:gd name="connsiteY2" fmla="*/ 159180 h 3788731"/>
              <a:gd name="connsiteX3" fmla="*/ 2092462 w 2777761"/>
              <a:gd name="connsiteY3" fmla="*/ 198449 h 3788731"/>
              <a:gd name="connsiteX4" fmla="*/ 2142950 w 2777761"/>
              <a:gd name="connsiteY4" fmla="*/ 288206 h 3788731"/>
              <a:gd name="connsiteX5" fmla="*/ 2030754 w 2777761"/>
              <a:gd name="connsiteY5" fmla="*/ 450890 h 3788731"/>
              <a:gd name="connsiteX6" fmla="*/ 2159779 w 2777761"/>
              <a:gd name="connsiteY6" fmla="*/ 708942 h 3788731"/>
              <a:gd name="connsiteX7" fmla="*/ 2030754 w 2777761"/>
              <a:gd name="connsiteY7" fmla="*/ 753820 h 3788731"/>
              <a:gd name="connsiteX8" fmla="*/ 1997095 w 2777761"/>
              <a:gd name="connsiteY8" fmla="*/ 821138 h 3788731"/>
              <a:gd name="connsiteX9" fmla="*/ 1997095 w 2777761"/>
              <a:gd name="connsiteY9" fmla="*/ 708942 h 3788731"/>
              <a:gd name="connsiteX10" fmla="*/ 1946606 w 2777761"/>
              <a:gd name="connsiteY10" fmla="*/ 669673 h 3788731"/>
              <a:gd name="connsiteX11" fmla="*/ 1772702 w 2777761"/>
              <a:gd name="connsiteY11" fmla="*/ 720161 h 3788731"/>
              <a:gd name="connsiteX12" fmla="*/ 1402454 w 2777761"/>
              <a:gd name="connsiteY12" fmla="*/ 579916 h 3788731"/>
              <a:gd name="connsiteX13" fmla="*/ 1705384 w 2777761"/>
              <a:gd name="connsiteY13" fmla="*/ 1152117 h 3788731"/>
              <a:gd name="connsiteX14" fmla="*/ 1800751 w 2777761"/>
              <a:gd name="connsiteY14" fmla="*/ 1225045 h 3788731"/>
              <a:gd name="connsiteX15" fmla="*/ 1649286 w 2777761"/>
              <a:gd name="connsiteY15" fmla="*/ 1449437 h 3788731"/>
              <a:gd name="connsiteX16" fmla="*/ 1727824 w 2777761"/>
              <a:gd name="connsiteY16" fmla="*/ 1668220 h 3788731"/>
              <a:gd name="connsiteX17" fmla="*/ 1817581 w 2777761"/>
              <a:gd name="connsiteY17" fmla="*/ 1662611 h 3788731"/>
              <a:gd name="connsiteX18" fmla="*/ 1671725 w 2777761"/>
              <a:gd name="connsiteY18" fmla="*/ 1830905 h 3788731"/>
              <a:gd name="connsiteX19" fmla="*/ 914400 w 2777761"/>
              <a:gd name="connsiteY19" fmla="*/ 1578463 h 3788731"/>
              <a:gd name="connsiteX20" fmla="*/ 460005 w 2777761"/>
              <a:gd name="connsiteY20" fmla="*/ 2605060 h 3788731"/>
              <a:gd name="connsiteX21" fmla="*/ 263662 w 2777761"/>
              <a:gd name="connsiteY21" fmla="*/ 2812623 h 3788731"/>
              <a:gd name="connsiteX22" fmla="*/ 44879 w 2777761"/>
              <a:gd name="connsiteY22" fmla="*/ 2857501 h 3788731"/>
              <a:gd name="connsiteX23" fmla="*/ 0 w 2777761"/>
              <a:gd name="connsiteY23" fmla="*/ 2964088 h 3788731"/>
              <a:gd name="connsiteX24" fmla="*/ 274881 w 2777761"/>
              <a:gd name="connsiteY24" fmla="*/ 3087504 h 3788731"/>
              <a:gd name="connsiteX25" fmla="*/ 504884 w 2777761"/>
              <a:gd name="connsiteY25" fmla="*/ 2986527 h 3788731"/>
              <a:gd name="connsiteX26" fmla="*/ 471225 w 2777761"/>
              <a:gd name="connsiteY26" fmla="*/ 3115553 h 3788731"/>
              <a:gd name="connsiteX27" fmla="*/ 572201 w 2777761"/>
              <a:gd name="connsiteY27" fmla="*/ 3160431 h 3788731"/>
              <a:gd name="connsiteX28" fmla="*/ 381468 w 2777761"/>
              <a:gd name="connsiteY28" fmla="*/ 3620436 h 3788731"/>
              <a:gd name="connsiteX29" fmla="*/ 196344 w 2777761"/>
              <a:gd name="connsiteY29" fmla="*/ 3665315 h 3788731"/>
              <a:gd name="connsiteX30" fmla="*/ 263662 w 2777761"/>
              <a:gd name="connsiteY30" fmla="*/ 3766291 h 3788731"/>
              <a:gd name="connsiteX31" fmla="*/ 555372 w 2777761"/>
              <a:gd name="connsiteY31" fmla="*/ 3788731 h 3788731"/>
              <a:gd name="connsiteX32" fmla="*/ 589031 w 2777761"/>
              <a:gd name="connsiteY32" fmla="*/ 3581168 h 3788731"/>
              <a:gd name="connsiteX33" fmla="*/ 645129 w 2777761"/>
              <a:gd name="connsiteY33" fmla="*/ 3575558 h 3788731"/>
              <a:gd name="connsiteX34" fmla="*/ 690008 w 2777761"/>
              <a:gd name="connsiteY34" fmla="*/ 3698974 h 3788731"/>
              <a:gd name="connsiteX35" fmla="*/ 774155 w 2777761"/>
              <a:gd name="connsiteY35" fmla="*/ 3704584 h 3788731"/>
              <a:gd name="connsiteX36" fmla="*/ 779765 w 2777761"/>
              <a:gd name="connsiteY36" fmla="*/ 3474581 h 3788731"/>
              <a:gd name="connsiteX37" fmla="*/ 746106 w 2777761"/>
              <a:gd name="connsiteY37" fmla="*/ 3205310 h 3788731"/>
              <a:gd name="connsiteX38" fmla="*/ 903181 w 2777761"/>
              <a:gd name="connsiteY38" fmla="*/ 2627499 h 3788731"/>
              <a:gd name="connsiteX39" fmla="*/ 1166842 w 2777761"/>
              <a:gd name="connsiteY39" fmla="*/ 2520912 h 3788731"/>
              <a:gd name="connsiteX40" fmla="*/ 1531480 w 2777761"/>
              <a:gd name="connsiteY40" fmla="*/ 2627499 h 3788731"/>
              <a:gd name="connsiteX41" fmla="*/ 1593188 w 2777761"/>
              <a:gd name="connsiteY41" fmla="*/ 2627499 h 3788731"/>
              <a:gd name="connsiteX42" fmla="*/ 1649286 w 2777761"/>
              <a:gd name="connsiteY42" fmla="*/ 2728476 h 3788731"/>
              <a:gd name="connsiteX43" fmla="*/ 1800751 w 2777761"/>
              <a:gd name="connsiteY43" fmla="*/ 2762134 h 3788731"/>
              <a:gd name="connsiteX44" fmla="*/ 1811971 w 2777761"/>
              <a:gd name="connsiteY44" fmla="*/ 2795793 h 3788731"/>
              <a:gd name="connsiteX45" fmla="*/ 1772702 w 2777761"/>
              <a:gd name="connsiteY45" fmla="*/ 2997747 h 3788731"/>
              <a:gd name="connsiteX46" fmla="*/ 1750263 w 2777761"/>
              <a:gd name="connsiteY46" fmla="*/ 3323116 h 3788731"/>
              <a:gd name="connsiteX47" fmla="*/ 1542700 w 2777761"/>
              <a:gd name="connsiteY47" fmla="*/ 3345555 h 3788731"/>
              <a:gd name="connsiteX48" fmla="*/ 1206111 w 2777761"/>
              <a:gd name="connsiteY48" fmla="*/ 3396044 h 3788731"/>
              <a:gd name="connsiteX49" fmla="*/ 1178062 w 2777761"/>
              <a:gd name="connsiteY49" fmla="*/ 3468971 h 3788731"/>
              <a:gd name="connsiteX50" fmla="*/ 1116354 w 2777761"/>
              <a:gd name="connsiteY50" fmla="*/ 3497020 h 3788731"/>
              <a:gd name="connsiteX51" fmla="*/ 1144403 w 2777761"/>
              <a:gd name="connsiteY51" fmla="*/ 3631656 h 3788731"/>
              <a:gd name="connsiteX52" fmla="*/ 1284648 w 2777761"/>
              <a:gd name="connsiteY52" fmla="*/ 3637266 h 3788731"/>
              <a:gd name="connsiteX53" fmla="*/ 1279038 w 2777761"/>
              <a:gd name="connsiteY53" fmla="*/ 3485801 h 3788731"/>
              <a:gd name="connsiteX54" fmla="*/ 1458552 w 2777761"/>
              <a:gd name="connsiteY54" fmla="*/ 3497020 h 3788731"/>
              <a:gd name="connsiteX55" fmla="*/ 1430503 w 2777761"/>
              <a:gd name="connsiteY55" fmla="*/ 3575558 h 3788731"/>
              <a:gd name="connsiteX56" fmla="*/ 1402454 w 2777761"/>
              <a:gd name="connsiteY56" fmla="*/ 3637266 h 3788731"/>
              <a:gd name="connsiteX57" fmla="*/ 1318307 w 2777761"/>
              <a:gd name="connsiteY57" fmla="*/ 3654095 h 3788731"/>
              <a:gd name="connsiteX58" fmla="*/ 1452943 w 2777761"/>
              <a:gd name="connsiteY58" fmla="*/ 3777511 h 3788731"/>
              <a:gd name="connsiteX59" fmla="*/ 1520260 w 2777761"/>
              <a:gd name="connsiteY59" fmla="*/ 3642876 h 3788731"/>
              <a:gd name="connsiteX60" fmla="*/ 1823190 w 2777761"/>
              <a:gd name="connsiteY60" fmla="*/ 3541899 h 3788731"/>
              <a:gd name="connsiteX61" fmla="*/ 2159779 w 2777761"/>
              <a:gd name="connsiteY61" fmla="*/ 3614826 h 3788731"/>
              <a:gd name="connsiteX62" fmla="*/ 2114901 w 2777761"/>
              <a:gd name="connsiteY62" fmla="*/ 3715803 h 3788731"/>
              <a:gd name="connsiteX63" fmla="*/ 2210268 w 2777761"/>
              <a:gd name="connsiteY63" fmla="*/ 3783121 h 3788731"/>
              <a:gd name="connsiteX64" fmla="*/ 2283195 w 2777761"/>
              <a:gd name="connsiteY64" fmla="*/ 3732633 h 3788731"/>
              <a:gd name="connsiteX65" fmla="*/ 2271976 w 2777761"/>
              <a:gd name="connsiteY65" fmla="*/ 3637266 h 3788731"/>
              <a:gd name="connsiteX66" fmla="*/ 2451490 w 2777761"/>
              <a:gd name="connsiteY66" fmla="*/ 3558728 h 3788731"/>
              <a:gd name="connsiteX67" fmla="*/ 2434660 w 2777761"/>
              <a:gd name="connsiteY67" fmla="*/ 3384824 h 3788731"/>
              <a:gd name="connsiteX68" fmla="*/ 1929777 w 2777761"/>
              <a:gd name="connsiteY68" fmla="*/ 3356775 h 3788731"/>
              <a:gd name="connsiteX69" fmla="*/ 1918557 w 2777761"/>
              <a:gd name="connsiteY69" fmla="*/ 3031406 h 3788731"/>
              <a:gd name="connsiteX70" fmla="*/ 1884898 w 2777761"/>
              <a:gd name="connsiteY70" fmla="*/ 3014576 h 3788731"/>
              <a:gd name="connsiteX71" fmla="*/ 1907338 w 2777761"/>
              <a:gd name="connsiteY71" fmla="*/ 2835062 h 3788731"/>
              <a:gd name="connsiteX72" fmla="*/ 1862459 w 2777761"/>
              <a:gd name="connsiteY72" fmla="*/ 2773354 h 3788731"/>
              <a:gd name="connsiteX73" fmla="*/ 2109291 w 2777761"/>
              <a:gd name="connsiteY73" fmla="*/ 2717256 h 3788731"/>
              <a:gd name="connsiteX74" fmla="*/ 2131730 w 2777761"/>
              <a:gd name="connsiteY74" fmla="*/ 2588230 h 3788731"/>
              <a:gd name="connsiteX75" fmla="*/ 2372952 w 2777761"/>
              <a:gd name="connsiteY75" fmla="*/ 2621889 h 3788731"/>
              <a:gd name="connsiteX76" fmla="*/ 2597345 w 2777761"/>
              <a:gd name="connsiteY76" fmla="*/ 2032858 h 3788731"/>
              <a:gd name="connsiteX77" fmla="*/ 2552466 w 2777761"/>
              <a:gd name="connsiteY77" fmla="*/ 1948711 h 3788731"/>
              <a:gd name="connsiteX78" fmla="*/ 2698322 w 2777761"/>
              <a:gd name="connsiteY78" fmla="*/ 1460657 h 3788731"/>
              <a:gd name="connsiteX79" fmla="*/ 2642224 w 2777761"/>
              <a:gd name="connsiteY79" fmla="*/ 1354071 h 3788731"/>
              <a:gd name="connsiteX80" fmla="*/ 2485148 w 2777761"/>
              <a:gd name="connsiteY80" fmla="*/ 798699 h 3788731"/>
              <a:gd name="connsiteX81" fmla="*/ 2743201 w 2777761"/>
              <a:gd name="connsiteY81" fmla="*/ 675283 h 3788731"/>
              <a:gd name="connsiteX82" fmla="*/ 2715151 w 2777761"/>
              <a:gd name="connsiteY82" fmla="*/ 434061 h 3788731"/>
              <a:gd name="connsiteX83" fmla="*/ 2631004 w 2777761"/>
              <a:gd name="connsiteY83" fmla="*/ 86253 h 3788731"/>
              <a:gd name="connsiteX0" fmla="*/ 2631004 w 2777761"/>
              <a:gd name="connsiteY0" fmla="*/ 86253 h 3788731"/>
              <a:gd name="connsiteX1" fmla="*/ 2434660 w 2777761"/>
              <a:gd name="connsiteY1" fmla="*/ 2105 h 3788731"/>
              <a:gd name="connsiteX2" fmla="*/ 2193438 w 2777761"/>
              <a:gd name="connsiteY2" fmla="*/ 159180 h 3788731"/>
              <a:gd name="connsiteX3" fmla="*/ 2092462 w 2777761"/>
              <a:gd name="connsiteY3" fmla="*/ 198449 h 3788731"/>
              <a:gd name="connsiteX4" fmla="*/ 2142950 w 2777761"/>
              <a:gd name="connsiteY4" fmla="*/ 288206 h 3788731"/>
              <a:gd name="connsiteX5" fmla="*/ 2030754 w 2777761"/>
              <a:gd name="connsiteY5" fmla="*/ 450890 h 3788731"/>
              <a:gd name="connsiteX6" fmla="*/ 2137342 w 2777761"/>
              <a:gd name="connsiteY6" fmla="*/ 585526 h 3788731"/>
              <a:gd name="connsiteX7" fmla="*/ 2159779 w 2777761"/>
              <a:gd name="connsiteY7" fmla="*/ 708942 h 3788731"/>
              <a:gd name="connsiteX8" fmla="*/ 2030754 w 2777761"/>
              <a:gd name="connsiteY8" fmla="*/ 753820 h 3788731"/>
              <a:gd name="connsiteX9" fmla="*/ 1997095 w 2777761"/>
              <a:gd name="connsiteY9" fmla="*/ 821138 h 3788731"/>
              <a:gd name="connsiteX10" fmla="*/ 1997095 w 2777761"/>
              <a:gd name="connsiteY10" fmla="*/ 708942 h 3788731"/>
              <a:gd name="connsiteX11" fmla="*/ 1946606 w 2777761"/>
              <a:gd name="connsiteY11" fmla="*/ 669673 h 3788731"/>
              <a:gd name="connsiteX12" fmla="*/ 1772702 w 2777761"/>
              <a:gd name="connsiteY12" fmla="*/ 720161 h 3788731"/>
              <a:gd name="connsiteX13" fmla="*/ 1402454 w 2777761"/>
              <a:gd name="connsiteY13" fmla="*/ 579916 h 3788731"/>
              <a:gd name="connsiteX14" fmla="*/ 1705384 w 2777761"/>
              <a:gd name="connsiteY14" fmla="*/ 1152117 h 3788731"/>
              <a:gd name="connsiteX15" fmla="*/ 1800751 w 2777761"/>
              <a:gd name="connsiteY15" fmla="*/ 1225045 h 3788731"/>
              <a:gd name="connsiteX16" fmla="*/ 1649286 w 2777761"/>
              <a:gd name="connsiteY16" fmla="*/ 1449437 h 3788731"/>
              <a:gd name="connsiteX17" fmla="*/ 1727824 w 2777761"/>
              <a:gd name="connsiteY17" fmla="*/ 1668220 h 3788731"/>
              <a:gd name="connsiteX18" fmla="*/ 1817581 w 2777761"/>
              <a:gd name="connsiteY18" fmla="*/ 1662611 h 3788731"/>
              <a:gd name="connsiteX19" fmla="*/ 1671725 w 2777761"/>
              <a:gd name="connsiteY19" fmla="*/ 1830905 h 3788731"/>
              <a:gd name="connsiteX20" fmla="*/ 914400 w 2777761"/>
              <a:gd name="connsiteY20" fmla="*/ 1578463 h 3788731"/>
              <a:gd name="connsiteX21" fmla="*/ 460005 w 2777761"/>
              <a:gd name="connsiteY21" fmla="*/ 2605060 h 3788731"/>
              <a:gd name="connsiteX22" fmla="*/ 263662 w 2777761"/>
              <a:gd name="connsiteY22" fmla="*/ 2812623 h 3788731"/>
              <a:gd name="connsiteX23" fmla="*/ 44879 w 2777761"/>
              <a:gd name="connsiteY23" fmla="*/ 2857501 h 3788731"/>
              <a:gd name="connsiteX24" fmla="*/ 0 w 2777761"/>
              <a:gd name="connsiteY24" fmla="*/ 2964088 h 3788731"/>
              <a:gd name="connsiteX25" fmla="*/ 274881 w 2777761"/>
              <a:gd name="connsiteY25" fmla="*/ 3087504 h 3788731"/>
              <a:gd name="connsiteX26" fmla="*/ 504884 w 2777761"/>
              <a:gd name="connsiteY26" fmla="*/ 2986527 h 3788731"/>
              <a:gd name="connsiteX27" fmla="*/ 471225 w 2777761"/>
              <a:gd name="connsiteY27" fmla="*/ 3115553 h 3788731"/>
              <a:gd name="connsiteX28" fmla="*/ 572201 w 2777761"/>
              <a:gd name="connsiteY28" fmla="*/ 3160431 h 3788731"/>
              <a:gd name="connsiteX29" fmla="*/ 381468 w 2777761"/>
              <a:gd name="connsiteY29" fmla="*/ 3620436 h 3788731"/>
              <a:gd name="connsiteX30" fmla="*/ 196344 w 2777761"/>
              <a:gd name="connsiteY30" fmla="*/ 3665315 h 3788731"/>
              <a:gd name="connsiteX31" fmla="*/ 263662 w 2777761"/>
              <a:gd name="connsiteY31" fmla="*/ 3766291 h 3788731"/>
              <a:gd name="connsiteX32" fmla="*/ 555372 w 2777761"/>
              <a:gd name="connsiteY32" fmla="*/ 3788731 h 3788731"/>
              <a:gd name="connsiteX33" fmla="*/ 589031 w 2777761"/>
              <a:gd name="connsiteY33" fmla="*/ 3581168 h 3788731"/>
              <a:gd name="connsiteX34" fmla="*/ 645129 w 2777761"/>
              <a:gd name="connsiteY34" fmla="*/ 3575558 h 3788731"/>
              <a:gd name="connsiteX35" fmla="*/ 690008 w 2777761"/>
              <a:gd name="connsiteY35" fmla="*/ 3698974 h 3788731"/>
              <a:gd name="connsiteX36" fmla="*/ 774155 w 2777761"/>
              <a:gd name="connsiteY36" fmla="*/ 3704584 h 3788731"/>
              <a:gd name="connsiteX37" fmla="*/ 779765 w 2777761"/>
              <a:gd name="connsiteY37" fmla="*/ 3474581 h 3788731"/>
              <a:gd name="connsiteX38" fmla="*/ 746106 w 2777761"/>
              <a:gd name="connsiteY38" fmla="*/ 3205310 h 3788731"/>
              <a:gd name="connsiteX39" fmla="*/ 903181 w 2777761"/>
              <a:gd name="connsiteY39" fmla="*/ 2627499 h 3788731"/>
              <a:gd name="connsiteX40" fmla="*/ 1166842 w 2777761"/>
              <a:gd name="connsiteY40" fmla="*/ 2520912 h 3788731"/>
              <a:gd name="connsiteX41" fmla="*/ 1531480 w 2777761"/>
              <a:gd name="connsiteY41" fmla="*/ 2627499 h 3788731"/>
              <a:gd name="connsiteX42" fmla="*/ 1593188 w 2777761"/>
              <a:gd name="connsiteY42" fmla="*/ 2627499 h 3788731"/>
              <a:gd name="connsiteX43" fmla="*/ 1649286 w 2777761"/>
              <a:gd name="connsiteY43" fmla="*/ 2728476 h 3788731"/>
              <a:gd name="connsiteX44" fmla="*/ 1800751 w 2777761"/>
              <a:gd name="connsiteY44" fmla="*/ 2762134 h 3788731"/>
              <a:gd name="connsiteX45" fmla="*/ 1811971 w 2777761"/>
              <a:gd name="connsiteY45" fmla="*/ 2795793 h 3788731"/>
              <a:gd name="connsiteX46" fmla="*/ 1772702 w 2777761"/>
              <a:gd name="connsiteY46" fmla="*/ 2997747 h 3788731"/>
              <a:gd name="connsiteX47" fmla="*/ 1750263 w 2777761"/>
              <a:gd name="connsiteY47" fmla="*/ 3323116 h 3788731"/>
              <a:gd name="connsiteX48" fmla="*/ 1542700 w 2777761"/>
              <a:gd name="connsiteY48" fmla="*/ 3345555 h 3788731"/>
              <a:gd name="connsiteX49" fmla="*/ 1206111 w 2777761"/>
              <a:gd name="connsiteY49" fmla="*/ 3396044 h 3788731"/>
              <a:gd name="connsiteX50" fmla="*/ 1178062 w 2777761"/>
              <a:gd name="connsiteY50" fmla="*/ 3468971 h 3788731"/>
              <a:gd name="connsiteX51" fmla="*/ 1116354 w 2777761"/>
              <a:gd name="connsiteY51" fmla="*/ 3497020 h 3788731"/>
              <a:gd name="connsiteX52" fmla="*/ 1144403 w 2777761"/>
              <a:gd name="connsiteY52" fmla="*/ 3631656 h 3788731"/>
              <a:gd name="connsiteX53" fmla="*/ 1284648 w 2777761"/>
              <a:gd name="connsiteY53" fmla="*/ 3637266 h 3788731"/>
              <a:gd name="connsiteX54" fmla="*/ 1279038 w 2777761"/>
              <a:gd name="connsiteY54" fmla="*/ 3485801 h 3788731"/>
              <a:gd name="connsiteX55" fmla="*/ 1458552 w 2777761"/>
              <a:gd name="connsiteY55" fmla="*/ 3497020 h 3788731"/>
              <a:gd name="connsiteX56" fmla="*/ 1430503 w 2777761"/>
              <a:gd name="connsiteY56" fmla="*/ 3575558 h 3788731"/>
              <a:gd name="connsiteX57" fmla="*/ 1402454 w 2777761"/>
              <a:gd name="connsiteY57" fmla="*/ 3637266 h 3788731"/>
              <a:gd name="connsiteX58" fmla="*/ 1318307 w 2777761"/>
              <a:gd name="connsiteY58" fmla="*/ 3654095 h 3788731"/>
              <a:gd name="connsiteX59" fmla="*/ 1452943 w 2777761"/>
              <a:gd name="connsiteY59" fmla="*/ 3777511 h 3788731"/>
              <a:gd name="connsiteX60" fmla="*/ 1520260 w 2777761"/>
              <a:gd name="connsiteY60" fmla="*/ 3642876 h 3788731"/>
              <a:gd name="connsiteX61" fmla="*/ 1823190 w 2777761"/>
              <a:gd name="connsiteY61" fmla="*/ 3541899 h 3788731"/>
              <a:gd name="connsiteX62" fmla="*/ 2159779 w 2777761"/>
              <a:gd name="connsiteY62" fmla="*/ 3614826 h 3788731"/>
              <a:gd name="connsiteX63" fmla="*/ 2114901 w 2777761"/>
              <a:gd name="connsiteY63" fmla="*/ 3715803 h 3788731"/>
              <a:gd name="connsiteX64" fmla="*/ 2210268 w 2777761"/>
              <a:gd name="connsiteY64" fmla="*/ 3783121 h 3788731"/>
              <a:gd name="connsiteX65" fmla="*/ 2283195 w 2777761"/>
              <a:gd name="connsiteY65" fmla="*/ 3732633 h 3788731"/>
              <a:gd name="connsiteX66" fmla="*/ 2271976 w 2777761"/>
              <a:gd name="connsiteY66" fmla="*/ 3637266 h 3788731"/>
              <a:gd name="connsiteX67" fmla="*/ 2451490 w 2777761"/>
              <a:gd name="connsiteY67" fmla="*/ 3558728 h 3788731"/>
              <a:gd name="connsiteX68" fmla="*/ 2434660 w 2777761"/>
              <a:gd name="connsiteY68" fmla="*/ 3384824 h 3788731"/>
              <a:gd name="connsiteX69" fmla="*/ 1929777 w 2777761"/>
              <a:gd name="connsiteY69" fmla="*/ 3356775 h 3788731"/>
              <a:gd name="connsiteX70" fmla="*/ 1918557 w 2777761"/>
              <a:gd name="connsiteY70" fmla="*/ 3031406 h 3788731"/>
              <a:gd name="connsiteX71" fmla="*/ 1884898 w 2777761"/>
              <a:gd name="connsiteY71" fmla="*/ 3014576 h 3788731"/>
              <a:gd name="connsiteX72" fmla="*/ 1907338 w 2777761"/>
              <a:gd name="connsiteY72" fmla="*/ 2835062 h 3788731"/>
              <a:gd name="connsiteX73" fmla="*/ 1862459 w 2777761"/>
              <a:gd name="connsiteY73" fmla="*/ 2773354 h 3788731"/>
              <a:gd name="connsiteX74" fmla="*/ 2109291 w 2777761"/>
              <a:gd name="connsiteY74" fmla="*/ 2717256 h 3788731"/>
              <a:gd name="connsiteX75" fmla="*/ 2131730 w 2777761"/>
              <a:gd name="connsiteY75" fmla="*/ 2588230 h 3788731"/>
              <a:gd name="connsiteX76" fmla="*/ 2372952 w 2777761"/>
              <a:gd name="connsiteY76" fmla="*/ 2621889 h 3788731"/>
              <a:gd name="connsiteX77" fmla="*/ 2597345 w 2777761"/>
              <a:gd name="connsiteY77" fmla="*/ 2032858 h 3788731"/>
              <a:gd name="connsiteX78" fmla="*/ 2552466 w 2777761"/>
              <a:gd name="connsiteY78" fmla="*/ 1948711 h 3788731"/>
              <a:gd name="connsiteX79" fmla="*/ 2698322 w 2777761"/>
              <a:gd name="connsiteY79" fmla="*/ 1460657 h 3788731"/>
              <a:gd name="connsiteX80" fmla="*/ 2642224 w 2777761"/>
              <a:gd name="connsiteY80" fmla="*/ 1354071 h 3788731"/>
              <a:gd name="connsiteX81" fmla="*/ 2485148 w 2777761"/>
              <a:gd name="connsiteY81" fmla="*/ 798699 h 3788731"/>
              <a:gd name="connsiteX82" fmla="*/ 2743201 w 2777761"/>
              <a:gd name="connsiteY82" fmla="*/ 675283 h 3788731"/>
              <a:gd name="connsiteX83" fmla="*/ 2715151 w 2777761"/>
              <a:gd name="connsiteY83" fmla="*/ 434061 h 3788731"/>
              <a:gd name="connsiteX84" fmla="*/ 2631004 w 2777761"/>
              <a:gd name="connsiteY84" fmla="*/ 86253 h 3788731"/>
              <a:gd name="connsiteX0" fmla="*/ 2631004 w 2777761"/>
              <a:gd name="connsiteY0" fmla="*/ 86253 h 3788731"/>
              <a:gd name="connsiteX1" fmla="*/ 2434660 w 2777761"/>
              <a:gd name="connsiteY1" fmla="*/ 2105 h 3788731"/>
              <a:gd name="connsiteX2" fmla="*/ 2193438 w 2777761"/>
              <a:gd name="connsiteY2" fmla="*/ 159180 h 3788731"/>
              <a:gd name="connsiteX3" fmla="*/ 2092462 w 2777761"/>
              <a:gd name="connsiteY3" fmla="*/ 198449 h 3788731"/>
              <a:gd name="connsiteX4" fmla="*/ 2142950 w 2777761"/>
              <a:gd name="connsiteY4" fmla="*/ 288206 h 3788731"/>
              <a:gd name="connsiteX5" fmla="*/ 2030754 w 2777761"/>
              <a:gd name="connsiteY5" fmla="*/ 450890 h 3788731"/>
              <a:gd name="connsiteX6" fmla="*/ 2137342 w 2777761"/>
              <a:gd name="connsiteY6" fmla="*/ 585526 h 3788731"/>
              <a:gd name="connsiteX7" fmla="*/ 2159779 w 2777761"/>
              <a:gd name="connsiteY7" fmla="*/ 708942 h 3788731"/>
              <a:gd name="connsiteX8" fmla="*/ 2030754 w 2777761"/>
              <a:gd name="connsiteY8" fmla="*/ 753820 h 3788731"/>
              <a:gd name="connsiteX9" fmla="*/ 1997095 w 2777761"/>
              <a:gd name="connsiteY9" fmla="*/ 821138 h 3788731"/>
              <a:gd name="connsiteX10" fmla="*/ 1997095 w 2777761"/>
              <a:gd name="connsiteY10" fmla="*/ 708942 h 3788731"/>
              <a:gd name="connsiteX11" fmla="*/ 1946606 w 2777761"/>
              <a:gd name="connsiteY11" fmla="*/ 669673 h 3788731"/>
              <a:gd name="connsiteX12" fmla="*/ 1783922 w 2777761"/>
              <a:gd name="connsiteY12" fmla="*/ 770649 h 3788731"/>
              <a:gd name="connsiteX13" fmla="*/ 1402454 w 2777761"/>
              <a:gd name="connsiteY13" fmla="*/ 579916 h 3788731"/>
              <a:gd name="connsiteX14" fmla="*/ 1705384 w 2777761"/>
              <a:gd name="connsiteY14" fmla="*/ 1152117 h 3788731"/>
              <a:gd name="connsiteX15" fmla="*/ 1800751 w 2777761"/>
              <a:gd name="connsiteY15" fmla="*/ 1225045 h 3788731"/>
              <a:gd name="connsiteX16" fmla="*/ 1649286 w 2777761"/>
              <a:gd name="connsiteY16" fmla="*/ 1449437 h 3788731"/>
              <a:gd name="connsiteX17" fmla="*/ 1727824 w 2777761"/>
              <a:gd name="connsiteY17" fmla="*/ 1668220 h 3788731"/>
              <a:gd name="connsiteX18" fmla="*/ 1817581 w 2777761"/>
              <a:gd name="connsiteY18" fmla="*/ 1662611 h 3788731"/>
              <a:gd name="connsiteX19" fmla="*/ 1671725 w 2777761"/>
              <a:gd name="connsiteY19" fmla="*/ 1830905 h 3788731"/>
              <a:gd name="connsiteX20" fmla="*/ 914400 w 2777761"/>
              <a:gd name="connsiteY20" fmla="*/ 1578463 h 3788731"/>
              <a:gd name="connsiteX21" fmla="*/ 460005 w 2777761"/>
              <a:gd name="connsiteY21" fmla="*/ 2605060 h 3788731"/>
              <a:gd name="connsiteX22" fmla="*/ 263662 w 2777761"/>
              <a:gd name="connsiteY22" fmla="*/ 2812623 h 3788731"/>
              <a:gd name="connsiteX23" fmla="*/ 44879 w 2777761"/>
              <a:gd name="connsiteY23" fmla="*/ 2857501 h 3788731"/>
              <a:gd name="connsiteX24" fmla="*/ 0 w 2777761"/>
              <a:gd name="connsiteY24" fmla="*/ 2964088 h 3788731"/>
              <a:gd name="connsiteX25" fmla="*/ 274881 w 2777761"/>
              <a:gd name="connsiteY25" fmla="*/ 3087504 h 3788731"/>
              <a:gd name="connsiteX26" fmla="*/ 504884 w 2777761"/>
              <a:gd name="connsiteY26" fmla="*/ 2986527 h 3788731"/>
              <a:gd name="connsiteX27" fmla="*/ 471225 w 2777761"/>
              <a:gd name="connsiteY27" fmla="*/ 3115553 h 3788731"/>
              <a:gd name="connsiteX28" fmla="*/ 572201 w 2777761"/>
              <a:gd name="connsiteY28" fmla="*/ 3160431 h 3788731"/>
              <a:gd name="connsiteX29" fmla="*/ 381468 w 2777761"/>
              <a:gd name="connsiteY29" fmla="*/ 3620436 h 3788731"/>
              <a:gd name="connsiteX30" fmla="*/ 196344 w 2777761"/>
              <a:gd name="connsiteY30" fmla="*/ 3665315 h 3788731"/>
              <a:gd name="connsiteX31" fmla="*/ 263662 w 2777761"/>
              <a:gd name="connsiteY31" fmla="*/ 3766291 h 3788731"/>
              <a:gd name="connsiteX32" fmla="*/ 555372 w 2777761"/>
              <a:gd name="connsiteY32" fmla="*/ 3788731 h 3788731"/>
              <a:gd name="connsiteX33" fmla="*/ 589031 w 2777761"/>
              <a:gd name="connsiteY33" fmla="*/ 3581168 h 3788731"/>
              <a:gd name="connsiteX34" fmla="*/ 645129 w 2777761"/>
              <a:gd name="connsiteY34" fmla="*/ 3575558 h 3788731"/>
              <a:gd name="connsiteX35" fmla="*/ 690008 w 2777761"/>
              <a:gd name="connsiteY35" fmla="*/ 3698974 h 3788731"/>
              <a:gd name="connsiteX36" fmla="*/ 774155 w 2777761"/>
              <a:gd name="connsiteY36" fmla="*/ 3704584 h 3788731"/>
              <a:gd name="connsiteX37" fmla="*/ 779765 w 2777761"/>
              <a:gd name="connsiteY37" fmla="*/ 3474581 h 3788731"/>
              <a:gd name="connsiteX38" fmla="*/ 746106 w 2777761"/>
              <a:gd name="connsiteY38" fmla="*/ 3205310 h 3788731"/>
              <a:gd name="connsiteX39" fmla="*/ 903181 w 2777761"/>
              <a:gd name="connsiteY39" fmla="*/ 2627499 h 3788731"/>
              <a:gd name="connsiteX40" fmla="*/ 1166842 w 2777761"/>
              <a:gd name="connsiteY40" fmla="*/ 2520912 h 3788731"/>
              <a:gd name="connsiteX41" fmla="*/ 1531480 w 2777761"/>
              <a:gd name="connsiteY41" fmla="*/ 2627499 h 3788731"/>
              <a:gd name="connsiteX42" fmla="*/ 1593188 w 2777761"/>
              <a:gd name="connsiteY42" fmla="*/ 2627499 h 3788731"/>
              <a:gd name="connsiteX43" fmla="*/ 1649286 w 2777761"/>
              <a:gd name="connsiteY43" fmla="*/ 2728476 h 3788731"/>
              <a:gd name="connsiteX44" fmla="*/ 1800751 w 2777761"/>
              <a:gd name="connsiteY44" fmla="*/ 2762134 h 3788731"/>
              <a:gd name="connsiteX45" fmla="*/ 1811971 w 2777761"/>
              <a:gd name="connsiteY45" fmla="*/ 2795793 h 3788731"/>
              <a:gd name="connsiteX46" fmla="*/ 1772702 w 2777761"/>
              <a:gd name="connsiteY46" fmla="*/ 2997747 h 3788731"/>
              <a:gd name="connsiteX47" fmla="*/ 1750263 w 2777761"/>
              <a:gd name="connsiteY47" fmla="*/ 3323116 h 3788731"/>
              <a:gd name="connsiteX48" fmla="*/ 1542700 w 2777761"/>
              <a:gd name="connsiteY48" fmla="*/ 3345555 h 3788731"/>
              <a:gd name="connsiteX49" fmla="*/ 1206111 w 2777761"/>
              <a:gd name="connsiteY49" fmla="*/ 3396044 h 3788731"/>
              <a:gd name="connsiteX50" fmla="*/ 1178062 w 2777761"/>
              <a:gd name="connsiteY50" fmla="*/ 3468971 h 3788731"/>
              <a:gd name="connsiteX51" fmla="*/ 1116354 w 2777761"/>
              <a:gd name="connsiteY51" fmla="*/ 3497020 h 3788731"/>
              <a:gd name="connsiteX52" fmla="*/ 1144403 w 2777761"/>
              <a:gd name="connsiteY52" fmla="*/ 3631656 h 3788731"/>
              <a:gd name="connsiteX53" fmla="*/ 1284648 w 2777761"/>
              <a:gd name="connsiteY53" fmla="*/ 3637266 h 3788731"/>
              <a:gd name="connsiteX54" fmla="*/ 1279038 w 2777761"/>
              <a:gd name="connsiteY54" fmla="*/ 3485801 h 3788731"/>
              <a:gd name="connsiteX55" fmla="*/ 1458552 w 2777761"/>
              <a:gd name="connsiteY55" fmla="*/ 3497020 h 3788731"/>
              <a:gd name="connsiteX56" fmla="*/ 1430503 w 2777761"/>
              <a:gd name="connsiteY56" fmla="*/ 3575558 h 3788731"/>
              <a:gd name="connsiteX57" fmla="*/ 1402454 w 2777761"/>
              <a:gd name="connsiteY57" fmla="*/ 3637266 h 3788731"/>
              <a:gd name="connsiteX58" fmla="*/ 1318307 w 2777761"/>
              <a:gd name="connsiteY58" fmla="*/ 3654095 h 3788731"/>
              <a:gd name="connsiteX59" fmla="*/ 1452943 w 2777761"/>
              <a:gd name="connsiteY59" fmla="*/ 3777511 h 3788731"/>
              <a:gd name="connsiteX60" fmla="*/ 1520260 w 2777761"/>
              <a:gd name="connsiteY60" fmla="*/ 3642876 h 3788731"/>
              <a:gd name="connsiteX61" fmla="*/ 1823190 w 2777761"/>
              <a:gd name="connsiteY61" fmla="*/ 3541899 h 3788731"/>
              <a:gd name="connsiteX62" fmla="*/ 2159779 w 2777761"/>
              <a:gd name="connsiteY62" fmla="*/ 3614826 h 3788731"/>
              <a:gd name="connsiteX63" fmla="*/ 2114901 w 2777761"/>
              <a:gd name="connsiteY63" fmla="*/ 3715803 h 3788731"/>
              <a:gd name="connsiteX64" fmla="*/ 2210268 w 2777761"/>
              <a:gd name="connsiteY64" fmla="*/ 3783121 h 3788731"/>
              <a:gd name="connsiteX65" fmla="*/ 2283195 w 2777761"/>
              <a:gd name="connsiteY65" fmla="*/ 3732633 h 3788731"/>
              <a:gd name="connsiteX66" fmla="*/ 2271976 w 2777761"/>
              <a:gd name="connsiteY66" fmla="*/ 3637266 h 3788731"/>
              <a:gd name="connsiteX67" fmla="*/ 2451490 w 2777761"/>
              <a:gd name="connsiteY67" fmla="*/ 3558728 h 3788731"/>
              <a:gd name="connsiteX68" fmla="*/ 2434660 w 2777761"/>
              <a:gd name="connsiteY68" fmla="*/ 3384824 h 3788731"/>
              <a:gd name="connsiteX69" fmla="*/ 1929777 w 2777761"/>
              <a:gd name="connsiteY69" fmla="*/ 3356775 h 3788731"/>
              <a:gd name="connsiteX70" fmla="*/ 1918557 w 2777761"/>
              <a:gd name="connsiteY70" fmla="*/ 3031406 h 3788731"/>
              <a:gd name="connsiteX71" fmla="*/ 1884898 w 2777761"/>
              <a:gd name="connsiteY71" fmla="*/ 3014576 h 3788731"/>
              <a:gd name="connsiteX72" fmla="*/ 1907338 w 2777761"/>
              <a:gd name="connsiteY72" fmla="*/ 2835062 h 3788731"/>
              <a:gd name="connsiteX73" fmla="*/ 1862459 w 2777761"/>
              <a:gd name="connsiteY73" fmla="*/ 2773354 h 3788731"/>
              <a:gd name="connsiteX74" fmla="*/ 2109291 w 2777761"/>
              <a:gd name="connsiteY74" fmla="*/ 2717256 h 3788731"/>
              <a:gd name="connsiteX75" fmla="*/ 2131730 w 2777761"/>
              <a:gd name="connsiteY75" fmla="*/ 2588230 h 3788731"/>
              <a:gd name="connsiteX76" fmla="*/ 2372952 w 2777761"/>
              <a:gd name="connsiteY76" fmla="*/ 2621889 h 3788731"/>
              <a:gd name="connsiteX77" fmla="*/ 2597345 w 2777761"/>
              <a:gd name="connsiteY77" fmla="*/ 2032858 h 3788731"/>
              <a:gd name="connsiteX78" fmla="*/ 2552466 w 2777761"/>
              <a:gd name="connsiteY78" fmla="*/ 1948711 h 3788731"/>
              <a:gd name="connsiteX79" fmla="*/ 2698322 w 2777761"/>
              <a:gd name="connsiteY79" fmla="*/ 1460657 h 3788731"/>
              <a:gd name="connsiteX80" fmla="*/ 2642224 w 2777761"/>
              <a:gd name="connsiteY80" fmla="*/ 1354071 h 3788731"/>
              <a:gd name="connsiteX81" fmla="*/ 2485148 w 2777761"/>
              <a:gd name="connsiteY81" fmla="*/ 798699 h 3788731"/>
              <a:gd name="connsiteX82" fmla="*/ 2743201 w 2777761"/>
              <a:gd name="connsiteY82" fmla="*/ 675283 h 3788731"/>
              <a:gd name="connsiteX83" fmla="*/ 2715151 w 2777761"/>
              <a:gd name="connsiteY83" fmla="*/ 434061 h 3788731"/>
              <a:gd name="connsiteX84" fmla="*/ 2631004 w 2777761"/>
              <a:gd name="connsiteY84" fmla="*/ 86253 h 3788731"/>
              <a:gd name="connsiteX0" fmla="*/ 2631004 w 2777761"/>
              <a:gd name="connsiteY0" fmla="*/ 86253 h 3788731"/>
              <a:gd name="connsiteX1" fmla="*/ 2434660 w 2777761"/>
              <a:gd name="connsiteY1" fmla="*/ 2105 h 3788731"/>
              <a:gd name="connsiteX2" fmla="*/ 2193438 w 2777761"/>
              <a:gd name="connsiteY2" fmla="*/ 159180 h 3788731"/>
              <a:gd name="connsiteX3" fmla="*/ 2092462 w 2777761"/>
              <a:gd name="connsiteY3" fmla="*/ 198449 h 3788731"/>
              <a:gd name="connsiteX4" fmla="*/ 2142950 w 2777761"/>
              <a:gd name="connsiteY4" fmla="*/ 288206 h 3788731"/>
              <a:gd name="connsiteX5" fmla="*/ 2030754 w 2777761"/>
              <a:gd name="connsiteY5" fmla="*/ 450890 h 3788731"/>
              <a:gd name="connsiteX6" fmla="*/ 2137342 w 2777761"/>
              <a:gd name="connsiteY6" fmla="*/ 585526 h 3788731"/>
              <a:gd name="connsiteX7" fmla="*/ 2159779 w 2777761"/>
              <a:gd name="connsiteY7" fmla="*/ 708942 h 3788731"/>
              <a:gd name="connsiteX8" fmla="*/ 2030754 w 2777761"/>
              <a:gd name="connsiteY8" fmla="*/ 753820 h 3788731"/>
              <a:gd name="connsiteX9" fmla="*/ 1997095 w 2777761"/>
              <a:gd name="connsiteY9" fmla="*/ 821138 h 3788731"/>
              <a:gd name="connsiteX10" fmla="*/ 1997095 w 2777761"/>
              <a:gd name="connsiteY10" fmla="*/ 708942 h 3788731"/>
              <a:gd name="connsiteX11" fmla="*/ 1946606 w 2777761"/>
              <a:gd name="connsiteY11" fmla="*/ 669673 h 3788731"/>
              <a:gd name="connsiteX12" fmla="*/ 1783922 w 2777761"/>
              <a:gd name="connsiteY12" fmla="*/ 770649 h 3788731"/>
              <a:gd name="connsiteX13" fmla="*/ 1402454 w 2777761"/>
              <a:gd name="connsiteY13" fmla="*/ 579916 h 3788731"/>
              <a:gd name="connsiteX14" fmla="*/ 1666115 w 2777761"/>
              <a:gd name="connsiteY14" fmla="*/ 1129678 h 3788731"/>
              <a:gd name="connsiteX15" fmla="*/ 1800751 w 2777761"/>
              <a:gd name="connsiteY15" fmla="*/ 1225045 h 3788731"/>
              <a:gd name="connsiteX16" fmla="*/ 1649286 w 2777761"/>
              <a:gd name="connsiteY16" fmla="*/ 1449437 h 3788731"/>
              <a:gd name="connsiteX17" fmla="*/ 1727824 w 2777761"/>
              <a:gd name="connsiteY17" fmla="*/ 1668220 h 3788731"/>
              <a:gd name="connsiteX18" fmla="*/ 1817581 w 2777761"/>
              <a:gd name="connsiteY18" fmla="*/ 1662611 h 3788731"/>
              <a:gd name="connsiteX19" fmla="*/ 1671725 w 2777761"/>
              <a:gd name="connsiteY19" fmla="*/ 1830905 h 3788731"/>
              <a:gd name="connsiteX20" fmla="*/ 914400 w 2777761"/>
              <a:gd name="connsiteY20" fmla="*/ 1578463 h 3788731"/>
              <a:gd name="connsiteX21" fmla="*/ 460005 w 2777761"/>
              <a:gd name="connsiteY21" fmla="*/ 2605060 h 3788731"/>
              <a:gd name="connsiteX22" fmla="*/ 263662 w 2777761"/>
              <a:gd name="connsiteY22" fmla="*/ 2812623 h 3788731"/>
              <a:gd name="connsiteX23" fmla="*/ 44879 w 2777761"/>
              <a:gd name="connsiteY23" fmla="*/ 2857501 h 3788731"/>
              <a:gd name="connsiteX24" fmla="*/ 0 w 2777761"/>
              <a:gd name="connsiteY24" fmla="*/ 2964088 h 3788731"/>
              <a:gd name="connsiteX25" fmla="*/ 274881 w 2777761"/>
              <a:gd name="connsiteY25" fmla="*/ 3087504 h 3788731"/>
              <a:gd name="connsiteX26" fmla="*/ 504884 w 2777761"/>
              <a:gd name="connsiteY26" fmla="*/ 2986527 h 3788731"/>
              <a:gd name="connsiteX27" fmla="*/ 471225 w 2777761"/>
              <a:gd name="connsiteY27" fmla="*/ 3115553 h 3788731"/>
              <a:gd name="connsiteX28" fmla="*/ 572201 w 2777761"/>
              <a:gd name="connsiteY28" fmla="*/ 3160431 h 3788731"/>
              <a:gd name="connsiteX29" fmla="*/ 381468 w 2777761"/>
              <a:gd name="connsiteY29" fmla="*/ 3620436 h 3788731"/>
              <a:gd name="connsiteX30" fmla="*/ 196344 w 2777761"/>
              <a:gd name="connsiteY30" fmla="*/ 3665315 h 3788731"/>
              <a:gd name="connsiteX31" fmla="*/ 263662 w 2777761"/>
              <a:gd name="connsiteY31" fmla="*/ 3766291 h 3788731"/>
              <a:gd name="connsiteX32" fmla="*/ 555372 w 2777761"/>
              <a:gd name="connsiteY32" fmla="*/ 3788731 h 3788731"/>
              <a:gd name="connsiteX33" fmla="*/ 589031 w 2777761"/>
              <a:gd name="connsiteY33" fmla="*/ 3581168 h 3788731"/>
              <a:gd name="connsiteX34" fmla="*/ 645129 w 2777761"/>
              <a:gd name="connsiteY34" fmla="*/ 3575558 h 3788731"/>
              <a:gd name="connsiteX35" fmla="*/ 690008 w 2777761"/>
              <a:gd name="connsiteY35" fmla="*/ 3698974 h 3788731"/>
              <a:gd name="connsiteX36" fmla="*/ 774155 w 2777761"/>
              <a:gd name="connsiteY36" fmla="*/ 3704584 h 3788731"/>
              <a:gd name="connsiteX37" fmla="*/ 779765 w 2777761"/>
              <a:gd name="connsiteY37" fmla="*/ 3474581 h 3788731"/>
              <a:gd name="connsiteX38" fmla="*/ 746106 w 2777761"/>
              <a:gd name="connsiteY38" fmla="*/ 3205310 h 3788731"/>
              <a:gd name="connsiteX39" fmla="*/ 903181 w 2777761"/>
              <a:gd name="connsiteY39" fmla="*/ 2627499 h 3788731"/>
              <a:gd name="connsiteX40" fmla="*/ 1166842 w 2777761"/>
              <a:gd name="connsiteY40" fmla="*/ 2520912 h 3788731"/>
              <a:gd name="connsiteX41" fmla="*/ 1531480 w 2777761"/>
              <a:gd name="connsiteY41" fmla="*/ 2627499 h 3788731"/>
              <a:gd name="connsiteX42" fmla="*/ 1593188 w 2777761"/>
              <a:gd name="connsiteY42" fmla="*/ 2627499 h 3788731"/>
              <a:gd name="connsiteX43" fmla="*/ 1649286 w 2777761"/>
              <a:gd name="connsiteY43" fmla="*/ 2728476 h 3788731"/>
              <a:gd name="connsiteX44" fmla="*/ 1800751 w 2777761"/>
              <a:gd name="connsiteY44" fmla="*/ 2762134 h 3788731"/>
              <a:gd name="connsiteX45" fmla="*/ 1811971 w 2777761"/>
              <a:gd name="connsiteY45" fmla="*/ 2795793 h 3788731"/>
              <a:gd name="connsiteX46" fmla="*/ 1772702 w 2777761"/>
              <a:gd name="connsiteY46" fmla="*/ 2997747 h 3788731"/>
              <a:gd name="connsiteX47" fmla="*/ 1750263 w 2777761"/>
              <a:gd name="connsiteY47" fmla="*/ 3323116 h 3788731"/>
              <a:gd name="connsiteX48" fmla="*/ 1542700 w 2777761"/>
              <a:gd name="connsiteY48" fmla="*/ 3345555 h 3788731"/>
              <a:gd name="connsiteX49" fmla="*/ 1206111 w 2777761"/>
              <a:gd name="connsiteY49" fmla="*/ 3396044 h 3788731"/>
              <a:gd name="connsiteX50" fmla="*/ 1178062 w 2777761"/>
              <a:gd name="connsiteY50" fmla="*/ 3468971 h 3788731"/>
              <a:gd name="connsiteX51" fmla="*/ 1116354 w 2777761"/>
              <a:gd name="connsiteY51" fmla="*/ 3497020 h 3788731"/>
              <a:gd name="connsiteX52" fmla="*/ 1144403 w 2777761"/>
              <a:gd name="connsiteY52" fmla="*/ 3631656 h 3788731"/>
              <a:gd name="connsiteX53" fmla="*/ 1284648 w 2777761"/>
              <a:gd name="connsiteY53" fmla="*/ 3637266 h 3788731"/>
              <a:gd name="connsiteX54" fmla="*/ 1279038 w 2777761"/>
              <a:gd name="connsiteY54" fmla="*/ 3485801 h 3788731"/>
              <a:gd name="connsiteX55" fmla="*/ 1458552 w 2777761"/>
              <a:gd name="connsiteY55" fmla="*/ 3497020 h 3788731"/>
              <a:gd name="connsiteX56" fmla="*/ 1430503 w 2777761"/>
              <a:gd name="connsiteY56" fmla="*/ 3575558 h 3788731"/>
              <a:gd name="connsiteX57" fmla="*/ 1402454 w 2777761"/>
              <a:gd name="connsiteY57" fmla="*/ 3637266 h 3788731"/>
              <a:gd name="connsiteX58" fmla="*/ 1318307 w 2777761"/>
              <a:gd name="connsiteY58" fmla="*/ 3654095 h 3788731"/>
              <a:gd name="connsiteX59" fmla="*/ 1452943 w 2777761"/>
              <a:gd name="connsiteY59" fmla="*/ 3777511 h 3788731"/>
              <a:gd name="connsiteX60" fmla="*/ 1520260 w 2777761"/>
              <a:gd name="connsiteY60" fmla="*/ 3642876 h 3788731"/>
              <a:gd name="connsiteX61" fmla="*/ 1823190 w 2777761"/>
              <a:gd name="connsiteY61" fmla="*/ 3541899 h 3788731"/>
              <a:gd name="connsiteX62" fmla="*/ 2159779 w 2777761"/>
              <a:gd name="connsiteY62" fmla="*/ 3614826 h 3788731"/>
              <a:gd name="connsiteX63" fmla="*/ 2114901 w 2777761"/>
              <a:gd name="connsiteY63" fmla="*/ 3715803 h 3788731"/>
              <a:gd name="connsiteX64" fmla="*/ 2210268 w 2777761"/>
              <a:gd name="connsiteY64" fmla="*/ 3783121 h 3788731"/>
              <a:gd name="connsiteX65" fmla="*/ 2283195 w 2777761"/>
              <a:gd name="connsiteY65" fmla="*/ 3732633 h 3788731"/>
              <a:gd name="connsiteX66" fmla="*/ 2271976 w 2777761"/>
              <a:gd name="connsiteY66" fmla="*/ 3637266 h 3788731"/>
              <a:gd name="connsiteX67" fmla="*/ 2451490 w 2777761"/>
              <a:gd name="connsiteY67" fmla="*/ 3558728 h 3788731"/>
              <a:gd name="connsiteX68" fmla="*/ 2434660 w 2777761"/>
              <a:gd name="connsiteY68" fmla="*/ 3384824 h 3788731"/>
              <a:gd name="connsiteX69" fmla="*/ 1929777 w 2777761"/>
              <a:gd name="connsiteY69" fmla="*/ 3356775 h 3788731"/>
              <a:gd name="connsiteX70" fmla="*/ 1918557 w 2777761"/>
              <a:gd name="connsiteY70" fmla="*/ 3031406 h 3788731"/>
              <a:gd name="connsiteX71" fmla="*/ 1884898 w 2777761"/>
              <a:gd name="connsiteY71" fmla="*/ 3014576 h 3788731"/>
              <a:gd name="connsiteX72" fmla="*/ 1907338 w 2777761"/>
              <a:gd name="connsiteY72" fmla="*/ 2835062 h 3788731"/>
              <a:gd name="connsiteX73" fmla="*/ 1862459 w 2777761"/>
              <a:gd name="connsiteY73" fmla="*/ 2773354 h 3788731"/>
              <a:gd name="connsiteX74" fmla="*/ 2109291 w 2777761"/>
              <a:gd name="connsiteY74" fmla="*/ 2717256 h 3788731"/>
              <a:gd name="connsiteX75" fmla="*/ 2131730 w 2777761"/>
              <a:gd name="connsiteY75" fmla="*/ 2588230 h 3788731"/>
              <a:gd name="connsiteX76" fmla="*/ 2372952 w 2777761"/>
              <a:gd name="connsiteY76" fmla="*/ 2621889 h 3788731"/>
              <a:gd name="connsiteX77" fmla="*/ 2597345 w 2777761"/>
              <a:gd name="connsiteY77" fmla="*/ 2032858 h 3788731"/>
              <a:gd name="connsiteX78" fmla="*/ 2552466 w 2777761"/>
              <a:gd name="connsiteY78" fmla="*/ 1948711 h 3788731"/>
              <a:gd name="connsiteX79" fmla="*/ 2698322 w 2777761"/>
              <a:gd name="connsiteY79" fmla="*/ 1460657 h 3788731"/>
              <a:gd name="connsiteX80" fmla="*/ 2642224 w 2777761"/>
              <a:gd name="connsiteY80" fmla="*/ 1354071 h 3788731"/>
              <a:gd name="connsiteX81" fmla="*/ 2485148 w 2777761"/>
              <a:gd name="connsiteY81" fmla="*/ 798699 h 3788731"/>
              <a:gd name="connsiteX82" fmla="*/ 2743201 w 2777761"/>
              <a:gd name="connsiteY82" fmla="*/ 675283 h 3788731"/>
              <a:gd name="connsiteX83" fmla="*/ 2715151 w 2777761"/>
              <a:gd name="connsiteY83" fmla="*/ 434061 h 3788731"/>
              <a:gd name="connsiteX84" fmla="*/ 2631004 w 2777761"/>
              <a:gd name="connsiteY84" fmla="*/ 86253 h 3788731"/>
              <a:gd name="connsiteX0" fmla="*/ 2631004 w 2777761"/>
              <a:gd name="connsiteY0" fmla="*/ 86253 h 3788731"/>
              <a:gd name="connsiteX1" fmla="*/ 2434660 w 2777761"/>
              <a:gd name="connsiteY1" fmla="*/ 2105 h 3788731"/>
              <a:gd name="connsiteX2" fmla="*/ 2193438 w 2777761"/>
              <a:gd name="connsiteY2" fmla="*/ 159180 h 3788731"/>
              <a:gd name="connsiteX3" fmla="*/ 2092462 w 2777761"/>
              <a:gd name="connsiteY3" fmla="*/ 198449 h 3788731"/>
              <a:gd name="connsiteX4" fmla="*/ 2142950 w 2777761"/>
              <a:gd name="connsiteY4" fmla="*/ 288206 h 3788731"/>
              <a:gd name="connsiteX5" fmla="*/ 2030754 w 2777761"/>
              <a:gd name="connsiteY5" fmla="*/ 450890 h 3788731"/>
              <a:gd name="connsiteX6" fmla="*/ 2137342 w 2777761"/>
              <a:gd name="connsiteY6" fmla="*/ 585526 h 3788731"/>
              <a:gd name="connsiteX7" fmla="*/ 2159779 w 2777761"/>
              <a:gd name="connsiteY7" fmla="*/ 708942 h 3788731"/>
              <a:gd name="connsiteX8" fmla="*/ 2030754 w 2777761"/>
              <a:gd name="connsiteY8" fmla="*/ 753820 h 3788731"/>
              <a:gd name="connsiteX9" fmla="*/ 1997095 w 2777761"/>
              <a:gd name="connsiteY9" fmla="*/ 821138 h 3788731"/>
              <a:gd name="connsiteX10" fmla="*/ 1997095 w 2777761"/>
              <a:gd name="connsiteY10" fmla="*/ 708942 h 3788731"/>
              <a:gd name="connsiteX11" fmla="*/ 1946606 w 2777761"/>
              <a:gd name="connsiteY11" fmla="*/ 669673 h 3788731"/>
              <a:gd name="connsiteX12" fmla="*/ 1783922 w 2777761"/>
              <a:gd name="connsiteY12" fmla="*/ 770649 h 3788731"/>
              <a:gd name="connsiteX13" fmla="*/ 1402454 w 2777761"/>
              <a:gd name="connsiteY13" fmla="*/ 579916 h 3788731"/>
              <a:gd name="connsiteX14" fmla="*/ 1666115 w 2777761"/>
              <a:gd name="connsiteY14" fmla="*/ 1129678 h 3788731"/>
              <a:gd name="connsiteX15" fmla="*/ 1800751 w 2777761"/>
              <a:gd name="connsiteY15" fmla="*/ 1225045 h 3788731"/>
              <a:gd name="connsiteX16" fmla="*/ 1649286 w 2777761"/>
              <a:gd name="connsiteY16" fmla="*/ 1449437 h 3788731"/>
              <a:gd name="connsiteX17" fmla="*/ 1727824 w 2777761"/>
              <a:gd name="connsiteY17" fmla="*/ 1668220 h 3788731"/>
              <a:gd name="connsiteX18" fmla="*/ 1817581 w 2777761"/>
              <a:gd name="connsiteY18" fmla="*/ 1662611 h 3788731"/>
              <a:gd name="connsiteX19" fmla="*/ 1671725 w 2777761"/>
              <a:gd name="connsiteY19" fmla="*/ 1830905 h 3788731"/>
              <a:gd name="connsiteX20" fmla="*/ 914400 w 2777761"/>
              <a:gd name="connsiteY20" fmla="*/ 1578463 h 3788731"/>
              <a:gd name="connsiteX21" fmla="*/ 460005 w 2777761"/>
              <a:gd name="connsiteY21" fmla="*/ 2605060 h 3788731"/>
              <a:gd name="connsiteX22" fmla="*/ 263662 w 2777761"/>
              <a:gd name="connsiteY22" fmla="*/ 2812623 h 3788731"/>
              <a:gd name="connsiteX23" fmla="*/ 44879 w 2777761"/>
              <a:gd name="connsiteY23" fmla="*/ 2857501 h 3788731"/>
              <a:gd name="connsiteX24" fmla="*/ 0 w 2777761"/>
              <a:gd name="connsiteY24" fmla="*/ 2964088 h 3788731"/>
              <a:gd name="connsiteX25" fmla="*/ 274881 w 2777761"/>
              <a:gd name="connsiteY25" fmla="*/ 3087504 h 3788731"/>
              <a:gd name="connsiteX26" fmla="*/ 504884 w 2777761"/>
              <a:gd name="connsiteY26" fmla="*/ 2986527 h 3788731"/>
              <a:gd name="connsiteX27" fmla="*/ 471225 w 2777761"/>
              <a:gd name="connsiteY27" fmla="*/ 3115553 h 3788731"/>
              <a:gd name="connsiteX28" fmla="*/ 572201 w 2777761"/>
              <a:gd name="connsiteY28" fmla="*/ 3160431 h 3788731"/>
              <a:gd name="connsiteX29" fmla="*/ 381468 w 2777761"/>
              <a:gd name="connsiteY29" fmla="*/ 3620436 h 3788731"/>
              <a:gd name="connsiteX30" fmla="*/ 196344 w 2777761"/>
              <a:gd name="connsiteY30" fmla="*/ 3665315 h 3788731"/>
              <a:gd name="connsiteX31" fmla="*/ 263662 w 2777761"/>
              <a:gd name="connsiteY31" fmla="*/ 3766291 h 3788731"/>
              <a:gd name="connsiteX32" fmla="*/ 555372 w 2777761"/>
              <a:gd name="connsiteY32" fmla="*/ 3788731 h 3788731"/>
              <a:gd name="connsiteX33" fmla="*/ 589031 w 2777761"/>
              <a:gd name="connsiteY33" fmla="*/ 3581168 h 3788731"/>
              <a:gd name="connsiteX34" fmla="*/ 645129 w 2777761"/>
              <a:gd name="connsiteY34" fmla="*/ 3575558 h 3788731"/>
              <a:gd name="connsiteX35" fmla="*/ 690008 w 2777761"/>
              <a:gd name="connsiteY35" fmla="*/ 3698974 h 3788731"/>
              <a:gd name="connsiteX36" fmla="*/ 774155 w 2777761"/>
              <a:gd name="connsiteY36" fmla="*/ 3704584 h 3788731"/>
              <a:gd name="connsiteX37" fmla="*/ 779765 w 2777761"/>
              <a:gd name="connsiteY37" fmla="*/ 3474581 h 3788731"/>
              <a:gd name="connsiteX38" fmla="*/ 746106 w 2777761"/>
              <a:gd name="connsiteY38" fmla="*/ 3205310 h 3788731"/>
              <a:gd name="connsiteX39" fmla="*/ 903181 w 2777761"/>
              <a:gd name="connsiteY39" fmla="*/ 2627499 h 3788731"/>
              <a:gd name="connsiteX40" fmla="*/ 1166842 w 2777761"/>
              <a:gd name="connsiteY40" fmla="*/ 2520912 h 3788731"/>
              <a:gd name="connsiteX41" fmla="*/ 1531480 w 2777761"/>
              <a:gd name="connsiteY41" fmla="*/ 2627499 h 3788731"/>
              <a:gd name="connsiteX42" fmla="*/ 1593188 w 2777761"/>
              <a:gd name="connsiteY42" fmla="*/ 2627499 h 3788731"/>
              <a:gd name="connsiteX43" fmla="*/ 1649286 w 2777761"/>
              <a:gd name="connsiteY43" fmla="*/ 2728476 h 3788731"/>
              <a:gd name="connsiteX44" fmla="*/ 1800751 w 2777761"/>
              <a:gd name="connsiteY44" fmla="*/ 2762134 h 3788731"/>
              <a:gd name="connsiteX45" fmla="*/ 1811971 w 2777761"/>
              <a:gd name="connsiteY45" fmla="*/ 2795793 h 3788731"/>
              <a:gd name="connsiteX46" fmla="*/ 1772702 w 2777761"/>
              <a:gd name="connsiteY46" fmla="*/ 2997747 h 3788731"/>
              <a:gd name="connsiteX47" fmla="*/ 1750263 w 2777761"/>
              <a:gd name="connsiteY47" fmla="*/ 3323116 h 3788731"/>
              <a:gd name="connsiteX48" fmla="*/ 1542700 w 2777761"/>
              <a:gd name="connsiteY48" fmla="*/ 3345555 h 3788731"/>
              <a:gd name="connsiteX49" fmla="*/ 1206111 w 2777761"/>
              <a:gd name="connsiteY49" fmla="*/ 3396044 h 3788731"/>
              <a:gd name="connsiteX50" fmla="*/ 1178062 w 2777761"/>
              <a:gd name="connsiteY50" fmla="*/ 3468971 h 3788731"/>
              <a:gd name="connsiteX51" fmla="*/ 1116354 w 2777761"/>
              <a:gd name="connsiteY51" fmla="*/ 3497020 h 3788731"/>
              <a:gd name="connsiteX52" fmla="*/ 1144403 w 2777761"/>
              <a:gd name="connsiteY52" fmla="*/ 3631656 h 3788731"/>
              <a:gd name="connsiteX53" fmla="*/ 1284648 w 2777761"/>
              <a:gd name="connsiteY53" fmla="*/ 3637266 h 3788731"/>
              <a:gd name="connsiteX54" fmla="*/ 1279038 w 2777761"/>
              <a:gd name="connsiteY54" fmla="*/ 3485801 h 3788731"/>
              <a:gd name="connsiteX55" fmla="*/ 1458552 w 2777761"/>
              <a:gd name="connsiteY55" fmla="*/ 3497020 h 3788731"/>
              <a:gd name="connsiteX56" fmla="*/ 1430503 w 2777761"/>
              <a:gd name="connsiteY56" fmla="*/ 3575558 h 3788731"/>
              <a:gd name="connsiteX57" fmla="*/ 1402454 w 2777761"/>
              <a:gd name="connsiteY57" fmla="*/ 3637266 h 3788731"/>
              <a:gd name="connsiteX58" fmla="*/ 1318307 w 2777761"/>
              <a:gd name="connsiteY58" fmla="*/ 3654095 h 3788731"/>
              <a:gd name="connsiteX59" fmla="*/ 1452943 w 2777761"/>
              <a:gd name="connsiteY59" fmla="*/ 3777511 h 3788731"/>
              <a:gd name="connsiteX60" fmla="*/ 1520260 w 2777761"/>
              <a:gd name="connsiteY60" fmla="*/ 3642876 h 3788731"/>
              <a:gd name="connsiteX61" fmla="*/ 1823190 w 2777761"/>
              <a:gd name="connsiteY61" fmla="*/ 3541899 h 3788731"/>
              <a:gd name="connsiteX62" fmla="*/ 2159779 w 2777761"/>
              <a:gd name="connsiteY62" fmla="*/ 3614826 h 3788731"/>
              <a:gd name="connsiteX63" fmla="*/ 2114901 w 2777761"/>
              <a:gd name="connsiteY63" fmla="*/ 3715803 h 3788731"/>
              <a:gd name="connsiteX64" fmla="*/ 2210268 w 2777761"/>
              <a:gd name="connsiteY64" fmla="*/ 3783121 h 3788731"/>
              <a:gd name="connsiteX65" fmla="*/ 2283195 w 2777761"/>
              <a:gd name="connsiteY65" fmla="*/ 3732633 h 3788731"/>
              <a:gd name="connsiteX66" fmla="*/ 2271976 w 2777761"/>
              <a:gd name="connsiteY66" fmla="*/ 3637266 h 3788731"/>
              <a:gd name="connsiteX67" fmla="*/ 2451490 w 2777761"/>
              <a:gd name="connsiteY67" fmla="*/ 3558728 h 3788731"/>
              <a:gd name="connsiteX68" fmla="*/ 2434660 w 2777761"/>
              <a:gd name="connsiteY68" fmla="*/ 3384824 h 3788731"/>
              <a:gd name="connsiteX69" fmla="*/ 1929777 w 2777761"/>
              <a:gd name="connsiteY69" fmla="*/ 3356775 h 3788731"/>
              <a:gd name="connsiteX70" fmla="*/ 1918557 w 2777761"/>
              <a:gd name="connsiteY70" fmla="*/ 3031406 h 3788731"/>
              <a:gd name="connsiteX71" fmla="*/ 1884898 w 2777761"/>
              <a:gd name="connsiteY71" fmla="*/ 3014576 h 3788731"/>
              <a:gd name="connsiteX72" fmla="*/ 1907338 w 2777761"/>
              <a:gd name="connsiteY72" fmla="*/ 2835062 h 3788731"/>
              <a:gd name="connsiteX73" fmla="*/ 1862459 w 2777761"/>
              <a:gd name="connsiteY73" fmla="*/ 2773354 h 3788731"/>
              <a:gd name="connsiteX74" fmla="*/ 2109291 w 2777761"/>
              <a:gd name="connsiteY74" fmla="*/ 2717256 h 3788731"/>
              <a:gd name="connsiteX75" fmla="*/ 2131730 w 2777761"/>
              <a:gd name="connsiteY75" fmla="*/ 2588230 h 3788731"/>
              <a:gd name="connsiteX76" fmla="*/ 2372952 w 2777761"/>
              <a:gd name="connsiteY76" fmla="*/ 2621889 h 3788731"/>
              <a:gd name="connsiteX77" fmla="*/ 2597345 w 2777761"/>
              <a:gd name="connsiteY77" fmla="*/ 2032858 h 3788731"/>
              <a:gd name="connsiteX78" fmla="*/ 2552466 w 2777761"/>
              <a:gd name="connsiteY78" fmla="*/ 1948711 h 3788731"/>
              <a:gd name="connsiteX79" fmla="*/ 2698322 w 2777761"/>
              <a:gd name="connsiteY79" fmla="*/ 1460657 h 3788731"/>
              <a:gd name="connsiteX80" fmla="*/ 2642224 w 2777761"/>
              <a:gd name="connsiteY80" fmla="*/ 1354071 h 3788731"/>
              <a:gd name="connsiteX81" fmla="*/ 2485148 w 2777761"/>
              <a:gd name="connsiteY81" fmla="*/ 798699 h 3788731"/>
              <a:gd name="connsiteX82" fmla="*/ 2743201 w 2777761"/>
              <a:gd name="connsiteY82" fmla="*/ 675283 h 3788731"/>
              <a:gd name="connsiteX83" fmla="*/ 2715151 w 2777761"/>
              <a:gd name="connsiteY83" fmla="*/ 434061 h 3788731"/>
              <a:gd name="connsiteX84" fmla="*/ 2631004 w 2777761"/>
              <a:gd name="connsiteY84" fmla="*/ 86253 h 3788731"/>
              <a:gd name="connsiteX0" fmla="*/ 2631004 w 2777761"/>
              <a:gd name="connsiteY0" fmla="*/ 86253 h 3788731"/>
              <a:gd name="connsiteX1" fmla="*/ 2434660 w 2777761"/>
              <a:gd name="connsiteY1" fmla="*/ 2105 h 3788731"/>
              <a:gd name="connsiteX2" fmla="*/ 2193438 w 2777761"/>
              <a:gd name="connsiteY2" fmla="*/ 159180 h 3788731"/>
              <a:gd name="connsiteX3" fmla="*/ 2092462 w 2777761"/>
              <a:gd name="connsiteY3" fmla="*/ 198449 h 3788731"/>
              <a:gd name="connsiteX4" fmla="*/ 2142950 w 2777761"/>
              <a:gd name="connsiteY4" fmla="*/ 288206 h 3788731"/>
              <a:gd name="connsiteX5" fmla="*/ 2030754 w 2777761"/>
              <a:gd name="connsiteY5" fmla="*/ 450890 h 3788731"/>
              <a:gd name="connsiteX6" fmla="*/ 2137342 w 2777761"/>
              <a:gd name="connsiteY6" fmla="*/ 585526 h 3788731"/>
              <a:gd name="connsiteX7" fmla="*/ 2159779 w 2777761"/>
              <a:gd name="connsiteY7" fmla="*/ 708942 h 3788731"/>
              <a:gd name="connsiteX8" fmla="*/ 2030754 w 2777761"/>
              <a:gd name="connsiteY8" fmla="*/ 753820 h 3788731"/>
              <a:gd name="connsiteX9" fmla="*/ 1997095 w 2777761"/>
              <a:gd name="connsiteY9" fmla="*/ 821138 h 3788731"/>
              <a:gd name="connsiteX10" fmla="*/ 1997095 w 2777761"/>
              <a:gd name="connsiteY10" fmla="*/ 708942 h 3788731"/>
              <a:gd name="connsiteX11" fmla="*/ 1946606 w 2777761"/>
              <a:gd name="connsiteY11" fmla="*/ 669673 h 3788731"/>
              <a:gd name="connsiteX12" fmla="*/ 1783922 w 2777761"/>
              <a:gd name="connsiteY12" fmla="*/ 770649 h 3788731"/>
              <a:gd name="connsiteX13" fmla="*/ 1402454 w 2777761"/>
              <a:gd name="connsiteY13" fmla="*/ 579916 h 3788731"/>
              <a:gd name="connsiteX14" fmla="*/ 1666115 w 2777761"/>
              <a:gd name="connsiteY14" fmla="*/ 1129678 h 3788731"/>
              <a:gd name="connsiteX15" fmla="*/ 1800751 w 2777761"/>
              <a:gd name="connsiteY15" fmla="*/ 1225045 h 3788731"/>
              <a:gd name="connsiteX16" fmla="*/ 1649286 w 2777761"/>
              <a:gd name="connsiteY16" fmla="*/ 1449437 h 3788731"/>
              <a:gd name="connsiteX17" fmla="*/ 1727824 w 2777761"/>
              <a:gd name="connsiteY17" fmla="*/ 1668220 h 3788731"/>
              <a:gd name="connsiteX18" fmla="*/ 1817581 w 2777761"/>
              <a:gd name="connsiteY18" fmla="*/ 1662611 h 3788731"/>
              <a:gd name="connsiteX19" fmla="*/ 1671725 w 2777761"/>
              <a:gd name="connsiteY19" fmla="*/ 1830905 h 3788731"/>
              <a:gd name="connsiteX20" fmla="*/ 914400 w 2777761"/>
              <a:gd name="connsiteY20" fmla="*/ 1578463 h 3788731"/>
              <a:gd name="connsiteX21" fmla="*/ 460005 w 2777761"/>
              <a:gd name="connsiteY21" fmla="*/ 2605060 h 3788731"/>
              <a:gd name="connsiteX22" fmla="*/ 263662 w 2777761"/>
              <a:gd name="connsiteY22" fmla="*/ 2812623 h 3788731"/>
              <a:gd name="connsiteX23" fmla="*/ 44879 w 2777761"/>
              <a:gd name="connsiteY23" fmla="*/ 2857501 h 3788731"/>
              <a:gd name="connsiteX24" fmla="*/ 0 w 2777761"/>
              <a:gd name="connsiteY24" fmla="*/ 2964088 h 3788731"/>
              <a:gd name="connsiteX25" fmla="*/ 274881 w 2777761"/>
              <a:gd name="connsiteY25" fmla="*/ 3087504 h 3788731"/>
              <a:gd name="connsiteX26" fmla="*/ 504884 w 2777761"/>
              <a:gd name="connsiteY26" fmla="*/ 2986527 h 3788731"/>
              <a:gd name="connsiteX27" fmla="*/ 471225 w 2777761"/>
              <a:gd name="connsiteY27" fmla="*/ 3115553 h 3788731"/>
              <a:gd name="connsiteX28" fmla="*/ 572201 w 2777761"/>
              <a:gd name="connsiteY28" fmla="*/ 3160431 h 3788731"/>
              <a:gd name="connsiteX29" fmla="*/ 381468 w 2777761"/>
              <a:gd name="connsiteY29" fmla="*/ 3620436 h 3788731"/>
              <a:gd name="connsiteX30" fmla="*/ 196344 w 2777761"/>
              <a:gd name="connsiteY30" fmla="*/ 3665315 h 3788731"/>
              <a:gd name="connsiteX31" fmla="*/ 263662 w 2777761"/>
              <a:gd name="connsiteY31" fmla="*/ 3766291 h 3788731"/>
              <a:gd name="connsiteX32" fmla="*/ 555372 w 2777761"/>
              <a:gd name="connsiteY32" fmla="*/ 3788731 h 3788731"/>
              <a:gd name="connsiteX33" fmla="*/ 589031 w 2777761"/>
              <a:gd name="connsiteY33" fmla="*/ 3581168 h 3788731"/>
              <a:gd name="connsiteX34" fmla="*/ 645129 w 2777761"/>
              <a:gd name="connsiteY34" fmla="*/ 3575558 h 3788731"/>
              <a:gd name="connsiteX35" fmla="*/ 690008 w 2777761"/>
              <a:gd name="connsiteY35" fmla="*/ 3698974 h 3788731"/>
              <a:gd name="connsiteX36" fmla="*/ 774155 w 2777761"/>
              <a:gd name="connsiteY36" fmla="*/ 3704584 h 3788731"/>
              <a:gd name="connsiteX37" fmla="*/ 779765 w 2777761"/>
              <a:gd name="connsiteY37" fmla="*/ 3474581 h 3788731"/>
              <a:gd name="connsiteX38" fmla="*/ 746106 w 2777761"/>
              <a:gd name="connsiteY38" fmla="*/ 3205310 h 3788731"/>
              <a:gd name="connsiteX39" fmla="*/ 903181 w 2777761"/>
              <a:gd name="connsiteY39" fmla="*/ 2627499 h 3788731"/>
              <a:gd name="connsiteX40" fmla="*/ 1166842 w 2777761"/>
              <a:gd name="connsiteY40" fmla="*/ 2520912 h 3788731"/>
              <a:gd name="connsiteX41" fmla="*/ 1531480 w 2777761"/>
              <a:gd name="connsiteY41" fmla="*/ 2627499 h 3788731"/>
              <a:gd name="connsiteX42" fmla="*/ 1593188 w 2777761"/>
              <a:gd name="connsiteY42" fmla="*/ 2627499 h 3788731"/>
              <a:gd name="connsiteX43" fmla="*/ 1649286 w 2777761"/>
              <a:gd name="connsiteY43" fmla="*/ 2728476 h 3788731"/>
              <a:gd name="connsiteX44" fmla="*/ 1800751 w 2777761"/>
              <a:gd name="connsiteY44" fmla="*/ 2762134 h 3788731"/>
              <a:gd name="connsiteX45" fmla="*/ 1811971 w 2777761"/>
              <a:gd name="connsiteY45" fmla="*/ 2795793 h 3788731"/>
              <a:gd name="connsiteX46" fmla="*/ 1772702 w 2777761"/>
              <a:gd name="connsiteY46" fmla="*/ 2997747 h 3788731"/>
              <a:gd name="connsiteX47" fmla="*/ 1750263 w 2777761"/>
              <a:gd name="connsiteY47" fmla="*/ 3323116 h 3788731"/>
              <a:gd name="connsiteX48" fmla="*/ 1542700 w 2777761"/>
              <a:gd name="connsiteY48" fmla="*/ 3345555 h 3788731"/>
              <a:gd name="connsiteX49" fmla="*/ 1206111 w 2777761"/>
              <a:gd name="connsiteY49" fmla="*/ 3396044 h 3788731"/>
              <a:gd name="connsiteX50" fmla="*/ 1178062 w 2777761"/>
              <a:gd name="connsiteY50" fmla="*/ 3468971 h 3788731"/>
              <a:gd name="connsiteX51" fmla="*/ 1116354 w 2777761"/>
              <a:gd name="connsiteY51" fmla="*/ 3497020 h 3788731"/>
              <a:gd name="connsiteX52" fmla="*/ 1144403 w 2777761"/>
              <a:gd name="connsiteY52" fmla="*/ 3631656 h 3788731"/>
              <a:gd name="connsiteX53" fmla="*/ 1284648 w 2777761"/>
              <a:gd name="connsiteY53" fmla="*/ 3637266 h 3788731"/>
              <a:gd name="connsiteX54" fmla="*/ 1279038 w 2777761"/>
              <a:gd name="connsiteY54" fmla="*/ 3485801 h 3788731"/>
              <a:gd name="connsiteX55" fmla="*/ 1458552 w 2777761"/>
              <a:gd name="connsiteY55" fmla="*/ 3497020 h 3788731"/>
              <a:gd name="connsiteX56" fmla="*/ 1430503 w 2777761"/>
              <a:gd name="connsiteY56" fmla="*/ 3575558 h 3788731"/>
              <a:gd name="connsiteX57" fmla="*/ 1402454 w 2777761"/>
              <a:gd name="connsiteY57" fmla="*/ 3637266 h 3788731"/>
              <a:gd name="connsiteX58" fmla="*/ 1318307 w 2777761"/>
              <a:gd name="connsiteY58" fmla="*/ 3654095 h 3788731"/>
              <a:gd name="connsiteX59" fmla="*/ 1452943 w 2777761"/>
              <a:gd name="connsiteY59" fmla="*/ 3777511 h 3788731"/>
              <a:gd name="connsiteX60" fmla="*/ 1520260 w 2777761"/>
              <a:gd name="connsiteY60" fmla="*/ 3642876 h 3788731"/>
              <a:gd name="connsiteX61" fmla="*/ 1823190 w 2777761"/>
              <a:gd name="connsiteY61" fmla="*/ 3541899 h 3788731"/>
              <a:gd name="connsiteX62" fmla="*/ 2159779 w 2777761"/>
              <a:gd name="connsiteY62" fmla="*/ 3614826 h 3788731"/>
              <a:gd name="connsiteX63" fmla="*/ 2114901 w 2777761"/>
              <a:gd name="connsiteY63" fmla="*/ 3715803 h 3788731"/>
              <a:gd name="connsiteX64" fmla="*/ 2210268 w 2777761"/>
              <a:gd name="connsiteY64" fmla="*/ 3783121 h 3788731"/>
              <a:gd name="connsiteX65" fmla="*/ 2283195 w 2777761"/>
              <a:gd name="connsiteY65" fmla="*/ 3732633 h 3788731"/>
              <a:gd name="connsiteX66" fmla="*/ 2271976 w 2777761"/>
              <a:gd name="connsiteY66" fmla="*/ 3637266 h 3788731"/>
              <a:gd name="connsiteX67" fmla="*/ 2451490 w 2777761"/>
              <a:gd name="connsiteY67" fmla="*/ 3558728 h 3788731"/>
              <a:gd name="connsiteX68" fmla="*/ 2434660 w 2777761"/>
              <a:gd name="connsiteY68" fmla="*/ 3384824 h 3788731"/>
              <a:gd name="connsiteX69" fmla="*/ 1929777 w 2777761"/>
              <a:gd name="connsiteY69" fmla="*/ 3356775 h 3788731"/>
              <a:gd name="connsiteX70" fmla="*/ 1918557 w 2777761"/>
              <a:gd name="connsiteY70" fmla="*/ 3031406 h 3788731"/>
              <a:gd name="connsiteX71" fmla="*/ 1884898 w 2777761"/>
              <a:gd name="connsiteY71" fmla="*/ 3014576 h 3788731"/>
              <a:gd name="connsiteX72" fmla="*/ 1907338 w 2777761"/>
              <a:gd name="connsiteY72" fmla="*/ 2835062 h 3788731"/>
              <a:gd name="connsiteX73" fmla="*/ 1862459 w 2777761"/>
              <a:gd name="connsiteY73" fmla="*/ 2773354 h 3788731"/>
              <a:gd name="connsiteX74" fmla="*/ 2109291 w 2777761"/>
              <a:gd name="connsiteY74" fmla="*/ 2717256 h 3788731"/>
              <a:gd name="connsiteX75" fmla="*/ 2131730 w 2777761"/>
              <a:gd name="connsiteY75" fmla="*/ 2588230 h 3788731"/>
              <a:gd name="connsiteX76" fmla="*/ 2372952 w 2777761"/>
              <a:gd name="connsiteY76" fmla="*/ 2621889 h 3788731"/>
              <a:gd name="connsiteX77" fmla="*/ 2597345 w 2777761"/>
              <a:gd name="connsiteY77" fmla="*/ 2032858 h 3788731"/>
              <a:gd name="connsiteX78" fmla="*/ 2552466 w 2777761"/>
              <a:gd name="connsiteY78" fmla="*/ 1948711 h 3788731"/>
              <a:gd name="connsiteX79" fmla="*/ 2698322 w 2777761"/>
              <a:gd name="connsiteY79" fmla="*/ 1460657 h 3788731"/>
              <a:gd name="connsiteX80" fmla="*/ 2642224 w 2777761"/>
              <a:gd name="connsiteY80" fmla="*/ 1354071 h 3788731"/>
              <a:gd name="connsiteX81" fmla="*/ 2485148 w 2777761"/>
              <a:gd name="connsiteY81" fmla="*/ 798699 h 3788731"/>
              <a:gd name="connsiteX82" fmla="*/ 2743201 w 2777761"/>
              <a:gd name="connsiteY82" fmla="*/ 675283 h 3788731"/>
              <a:gd name="connsiteX83" fmla="*/ 2715151 w 2777761"/>
              <a:gd name="connsiteY83" fmla="*/ 434061 h 3788731"/>
              <a:gd name="connsiteX84" fmla="*/ 2631004 w 2777761"/>
              <a:gd name="connsiteY84" fmla="*/ 86253 h 3788731"/>
              <a:gd name="connsiteX0" fmla="*/ 2631004 w 2777761"/>
              <a:gd name="connsiteY0" fmla="*/ 86253 h 3788731"/>
              <a:gd name="connsiteX1" fmla="*/ 2434660 w 2777761"/>
              <a:gd name="connsiteY1" fmla="*/ 2105 h 3788731"/>
              <a:gd name="connsiteX2" fmla="*/ 2193438 w 2777761"/>
              <a:gd name="connsiteY2" fmla="*/ 159180 h 3788731"/>
              <a:gd name="connsiteX3" fmla="*/ 2092462 w 2777761"/>
              <a:gd name="connsiteY3" fmla="*/ 198449 h 3788731"/>
              <a:gd name="connsiteX4" fmla="*/ 2142950 w 2777761"/>
              <a:gd name="connsiteY4" fmla="*/ 288206 h 3788731"/>
              <a:gd name="connsiteX5" fmla="*/ 2030754 w 2777761"/>
              <a:gd name="connsiteY5" fmla="*/ 450890 h 3788731"/>
              <a:gd name="connsiteX6" fmla="*/ 2137342 w 2777761"/>
              <a:gd name="connsiteY6" fmla="*/ 585526 h 3788731"/>
              <a:gd name="connsiteX7" fmla="*/ 2159779 w 2777761"/>
              <a:gd name="connsiteY7" fmla="*/ 708942 h 3788731"/>
              <a:gd name="connsiteX8" fmla="*/ 2030754 w 2777761"/>
              <a:gd name="connsiteY8" fmla="*/ 753820 h 3788731"/>
              <a:gd name="connsiteX9" fmla="*/ 1997095 w 2777761"/>
              <a:gd name="connsiteY9" fmla="*/ 821138 h 3788731"/>
              <a:gd name="connsiteX10" fmla="*/ 1997095 w 2777761"/>
              <a:gd name="connsiteY10" fmla="*/ 708942 h 3788731"/>
              <a:gd name="connsiteX11" fmla="*/ 1946606 w 2777761"/>
              <a:gd name="connsiteY11" fmla="*/ 669673 h 3788731"/>
              <a:gd name="connsiteX12" fmla="*/ 1783922 w 2777761"/>
              <a:gd name="connsiteY12" fmla="*/ 770649 h 3788731"/>
              <a:gd name="connsiteX13" fmla="*/ 1402454 w 2777761"/>
              <a:gd name="connsiteY13" fmla="*/ 579916 h 3788731"/>
              <a:gd name="connsiteX14" fmla="*/ 1666115 w 2777761"/>
              <a:gd name="connsiteY14" fmla="*/ 1129678 h 3788731"/>
              <a:gd name="connsiteX15" fmla="*/ 1800751 w 2777761"/>
              <a:gd name="connsiteY15" fmla="*/ 1225045 h 3788731"/>
              <a:gd name="connsiteX16" fmla="*/ 1649286 w 2777761"/>
              <a:gd name="connsiteY16" fmla="*/ 1449437 h 3788731"/>
              <a:gd name="connsiteX17" fmla="*/ 1727824 w 2777761"/>
              <a:gd name="connsiteY17" fmla="*/ 1668220 h 3788731"/>
              <a:gd name="connsiteX18" fmla="*/ 1817581 w 2777761"/>
              <a:gd name="connsiteY18" fmla="*/ 1662611 h 3788731"/>
              <a:gd name="connsiteX19" fmla="*/ 1671725 w 2777761"/>
              <a:gd name="connsiteY19" fmla="*/ 1830905 h 3788731"/>
              <a:gd name="connsiteX20" fmla="*/ 914400 w 2777761"/>
              <a:gd name="connsiteY20" fmla="*/ 1578463 h 3788731"/>
              <a:gd name="connsiteX21" fmla="*/ 460005 w 2777761"/>
              <a:gd name="connsiteY21" fmla="*/ 2605060 h 3788731"/>
              <a:gd name="connsiteX22" fmla="*/ 263662 w 2777761"/>
              <a:gd name="connsiteY22" fmla="*/ 2812623 h 3788731"/>
              <a:gd name="connsiteX23" fmla="*/ 44879 w 2777761"/>
              <a:gd name="connsiteY23" fmla="*/ 2857501 h 3788731"/>
              <a:gd name="connsiteX24" fmla="*/ 0 w 2777761"/>
              <a:gd name="connsiteY24" fmla="*/ 2964088 h 3788731"/>
              <a:gd name="connsiteX25" fmla="*/ 274881 w 2777761"/>
              <a:gd name="connsiteY25" fmla="*/ 3087504 h 3788731"/>
              <a:gd name="connsiteX26" fmla="*/ 504884 w 2777761"/>
              <a:gd name="connsiteY26" fmla="*/ 2986527 h 3788731"/>
              <a:gd name="connsiteX27" fmla="*/ 471225 w 2777761"/>
              <a:gd name="connsiteY27" fmla="*/ 3115553 h 3788731"/>
              <a:gd name="connsiteX28" fmla="*/ 572201 w 2777761"/>
              <a:gd name="connsiteY28" fmla="*/ 3160431 h 3788731"/>
              <a:gd name="connsiteX29" fmla="*/ 381468 w 2777761"/>
              <a:gd name="connsiteY29" fmla="*/ 3620436 h 3788731"/>
              <a:gd name="connsiteX30" fmla="*/ 196344 w 2777761"/>
              <a:gd name="connsiteY30" fmla="*/ 3665315 h 3788731"/>
              <a:gd name="connsiteX31" fmla="*/ 263662 w 2777761"/>
              <a:gd name="connsiteY31" fmla="*/ 3766291 h 3788731"/>
              <a:gd name="connsiteX32" fmla="*/ 555372 w 2777761"/>
              <a:gd name="connsiteY32" fmla="*/ 3788731 h 3788731"/>
              <a:gd name="connsiteX33" fmla="*/ 589031 w 2777761"/>
              <a:gd name="connsiteY33" fmla="*/ 3581168 h 3788731"/>
              <a:gd name="connsiteX34" fmla="*/ 645129 w 2777761"/>
              <a:gd name="connsiteY34" fmla="*/ 3575558 h 3788731"/>
              <a:gd name="connsiteX35" fmla="*/ 690008 w 2777761"/>
              <a:gd name="connsiteY35" fmla="*/ 3698974 h 3788731"/>
              <a:gd name="connsiteX36" fmla="*/ 774155 w 2777761"/>
              <a:gd name="connsiteY36" fmla="*/ 3704584 h 3788731"/>
              <a:gd name="connsiteX37" fmla="*/ 779765 w 2777761"/>
              <a:gd name="connsiteY37" fmla="*/ 3474581 h 3788731"/>
              <a:gd name="connsiteX38" fmla="*/ 746106 w 2777761"/>
              <a:gd name="connsiteY38" fmla="*/ 3205310 h 3788731"/>
              <a:gd name="connsiteX39" fmla="*/ 903181 w 2777761"/>
              <a:gd name="connsiteY39" fmla="*/ 2627499 h 3788731"/>
              <a:gd name="connsiteX40" fmla="*/ 1166842 w 2777761"/>
              <a:gd name="connsiteY40" fmla="*/ 2520912 h 3788731"/>
              <a:gd name="connsiteX41" fmla="*/ 1531480 w 2777761"/>
              <a:gd name="connsiteY41" fmla="*/ 2627499 h 3788731"/>
              <a:gd name="connsiteX42" fmla="*/ 1593188 w 2777761"/>
              <a:gd name="connsiteY42" fmla="*/ 2627499 h 3788731"/>
              <a:gd name="connsiteX43" fmla="*/ 1649286 w 2777761"/>
              <a:gd name="connsiteY43" fmla="*/ 2728476 h 3788731"/>
              <a:gd name="connsiteX44" fmla="*/ 1800751 w 2777761"/>
              <a:gd name="connsiteY44" fmla="*/ 2762134 h 3788731"/>
              <a:gd name="connsiteX45" fmla="*/ 1811971 w 2777761"/>
              <a:gd name="connsiteY45" fmla="*/ 2795793 h 3788731"/>
              <a:gd name="connsiteX46" fmla="*/ 1772702 w 2777761"/>
              <a:gd name="connsiteY46" fmla="*/ 2997747 h 3788731"/>
              <a:gd name="connsiteX47" fmla="*/ 1750263 w 2777761"/>
              <a:gd name="connsiteY47" fmla="*/ 3323116 h 3788731"/>
              <a:gd name="connsiteX48" fmla="*/ 1542700 w 2777761"/>
              <a:gd name="connsiteY48" fmla="*/ 3345555 h 3788731"/>
              <a:gd name="connsiteX49" fmla="*/ 1206111 w 2777761"/>
              <a:gd name="connsiteY49" fmla="*/ 3396044 h 3788731"/>
              <a:gd name="connsiteX50" fmla="*/ 1178062 w 2777761"/>
              <a:gd name="connsiteY50" fmla="*/ 3468971 h 3788731"/>
              <a:gd name="connsiteX51" fmla="*/ 1116354 w 2777761"/>
              <a:gd name="connsiteY51" fmla="*/ 3497020 h 3788731"/>
              <a:gd name="connsiteX52" fmla="*/ 1144403 w 2777761"/>
              <a:gd name="connsiteY52" fmla="*/ 3631656 h 3788731"/>
              <a:gd name="connsiteX53" fmla="*/ 1284648 w 2777761"/>
              <a:gd name="connsiteY53" fmla="*/ 3637266 h 3788731"/>
              <a:gd name="connsiteX54" fmla="*/ 1279038 w 2777761"/>
              <a:gd name="connsiteY54" fmla="*/ 3485801 h 3788731"/>
              <a:gd name="connsiteX55" fmla="*/ 1458552 w 2777761"/>
              <a:gd name="connsiteY55" fmla="*/ 3497020 h 3788731"/>
              <a:gd name="connsiteX56" fmla="*/ 1430503 w 2777761"/>
              <a:gd name="connsiteY56" fmla="*/ 3575558 h 3788731"/>
              <a:gd name="connsiteX57" fmla="*/ 1402454 w 2777761"/>
              <a:gd name="connsiteY57" fmla="*/ 3637266 h 3788731"/>
              <a:gd name="connsiteX58" fmla="*/ 1318307 w 2777761"/>
              <a:gd name="connsiteY58" fmla="*/ 3654095 h 3788731"/>
              <a:gd name="connsiteX59" fmla="*/ 1452943 w 2777761"/>
              <a:gd name="connsiteY59" fmla="*/ 3777511 h 3788731"/>
              <a:gd name="connsiteX60" fmla="*/ 1520260 w 2777761"/>
              <a:gd name="connsiteY60" fmla="*/ 3642876 h 3788731"/>
              <a:gd name="connsiteX61" fmla="*/ 1823190 w 2777761"/>
              <a:gd name="connsiteY61" fmla="*/ 3541899 h 3788731"/>
              <a:gd name="connsiteX62" fmla="*/ 2159779 w 2777761"/>
              <a:gd name="connsiteY62" fmla="*/ 3614826 h 3788731"/>
              <a:gd name="connsiteX63" fmla="*/ 2114901 w 2777761"/>
              <a:gd name="connsiteY63" fmla="*/ 3715803 h 3788731"/>
              <a:gd name="connsiteX64" fmla="*/ 2210268 w 2777761"/>
              <a:gd name="connsiteY64" fmla="*/ 3783121 h 3788731"/>
              <a:gd name="connsiteX65" fmla="*/ 2283195 w 2777761"/>
              <a:gd name="connsiteY65" fmla="*/ 3732633 h 3788731"/>
              <a:gd name="connsiteX66" fmla="*/ 2271976 w 2777761"/>
              <a:gd name="connsiteY66" fmla="*/ 3637266 h 3788731"/>
              <a:gd name="connsiteX67" fmla="*/ 2451490 w 2777761"/>
              <a:gd name="connsiteY67" fmla="*/ 3558728 h 3788731"/>
              <a:gd name="connsiteX68" fmla="*/ 2434660 w 2777761"/>
              <a:gd name="connsiteY68" fmla="*/ 3384824 h 3788731"/>
              <a:gd name="connsiteX69" fmla="*/ 1929777 w 2777761"/>
              <a:gd name="connsiteY69" fmla="*/ 3356775 h 3788731"/>
              <a:gd name="connsiteX70" fmla="*/ 1918557 w 2777761"/>
              <a:gd name="connsiteY70" fmla="*/ 3031406 h 3788731"/>
              <a:gd name="connsiteX71" fmla="*/ 1884898 w 2777761"/>
              <a:gd name="connsiteY71" fmla="*/ 3014576 h 3788731"/>
              <a:gd name="connsiteX72" fmla="*/ 1907338 w 2777761"/>
              <a:gd name="connsiteY72" fmla="*/ 2835062 h 3788731"/>
              <a:gd name="connsiteX73" fmla="*/ 1862459 w 2777761"/>
              <a:gd name="connsiteY73" fmla="*/ 2773354 h 3788731"/>
              <a:gd name="connsiteX74" fmla="*/ 2109291 w 2777761"/>
              <a:gd name="connsiteY74" fmla="*/ 2717256 h 3788731"/>
              <a:gd name="connsiteX75" fmla="*/ 2131730 w 2777761"/>
              <a:gd name="connsiteY75" fmla="*/ 2588230 h 3788731"/>
              <a:gd name="connsiteX76" fmla="*/ 2372952 w 2777761"/>
              <a:gd name="connsiteY76" fmla="*/ 2621889 h 3788731"/>
              <a:gd name="connsiteX77" fmla="*/ 2597345 w 2777761"/>
              <a:gd name="connsiteY77" fmla="*/ 2032858 h 3788731"/>
              <a:gd name="connsiteX78" fmla="*/ 2552466 w 2777761"/>
              <a:gd name="connsiteY78" fmla="*/ 1948711 h 3788731"/>
              <a:gd name="connsiteX79" fmla="*/ 2698322 w 2777761"/>
              <a:gd name="connsiteY79" fmla="*/ 1460657 h 3788731"/>
              <a:gd name="connsiteX80" fmla="*/ 2642224 w 2777761"/>
              <a:gd name="connsiteY80" fmla="*/ 1354071 h 3788731"/>
              <a:gd name="connsiteX81" fmla="*/ 2485148 w 2777761"/>
              <a:gd name="connsiteY81" fmla="*/ 798699 h 3788731"/>
              <a:gd name="connsiteX82" fmla="*/ 2743201 w 2777761"/>
              <a:gd name="connsiteY82" fmla="*/ 675283 h 3788731"/>
              <a:gd name="connsiteX83" fmla="*/ 2715151 w 2777761"/>
              <a:gd name="connsiteY83" fmla="*/ 434061 h 3788731"/>
              <a:gd name="connsiteX84" fmla="*/ 2631004 w 2777761"/>
              <a:gd name="connsiteY84" fmla="*/ 86253 h 3788731"/>
              <a:gd name="connsiteX0" fmla="*/ 2631004 w 2777761"/>
              <a:gd name="connsiteY0" fmla="*/ 86253 h 3788731"/>
              <a:gd name="connsiteX1" fmla="*/ 2434660 w 2777761"/>
              <a:gd name="connsiteY1" fmla="*/ 2105 h 3788731"/>
              <a:gd name="connsiteX2" fmla="*/ 2193438 w 2777761"/>
              <a:gd name="connsiteY2" fmla="*/ 159180 h 3788731"/>
              <a:gd name="connsiteX3" fmla="*/ 2092462 w 2777761"/>
              <a:gd name="connsiteY3" fmla="*/ 198449 h 3788731"/>
              <a:gd name="connsiteX4" fmla="*/ 2142950 w 2777761"/>
              <a:gd name="connsiteY4" fmla="*/ 288206 h 3788731"/>
              <a:gd name="connsiteX5" fmla="*/ 2030754 w 2777761"/>
              <a:gd name="connsiteY5" fmla="*/ 450890 h 3788731"/>
              <a:gd name="connsiteX6" fmla="*/ 2137342 w 2777761"/>
              <a:gd name="connsiteY6" fmla="*/ 585526 h 3788731"/>
              <a:gd name="connsiteX7" fmla="*/ 2159779 w 2777761"/>
              <a:gd name="connsiteY7" fmla="*/ 708942 h 3788731"/>
              <a:gd name="connsiteX8" fmla="*/ 2030754 w 2777761"/>
              <a:gd name="connsiteY8" fmla="*/ 753820 h 3788731"/>
              <a:gd name="connsiteX9" fmla="*/ 1997095 w 2777761"/>
              <a:gd name="connsiteY9" fmla="*/ 821138 h 3788731"/>
              <a:gd name="connsiteX10" fmla="*/ 1997095 w 2777761"/>
              <a:gd name="connsiteY10" fmla="*/ 708942 h 3788731"/>
              <a:gd name="connsiteX11" fmla="*/ 1946606 w 2777761"/>
              <a:gd name="connsiteY11" fmla="*/ 669673 h 3788731"/>
              <a:gd name="connsiteX12" fmla="*/ 1783922 w 2777761"/>
              <a:gd name="connsiteY12" fmla="*/ 770649 h 3788731"/>
              <a:gd name="connsiteX13" fmla="*/ 1402454 w 2777761"/>
              <a:gd name="connsiteY13" fmla="*/ 579916 h 3788731"/>
              <a:gd name="connsiteX14" fmla="*/ 1666115 w 2777761"/>
              <a:gd name="connsiteY14" fmla="*/ 1129678 h 3788731"/>
              <a:gd name="connsiteX15" fmla="*/ 1800751 w 2777761"/>
              <a:gd name="connsiteY15" fmla="*/ 1225045 h 3788731"/>
              <a:gd name="connsiteX16" fmla="*/ 1649286 w 2777761"/>
              <a:gd name="connsiteY16" fmla="*/ 1449437 h 3788731"/>
              <a:gd name="connsiteX17" fmla="*/ 1727824 w 2777761"/>
              <a:gd name="connsiteY17" fmla="*/ 1668220 h 3788731"/>
              <a:gd name="connsiteX18" fmla="*/ 1817581 w 2777761"/>
              <a:gd name="connsiteY18" fmla="*/ 1662611 h 3788731"/>
              <a:gd name="connsiteX19" fmla="*/ 1671725 w 2777761"/>
              <a:gd name="connsiteY19" fmla="*/ 1830905 h 3788731"/>
              <a:gd name="connsiteX20" fmla="*/ 914400 w 2777761"/>
              <a:gd name="connsiteY20" fmla="*/ 1578463 h 3788731"/>
              <a:gd name="connsiteX21" fmla="*/ 460005 w 2777761"/>
              <a:gd name="connsiteY21" fmla="*/ 2605060 h 3788731"/>
              <a:gd name="connsiteX22" fmla="*/ 263662 w 2777761"/>
              <a:gd name="connsiteY22" fmla="*/ 2812623 h 3788731"/>
              <a:gd name="connsiteX23" fmla="*/ 44879 w 2777761"/>
              <a:gd name="connsiteY23" fmla="*/ 2857501 h 3788731"/>
              <a:gd name="connsiteX24" fmla="*/ 0 w 2777761"/>
              <a:gd name="connsiteY24" fmla="*/ 2964088 h 3788731"/>
              <a:gd name="connsiteX25" fmla="*/ 274881 w 2777761"/>
              <a:gd name="connsiteY25" fmla="*/ 3087504 h 3788731"/>
              <a:gd name="connsiteX26" fmla="*/ 504884 w 2777761"/>
              <a:gd name="connsiteY26" fmla="*/ 2986527 h 3788731"/>
              <a:gd name="connsiteX27" fmla="*/ 471225 w 2777761"/>
              <a:gd name="connsiteY27" fmla="*/ 3115553 h 3788731"/>
              <a:gd name="connsiteX28" fmla="*/ 572201 w 2777761"/>
              <a:gd name="connsiteY28" fmla="*/ 3160431 h 3788731"/>
              <a:gd name="connsiteX29" fmla="*/ 381468 w 2777761"/>
              <a:gd name="connsiteY29" fmla="*/ 3620436 h 3788731"/>
              <a:gd name="connsiteX30" fmla="*/ 196344 w 2777761"/>
              <a:gd name="connsiteY30" fmla="*/ 3665315 h 3788731"/>
              <a:gd name="connsiteX31" fmla="*/ 263662 w 2777761"/>
              <a:gd name="connsiteY31" fmla="*/ 3766291 h 3788731"/>
              <a:gd name="connsiteX32" fmla="*/ 555372 w 2777761"/>
              <a:gd name="connsiteY32" fmla="*/ 3788731 h 3788731"/>
              <a:gd name="connsiteX33" fmla="*/ 589031 w 2777761"/>
              <a:gd name="connsiteY33" fmla="*/ 3581168 h 3788731"/>
              <a:gd name="connsiteX34" fmla="*/ 645129 w 2777761"/>
              <a:gd name="connsiteY34" fmla="*/ 3575558 h 3788731"/>
              <a:gd name="connsiteX35" fmla="*/ 690008 w 2777761"/>
              <a:gd name="connsiteY35" fmla="*/ 3698974 h 3788731"/>
              <a:gd name="connsiteX36" fmla="*/ 774155 w 2777761"/>
              <a:gd name="connsiteY36" fmla="*/ 3704584 h 3788731"/>
              <a:gd name="connsiteX37" fmla="*/ 779765 w 2777761"/>
              <a:gd name="connsiteY37" fmla="*/ 3474581 h 3788731"/>
              <a:gd name="connsiteX38" fmla="*/ 746106 w 2777761"/>
              <a:gd name="connsiteY38" fmla="*/ 3205310 h 3788731"/>
              <a:gd name="connsiteX39" fmla="*/ 903181 w 2777761"/>
              <a:gd name="connsiteY39" fmla="*/ 2627499 h 3788731"/>
              <a:gd name="connsiteX40" fmla="*/ 1166842 w 2777761"/>
              <a:gd name="connsiteY40" fmla="*/ 2520912 h 3788731"/>
              <a:gd name="connsiteX41" fmla="*/ 1531480 w 2777761"/>
              <a:gd name="connsiteY41" fmla="*/ 2627499 h 3788731"/>
              <a:gd name="connsiteX42" fmla="*/ 1593188 w 2777761"/>
              <a:gd name="connsiteY42" fmla="*/ 2627499 h 3788731"/>
              <a:gd name="connsiteX43" fmla="*/ 1649286 w 2777761"/>
              <a:gd name="connsiteY43" fmla="*/ 2728476 h 3788731"/>
              <a:gd name="connsiteX44" fmla="*/ 1800751 w 2777761"/>
              <a:gd name="connsiteY44" fmla="*/ 2762134 h 3788731"/>
              <a:gd name="connsiteX45" fmla="*/ 1811971 w 2777761"/>
              <a:gd name="connsiteY45" fmla="*/ 2795793 h 3788731"/>
              <a:gd name="connsiteX46" fmla="*/ 1772702 w 2777761"/>
              <a:gd name="connsiteY46" fmla="*/ 2997747 h 3788731"/>
              <a:gd name="connsiteX47" fmla="*/ 1750263 w 2777761"/>
              <a:gd name="connsiteY47" fmla="*/ 3323116 h 3788731"/>
              <a:gd name="connsiteX48" fmla="*/ 1542700 w 2777761"/>
              <a:gd name="connsiteY48" fmla="*/ 3345555 h 3788731"/>
              <a:gd name="connsiteX49" fmla="*/ 1206111 w 2777761"/>
              <a:gd name="connsiteY49" fmla="*/ 3396044 h 3788731"/>
              <a:gd name="connsiteX50" fmla="*/ 1178062 w 2777761"/>
              <a:gd name="connsiteY50" fmla="*/ 3468971 h 3788731"/>
              <a:gd name="connsiteX51" fmla="*/ 1116354 w 2777761"/>
              <a:gd name="connsiteY51" fmla="*/ 3497020 h 3788731"/>
              <a:gd name="connsiteX52" fmla="*/ 1144403 w 2777761"/>
              <a:gd name="connsiteY52" fmla="*/ 3631656 h 3788731"/>
              <a:gd name="connsiteX53" fmla="*/ 1284648 w 2777761"/>
              <a:gd name="connsiteY53" fmla="*/ 3637266 h 3788731"/>
              <a:gd name="connsiteX54" fmla="*/ 1279038 w 2777761"/>
              <a:gd name="connsiteY54" fmla="*/ 3485801 h 3788731"/>
              <a:gd name="connsiteX55" fmla="*/ 1458552 w 2777761"/>
              <a:gd name="connsiteY55" fmla="*/ 3497020 h 3788731"/>
              <a:gd name="connsiteX56" fmla="*/ 1430503 w 2777761"/>
              <a:gd name="connsiteY56" fmla="*/ 3575558 h 3788731"/>
              <a:gd name="connsiteX57" fmla="*/ 1402454 w 2777761"/>
              <a:gd name="connsiteY57" fmla="*/ 3637266 h 3788731"/>
              <a:gd name="connsiteX58" fmla="*/ 1318307 w 2777761"/>
              <a:gd name="connsiteY58" fmla="*/ 3654095 h 3788731"/>
              <a:gd name="connsiteX59" fmla="*/ 1452943 w 2777761"/>
              <a:gd name="connsiteY59" fmla="*/ 3777511 h 3788731"/>
              <a:gd name="connsiteX60" fmla="*/ 1520260 w 2777761"/>
              <a:gd name="connsiteY60" fmla="*/ 3642876 h 3788731"/>
              <a:gd name="connsiteX61" fmla="*/ 1823190 w 2777761"/>
              <a:gd name="connsiteY61" fmla="*/ 3541899 h 3788731"/>
              <a:gd name="connsiteX62" fmla="*/ 2159779 w 2777761"/>
              <a:gd name="connsiteY62" fmla="*/ 3614826 h 3788731"/>
              <a:gd name="connsiteX63" fmla="*/ 2114901 w 2777761"/>
              <a:gd name="connsiteY63" fmla="*/ 3715803 h 3788731"/>
              <a:gd name="connsiteX64" fmla="*/ 2210268 w 2777761"/>
              <a:gd name="connsiteY64" fmla="*/ 3783121 h 3788731"/>
              <a:gd name="connsiteX65" fmla="*/ 2283195 w 2777761"/>
              <a:gd name="connsiteY65" fmla="*/ 3732633 h 3788731"/>
              <a:gd name="connsiteX66" fmla="*/ 2271976 w 2777761"/>
              <a:gd name="connsiteY66" fmla="*/ 3637266 h 3788731"/>
              <a:gd name="connsiteX67" fmla="*/ 2451490 w 2777761"/>
              <a:gd name="connsiteY67" fmla="*/ 3558728 h 3788731"/>
              <a:gd name="connsiteX68" fmla="*/ 2434660 w 2777761"/>
              <a:gd name="connsiteY68" fmla="*/ 3384824 h 3788731"/>
              <a:gd name="connsiteX69" fmla="*/ 1929777 w 2777761"/>
              <a:gd name="connsiteY69" fmla="*/ 3356775 h 3788731"/>
              <a:gd name="connsiteX70" fmla="*/ 1918557 w 2777761"/>
              <a:gd name="connsiteY70" fmla="*/ 3031406 h 3788731"/>
              <a:gd name="connsiteX71" fmla="*/ 1884898 w 2777761"/>
              <a:gd name="connsiteY71" fmla="*/ 3014576 h 3788731"/>
              <a:gd name="connsiteX72" fmla="*/ 1907338 w 2777761"/>
              <a:gd name="connsiteY72" fmla="*/ 2835062 h 3788731"/>
              <a:gd name="connsiteX73" fmla="*/ 1862459 w 2777761"/>
              <a:gd name="connsiteY73" fmla="*/ 2773354 h 3788731"/>
              <a:gd name="connsiteX74" fmla="*/ 2109291 w 2777761"/>
              <a:gd name="connsiteY74" fmla="*/ 2717256 h 3788731"/>
              <a:gd name="connsiteX75" fmla="*/ 2131730 w 2777761"/>
              <a:gd name="connsiteY75" fmla="*/ 2588230 h 3788731"/>
              <a:gd name="connsiteX76" fmla="*/ 2372952 w 2777761"/>
              <a:gd name="connsiteY76" fmla="*/ 2621889 h 3788731"/>
              <a:gd name="connsiteX77" fmla="*/ 2597345 w 2777761"/>
              <a:gd name="connsiteY77" fmla="*/ 2032858 h 3788731"/>
              <a:gd name="connsiteX78" fmla="*/ 2552466 w 2777761"/>
              <a:gd name="connsiteY78" fmla="*/ 1948711 h 3788731"/>
              <a:gd name="connsiteX79" fmla="*/ 2698322 w 2777761"/>
              <a:gd name="connsiteY79" fmla="*/ 1460657 h 3788731"/>
              <a:gd name="connsiteX80" fmla="*/ 2642224 w 2777761"/>
              <a:gd name="connsiteY80" fmla="*/ 1354071 h 3788731"/>
              <a:gd name="connsiteX81" fmla="*/ 2485148 w 2777761"/>
              <a:gd name="connsiteY81" fmla="*/ 798699 h 3788731"/>
              <a:gd name="connsiteX82" fmla="*/ 2743201 w 2777761"/>
              <a:gd name="connsiteY82" fmla="*/ 675283 h 3788731"/>
              <a:gd name="connsiteX83" fmla="*/ 2715151 w 2777761"/>
              <a:gd name="connsiteY83" fmla="*/ 434061 h 3788731"/>
              <a:gd name="connsiteX84" fmla="*/ 2631004 w 2777761"/>
              <a:gd name="connsiteY84" fmla="*/ 86253 h 3788731"/>
              <a:gd name="connsiteX0" fmla="*/ 2631004 w 2777761"/>
              <a:gd name="connsiteY0" fmla="*/ 86253 h 3788731"/>
              <a:gd name="connsiteX1" fmla="*/ 2434660 w 2777761"/>
              <a:gd name="connsiteY1" fmla="*/ 2105 h 3788731"/>
              <a:gd name="connsiteX2" fmla="*/ 2193438 w 2777761"/>
              <a:gd name="connsiteY2" fmla="*/ 159180 h 3788731"/>
              <a:gd name="connsiteX3" fmla="*/ 2092462 w 2777761"/>
              <a:gd name="connsiteY3" fmla="*/ 198449 h 3788731"/>
              <a:gd name="connsiteX4" fmla="*/ 2142950 w 2777761"/>
              <a:gd name="connsiteY4" fmla="*/ 288206 h 3788731"/>
              <a:gd name="connsiteX5" fmla="*/ 2030754 w 2777761"/>
              <a:gd name="connsiteY5" fmla="*/ 450890 h 3788731"/>
              <a:gd name="connsiteX6" fmla="*/ 2137342 w 2777761"/>
              <a:gd name="connsiteY6" fmla="*/ 585526 h 3788731"/>
              <a:gd name="connsiteX7" fmla="*/ 2159779 w 2777761"/>
              <a:gd name="connsiteY7" fmla="*/ 708942 h 3788731"/>
              <a:gd name="connsiteX8" fmla="*/ 2030754 w 2777761"/>
              <a:gd name="connsiteY8" fmla="*/ 753820 h 3788731"/>
              <a:gd name="connsiteX9" fmla="*/ 1997095 w 2777761"/>
              <a:gd name="connsiteY9" fmla="*/ 821138 h 3788731"/>
              <a:gd name="connsiteX10" fmla="*/ 1997095 w 2777761"/>
              <a:gd name="connsiteY10" fmla="*/ 708942 h 3788731"/>
              <a:gd name="connsiteX11" fmla="*/ 1946606 w 2777761"/>
              <a:gd name="connsiteY11" fmla="*/ 669673 h 3788731"/>
              <a:gd name="connsiteX12" fmla="*/ 1783922 w 2777761"/>
              <a:gd name="connsiteY12" fmla="*/ 770649 h 3788731"/>
              <a:gd name="connsiteX13" fmla="*/ 1402454 w 2777761"/>
              <a:gd name="connsiteY13" fmla="*/ 579916 h 3788731"/>
              <a:gd name="connsiteX14" fmla="*/ 1666115 w 2777761"/>
              <a:gd name="connsiteY14" fmla="*/ 1129678 h 3788731"/>
              <a:gd name="connsiteX15" fmla="*/ 1800751 w 2777761"/>
              <a:gd name="connsiteY15" fmla="*/ 1225045 h 3788731"/>
              <a:gd name="connsiteX16" fmla="*/ 1649286 w 2777761"/>
              <a:gd name="connsiteY16" fmla="*/ 1449437 h 3788731"/>
              <a:gd name="connsiteX17" fmla="*/ 1727824 w 2777761"/>
              <a:gd name="connsiteY17" fmla="*/ 1668220 h 3788731"/>
              <a:gd name="connsiteX18" fmla="*/ 1817581 w 2777761"/>
              <a:gd name="connsiteY18" fmla="*/ 1662611 h 3788731"/>
              <a:gd name="connsiteX19" fmla="*/ 1626846 w 2777761"/>
              <a:gd name="connsiteY19" fmla="*/ 1858954 h 3788731"/>
              <a:gd name="connsiteX20" fmla="*/ 914400 w 2777761"/>
              <a:gd name="connsiteY20" fmla="*/ 1578463 h 3788731"/>
              <a:gd name="connsiteX21" fmla="*/ 460005 w 2777761"/>
              <a:gd name="connsiteY21" fmla="*/ 2605060 h 3788731"/>
              <a:gd name="connsiteX22" fmla="*/ 263662 w 2777761"/>
              <a:gd name="connsiteY22" fmla="*/ 2812623 h 3788731"/>
              <a:gd name="connsiteX23" fmla="*/ 44879 w 2777761"/>
              <a:gd name="connsiteY23" fmla="*/ 2857501 h 3788731"/>
              <a:gd name="connsiteX24" fmla="*/ 0 w 2777761"/>
              <a:gd name="connsiteY24" fmla="*/ 2964088 h 3788731"/>
              <a:gd name="connsiteX25" fmla="*/ 274881 w 2777761"/>
              <a:gd name="connsiteY25" fmla="*/ 3087504 h 3788731"/>
              <a:gd name="connsiteX26" fmla="*/ 504884 w 2777761"/>
              <a:gd name="connsiteY26" fmla="*/ 2986527 h 3788731"/>
              <a:gd name="connsiteX27" fmla="*/ 471225 w 2777761"/>
              <a:gd name="connsiteY27" fmla="*/ 3115553 h 3788731"/>
              <a:gd name="connsiteX28" fmla="*/ 572201 w 2777761"/>
              <a:gd name="connsiteY28" fmla="*/ 3160431 h 3788731"/>
              <a:gd name="connsiteX29" fmla="*/ 381468 w 2777761"/>
              <a:gd name="connsiteY29" fmla="*/ 3620436 h 3788731"/>
              <a:gd name="connsiteX30" fmla="*/ 196344 w 2777761"/>
              <a:gd name="connsiteY30" fmla="*/ 3665315 h 3788731"/>
              <a:gd name="connsiteX31" fmla="*/ 263662 w 2777761"/>
              <a:gd name="connsiteY31" fmla="*/ 3766291 h 3788731"/>
              <a:gd name="connsiteX32" fmla="*/ 555372 w 2777761"/>
              <a:gd name="connsiteY32" fmla="*/ 3788731 h 3788731"/>
              <a:gd name="connsiteX33" fmla="*/ 589031 w 2777761"/>
              <a:gd name="connsiteY33" fmla="*/ 3581168 h 3788731"/>
              <a:gd name="connsiteX34" fmla="*/ 645129 w 2777761"/>
              <a:gd name="connsiteY34" fmla="*/ 3575558 h 3788731"/>
              <a:gd name="connsiteX35" fmla="*/ 690008 w 2777761"/>
              <a:gd name="connsiteY35" fmla="*/ 3698974 h 3788731"/>
              <a:gd name="connsiteX36" fmla="*/ 774155 w 2777761"/>
              <a:gd name="connsiteY36" fmla="*/ 3704584 h 3788731"/>
              <a:gd name="connsiteX37" fmla="*/ 779765 w 2777761"/>
              <a:gd name="connsiteY37" fmla="*/ 3474581 h 3788731"/>
              <a:gd name="connsiteX38" fmla="*/ 746106 w 2777761"/>
              <a:gd name="connsiteY38" fmla="*/ 3205310 h 3788731"/>
              <a:gd name="connsiteX39" fmla="*/ 903181 w 2777761"/>
              <a:gd name="connsiteY39" fmla="*/ 2627499 h 3788731"/>
              <a:gd name="connsiteX40" fmla="*/ 1166842 w 2777761"/>
              <a:gd name="connsiteY40" fmla="*/ 2520912 h 3788731"/>
              <a:gd name="connsiteX41" fmla="*/ 1531480 w 2777761"/>
              <a:gd name="connsiteY41" fmla="*/ 2627499 h 3788731"/>
              <a:gd name="connsiteX42" fmla="*/ 1593188 w 2777761"/>
              <a:gd name="connsiteY42" fmla="*/ 2627499 h 3788731"/>
              <a:gd name="connsiteX43" fmla="*/ 1649286 w 2777761"/>
              <a:gd name="connsiteY43" fmla="*/ 2728476 h 3788731"/>
              <a:gd name="connsiteX44" fmla="*/ 1800751 w 2777761"/>
              <a:gd name="connsiteY44" fmla="*/ 2762134 h 3788731"/>
              <a:gd name="connsiteX45" fmla="*/ 1811971 w 2777761"/>
              <a:gd name="connsiteY45" fmla="*/ 2795793 h 3788731"/>
              <a:gd name="connsiteX46" fmla="*/ 1772702 w 2777761"/>
              <a:gd name="connsiteY46" fmla="*/ 2997747 h 3788731"/>
              <a:gd name="connsiteX47" fmla="*/ 1750263 w 2777761"/>
              <a:gd name="connsiteY47" fmla="*/ 3323116 h 3788731"/>
              <a:gd name="connsiteX48" fmla="*/ 1542700 w 2777761"/>
              <a:gd name="connsiteY48" fmla="*/ 3345555 h 3788731"/>
              <a:gd name="connsiteX49" fmla="*/ 1206111 w 2777761"/>
              <a:gd name="connsiteY49" fmla="*/ 3396044 h 3788731"/>
              <a:gd name="connsiteX50" fmla="*/ 1178062 w 2777761"/>
              <a:gd name="connsiteY50" fmla="*/ 3468971 h 3788731"/>
              <a:gd name="connsiteX51" fmla="*/ 1116354 w 2777761"/>
              <a:gd name="connsiteY51" fmla="*/ 3497020 h 3788731"/>
              <a:gd name="connsiteX52" fmla="*/ 1144403 w 2777761"/>
              <a:gd name="connsiteY52" fmla="*/ 3631656 h 3788731"/>
              <a:gd name="connsiteX53" fmla="*/ 1284648 w 2777761"/>
              <a:gd name="connsiteY53" fmla="*/ 3637266 h 3788731"/>
              <a:gd name="connsiteX54" fmla="*/ 1279038 w 2777761"/>
              <a:gd name="connsiteY54" fmla="*/ 3485801 h 3788731"/>
              <a:gd name="connsiteX55" fmla="*/ 1458552 w 2777761"/>
              <a:gd name="connsiteY55" fmla="*/ 3497020 h 3788731"/>
              <a:gd name="connsiteX56" fmla="*/ 1430503 w 2777761"/>
              <a:gd name="connsiteY56" fmla="*/ 3575558 h 3788731"/>
              <a:gd name="connsiteX57" fmla="*/ 1402454 w 2777761"/>
              <a:gd name="connsiteY57" fmla="*/ 3637266 h 3788731"/>
              <a:gd name="connsiteX58" fmla="*/ 1318307 w 2777761"/>
              <a:gd name="connsiteY58" fmla="*/ 3654095 h 3788731"/>
              <a:gd name="connsiteX59" fmla="*/ 1452943 w 2777761"/>
              <a:gd name="connsiteY59" fmla="*/ 3777511 h 3788731"/>
              <a:gd name="connsiteX60" fmla="*/ 1520260 w 2777761"/>
              <a:gd name="connsiteY60" fmla="*/ 3642876 h 3788731"/>
              <a:gd name="connsiteX61" fmla="*/ 1823190 w 2777761"/>
              <a:gd name="connsiteY61" fmla="*/ 3541899 h 3788731"/>
              <a:gd name="connsiteX62" fmla="*/ 2159779 w 2777761"/>
              <a:gd name="connsiteY62" fmla="*/ 3614826 h 3788731"/>
              <a:gd name="connsiteX63" fmla="*/ 2114901 w 2777761"/>
              <a:gd name="connsiteY63" fmla="*/ 3715803 h 3788731"/>
              <a:gd name="connsiteX64" fmla="*/ 2210268 w 2777761"/>
              <a:gd name="connsiteY64" fmla="*/ 3783121 h 3788731"/>
              <a:gd name="connsiteX65" fmla="*/ 2283195 w 2777761"/>
              <a:gd name="connsiteY65" fmla="*/ 3732633 h 3788731"/>
              <a:gd name="connsiteX66" fmla="*/ 2271976 w 2777761"/>
              <a:gd name="connsiteY66" fmla="*/ 3637266 h 3788731"/>
              <a:gd name="connsiteX67" fmla="*/ 2451490 w 2777761"/>
              <a:gd name="connsiteY67" fmla="*/ 3558728 h 3788731"/>
              <a:gd name="connsiteX68" fmla="*/ 2434660 w 2777761"/>
              <a:gd name="connsiteY68" fmla="*/ 3384824 h 3788731"/>
              <a:gd name="connsiteX69" fmla="*/ 1929777 w 2777761"/>
              <a:gd name="connsiteY69" fmla="*/ 3356775 h 3788731"/>
              <a:gd name="connsiteX70" fmla="*/ 1918557 w 2777761"/>
              <a:gd name="connsiteY70" fmla="*/ 3031406 h 3788731"/>
              <a:gd name="connsiteX71" fmla="*/ 1884898 w 2777761"/>
              <a:gd name="connsiteY71" fmla="*/ 3014576 h 3788731"/>
              <a:gd name="connsiteX72" fmla="*/ 1907338 w 2777761"/>
              <a:gd name="connsiteY72" fmla="*/ 2835062 h 3788731"/>
              <a:gd name="connsiteX73" fmla="*/ 1862459 w 2777761"/>
              <a:gd name="connsiteY73" fmla="*/ 2773354 h 3788731"/>
              <a:gd name="connsiteX74" fmla="*/ 2109291 w 2777761"/>
              <a:gd name="connsiteY74" fmla="*/ 2717256 h 3788731"/>
              <a:gd name="connsiteX75" fmla="*/ 2131730 w 2777761"/>
              <a:gd name="connsiteY75" fmla="*/ 2588230 h 3788731"/>
              <a:gd name="connsiteX76" fmla="*/ 2372952 w 2777761"/>
              <a:gd name="connsiteY76" fmla="*/ 2621889 h 3788731"/>
              <a:gd name="connsiteX77" fmla="*/ 2597345 w 2777761"/>
              <a:gd name="connsiteY77" fmla="*/ 2032858 h 3788731"/>
              <a:gd name="connsiteX78" fmla="*/ 2552466 w 2777761"/>
              <a:gd name="connsiteY78" fmla="*/ 1948711 h 3788731"/>
              <a:gd name="connsiteX79" fmla="*/ 2698322 w 2777761"/>
              <a:gd name="connsiteY79" fmla="*/ 1460657 h 3788731"/>
              <a:gd name="connsiteX80" fmla="*/ 2642224 w 2777761"/>
              <a:gd name="connsiteY80" fmla="*/ 1354071 h 3788731"/>
              <a:gd name="connsiteX81" fmla="*/ 2485148 w 2777761"/>
              <a:gd name="connsiteY81" fmla="*/ 798699 h 3788731"/>
              <a:gd name="connsiteX82" fmla="*/ 2743201 w 2777761"/>
              <a:gd name="connsiteY82" fmla="*/ 675283 h 3788731"/>
              <a:gd name="connsiteX83" fmla="*/ 2715151 w 2777761"/>
              <a:gd name="connsiteY83" fmla="*/ 434061 h 3788731"/>
              <a:gd name="connsiteX84" fmla="*/ 2631004 w 2777761"/>
              <a:gd name="connsiteY84" fmla="*/ 86253 h 3788731"/>
              <a:gd name="connsiteX0" fmla="*/ 2631004 w 2777761"/>
              <a:gd name="connsiteY0" fmla="*/ 86253 h 3788731"/>
              <a:gd name="connsiteX1" fmla="*/ 2434660 w 2777761"/>
              <a:gd name="connsiteY1" fmla="*/ 2105 h 3788731"/>
              <a:gd name="connsiteX2" fmla="*/ 2193438 w 2777761"/>
              <a:gd name="connsiteY2" fmla="*/ 159180 h 3788731"/>
              <a:gd name="connsiteX3" fmla="*/ 2092462 w 2777761"/>
              <a:gd name="connsiteY3" fmla="*/ 198449 h 3788731"/>
              <a:gd name="connsiteX4" fmla="*/ 2142950 w 2777761"/>
              <a:gd name="connsiteY4" fmla="*/ 288206 h 3788731"/>
              <a:gd name="connsiteX5" fmla="*/ 2030754 w 2777761"/>
              <a:gd name="connsiteY5" fmla="*/ 450890 h 3788731"/>
              <a:gd name="connsiteX6" fmla="*/ 2137342 w 2777761"/>
              <a:gd name="connsiteY6" fmla="*/ 585526 h 3788731"/>
              <a:gd name="connsiteX7" fmla="*/ 2159779 w 2777761"/>
              <a:gd name="connsiteY7" fmla="*/ 708942 h 3788731"/>
              <a:gd name="connsiteX8" fmla="*/ 2030754 w 2777761"/>
              <a:gd name="connsiteY8" fmla="*/ 753820 h 3788731"/>
              <a:gd name="connsiteX9" fmla="*/ 1997095 w 2777761"/>
              <a:gd name="connsiteY9" fmla="*/ 821138 h 3788731"/>
              <a:gd name="connsiteX10" fmla="*/ 1997095 w 2777761"/>
              <a:gd name="connsiteY10" fmla="*/ 708942 h 3788731"/>
              <a:gd name="connsiteX11" fmla="*/ 1946606 w 2777761"/>
              <a:gd name="connsiteY11" fmla="*/ 669673 h 3788731"/>
              <a:gd name="connsiteX12" fmla="*/ 1783922 w 2777761"/>
              <a:gd name="connsiteY12" fmla="*/ 770649 h 3788731"/>
              <a:gd name="connsiteX13" fmla="*/ 1402454 w 2777761"/>
              <a:gd name="connsiteY13" fmla="*/ 579916 h 3788731"/>
              <a:gd name="connsiteX14" fmla="*/ 1666115 w 2777761"/>
              <a:gd name="connsiteY14" fmla="*/ 1129678 h 3788731"/>
              <a:gd name="connsiteX15" fmla="*/ 1800751 w 2777761"/>
              <a:gd name="connsiteY15" fmla="*/ 1225045 h 3788731"/>
              <a:gd name="connsiteX16" fmla="*/ 1649286 w 2777761"/>
              <a:gd name="connsiteY16" fmla="*/ 1449437 h 3788731"/>
              <a:gd name="connsiteX17" fmla="*/ 1727824 w 2777761"/>
              <a:gd name="connsiteY17" fmla="*/ 1668220 h 3788731"/>
              <a:gd name="connsiteX18" fmla="*/ 1817581 w 2777761"/>
              <a:gd name="connsiteY18" fmla="*/ 1662611 h 3788731"/>
              <a:gd name="connsiteX19" fmla="*/ 1626846 w 2777761"/>
              <a:gd name="connsiteY19" fmla="*/ 1858954 h 3788731"/>
              <a:gd name="connsiteX20" fmla="*/ 914400 w 2777761"/>
              <a:gd name="connsiteY20" fmla="*/ 1578463 h 3788731"/>
              <a:gd name="connsiteX21" fmla="*/ 460005 w 2777761"/>
              <a:gd name="connsiteY21" fmla="*/ 2605060 h 3788731"/>
              <a:gd name="connsiteX22" fmla="*/ 263662 w 2777761"/>
              <a:gd name="connsiteY22" fmla="*/ 2812623 h 3788731"/>
              <a:gd name="connsiteX23" fmla="*/ 44879 w 2777761"/>
              <a:gd name="connsiteY23" fmla="*/ 2857501 h 3788731"/>
              <a:gd name="connsiteX24" fmla="*/ 0 w 2777761"/>
              <a:gd name="connsiteY24" fmla="*/ 2964088 h 3788731"/>
              <a:gd name="connsiteX25" fmla="*/ 274881 w 2777761"/>
              <a:gd name="connsiteY25" fmla="*/ 3087504 h 3788731"/>
              <a:gd name="connsiteX26" fmla="*/ 504884 w 2777761"/>
              <a:gd name="connsiteY26" fmla="*/ 2986527 h 3788731"/>
              <a:gd name="connsiteX27" fmla="*/ 471225 w 2777761"/>
              <a:gd name="connsiteY27" fmla="*/ 3115553 h 3788731"/>
              <a:gd name="connsiteX28" fmla="*/ 572201 w 2777761"/>
              <a:gd name="connsiteY28" fmla="*/ 3160431 h 3788731"/>
              <a:gd name="connsiteX29" fmla="*/ 381468 w 2777761"/>
              <a:gd name="connsiteY29" fmla="*/ 3620436 h 3788731"/>
              <a:gd name="connsiteX30" fmla="*/ 196344 w 2777761"/>
              <a:gd name="connsiteY30" fmla="*/ 3665315 h 3788731"/>
              <a:gd name="connsiteX31" fmla="*/ 263662 w 2777761"/>
              <a:gd name="connsiteY31" fmla="*/ 3766291 h 3788731"/>
              <a:gd name="connsiteX32" fmla="*/ 555372 w 2777761"/>
              <a:gd name="connsiteY32" fmla="*/ 3788731 h 3788731"/>
              <a:gd name="connsiteX33" fmla="*/ 589031 w 2777761"/>
              <a:gd name="connsiteY33" fmla="*/ 3581168 h 3788731"/>
              <a:gd name="connsiteX34" fmla="*/ 645129 w 2777761"/>
              <a:gd name="connsiteY34" fmla="*/ 3575558 h 3788731"/>
              <a:gd name="connsiteX35" fmla="*/ 690008 w 2777761"/>
              <a:gd name="connsiteY35" fmla="*/ 3698974 h 3788731"/>
              <a:gd name="connsiteX36" fmla="*/ 774155 w 2777761"/>
              <a:gd name="connsiteY36" fmla="*/ 3704584 h 3788731"/>
              <a:gd name="connsiteX37" fmla="*/ 779765 w 2777761"/>
              <a:gd name="connsiteY37" fmla="*/ 3474581 h 3788731"/>
              <a:gd name="connsiteX38" fmla="*/ 746106 w 2777761"/>
              <a:gd name="connsiteY38" fmla="*/ 3205310 h 3788731"/>
              <a:gd name="connsiteX39" fmla="*/ 903181 w 2777761"/>
              <a:gd name="connsiteY39" fmla="*/ 2627499 h 3788731"/>
              <a:gd name="connsiteX40" fmla="*/ 1166842 w 2777761"/>
              <a:gd name="connsiteY40" fmla="*/ 2520912 h 3788731"/>
              <a:gd name="connsiteX41" fmla="*/ 1531480 w 2777761"/>
              <a:gd name="connsiteY41" fmla="*/ 2627499 h 3788731"/>
              <a:gd name="connsiteX42" fmla="*/ 1593188 w 2777761"/>
              <a:gd name="connsiteY42" fmla="*/ 2627499 h 3788731"/>
              <a:gd name="connsiteX43" fmla="*/ 1649286 w 2777761"/>
              <a:gd name="connsiteY43" fmla="*/ 2728476 h 3788731"/>
              <a:gd name="connsiteX44" fmla="*/ 1800751 w 2777761"/>
              <a:gd name="connsiteY44" fmla="*/ 2762134 h 3788731"/>
              <a:gd name="connsiteX45" fmla="*/ 1811971 w 2777761"/>
              <a:gd name="connsiteY45" fmla="*/ 2795793 h 3788731"/>
              <a:gd name="connsiteX46" fmla="*/ 1772702 w 2777761"/>
              <a:gd name="connsiteY46" fmla="*/ 2997747 h 3788731"/>
              <a:gd name="connsiteX47" fmla="*/ 1750263 w 2777761"/>
              <a:gd name="connsiteY47" fmla="*/ 3323116 h 3788731"/>
              <a:gd name="connsiteX48" fmla="*/ 1542700 w 2777761"/>
              <a:gd name="connsiteY48" fmla="*/ 3345555 h 3788731"/>
              <a:gd name="connsiteX49" fmla="*/ 1206111 w 2777761"/>
              <a:gd name="connsiteY49" fmla="*/ 3396044 h 3788731"/>
              <a:gd name="connsiteX50" fmla="*/ 1178062 w 2777761"/>
              <a:gd name="connsiteY50" fmla="*/ 3468971 h 3788731"/>
              <a:gd name="connsiteX51" fmla="*/ 1116354 w 2777761"/>
              <a:gd name="connsiteY51" fmla="*/ 3497020 h 3788731"/>
              <a:gd name="connsiteX52" fmla="*/ 1144403 w 2777761"/>
              <a:gd name="connsiteY52" fmla="*/ 3631656 h 3788731"/>
              <a:gd name="connsiteX53" fmla="*/ 1284648 w 2777761"/>
              <a:gd name="connsiteY53" fmla="*/ 3637266 h 3788731"/>
              <a:gd name="connsiteX54" fmla="*/ 1279038 w 2777761"/>
              <a:gd name="connsiteY54" fmla="*/ 3485801 h 3788731"/>
              <a:gd name="connsiteX55" fmla="*/ 1458552 w 2777761"/>
              <a:gd name="connsiteY55" fmla="*/ 3497020 h 3788731"/>
              <a:gd name="connsiteX56" fmla="*/ 1430503 w 2777761"/>
              <a:gd name="connsiteY56" fmla="*/ 3575558 h 3788731"/>
              <a:gd name="connsiteX57" fmla="*/ 1402454 w 2777761"/>
              <a:gd name="connsiteY57" fmla="*/ 3637266 h 3788731"/>
              <a:gd name="connsiteX58" fmla="*/ 1318307 w 2777761"/>
              <a:gd name="connsiteY58" fmla="*/ 3654095 h 3788731"/>
              <a:gd name="connsiteX59" fmla="*/ 1452943 w 2777761"/>
              <a:gd name="connsiteY59" fmla="*/ 3777511 h 3788731"/>
              <a:gd name="connsiteX60" fmla="*/ 1520260 w 2777761"/>
              <a:gd name="connsiteY60" fmla="*/ 3642876 h 3788731"/>
              <a:gd name="connsiteX61" fmla="*/ 1823190 w 2777761"/>
              <a:gd name="connsiteY61" fmla="*/ 3541899 h 3788731"/>
              <a:gd name="connsiteX62" fmla="*/ 2159779 w 2777761"/>
              <a:gd name="connsiteY62" fmla="*/ 3614826 h 3788731"/>
              <a:gd name="connsiteX63" fmla="*/ 2114901 w 2777761"/>
              <a:gd name="connsiteY63" fmla="*/ 3715803 h 3788731"/>
              <a:gd name="connsiteX64" fmla="*/ 2210268 w 2777761"/>
              <a:gd name="connsiteY64" fmla="*/ 3783121 h 3788731"/>
              <a:gd name="connsiteX65" fmla="*/ 2283195 w 2777761"/>
              <a:gd name="connsiteY65" fmla="*/ 3732633 h 3788731"/>
              <a:gd name="connsiteX66" fmla="*/ 2271976 w 2777761"/>
              <a:gd name="connsiteY66" fmla="*/ 3637266 h 3788731"/>
              <a:gd name="connsiteX67" fmla="*/ 2451490 w 2777761"/>
              <a:gd name="connsiteY67" fmla="*/ 3558728 h 3788731"/>
              <a:gd name="connsiteX68" fmla="*/ 2434660 w 2777761"/>
              <a:gd name="connsiteY68" fmla="*/ 3384824 h 3788731"/>
              <a:gd name="connsiteX69" fmla="*/ 1929777 w 2777761"/>
              <a:gd name="connsiteY69" fmla="*/ 3356775 h 3788731"/>
              <a:gd name="connsiteX70" fmla="*/ 1918557 w 2777761"/>
              <a:gd name="connsiteY70" fmla="*/ 3031406 h 3788731"/>
              <a:gd name="connsiteX71" fmla="*/ 1884898 w 2777761"/>
              <a:gd name="connsiteY71" fmla="*/ 3014576 h 3788731"/>
              <a:gd name="connsiteX72" fmla="*/ 1907338 w 2777761"/>
              <a:gd name="connsiteY72" fmla="*/ 2835062 h 3788731"/>
              <a:gd name="connsiteX73" fmla="*/ 1862459 w 2777761"/>
              <a:gd name="connsiteY73" fmla="*/ 2773354 h 3788731"/>
              <a:gd name="connsiteX74" fmla="*/ 2109291 w 2777761"/>
              <a:gd name="connsiteY74" fmla="*/ 2717256 h 3788731"/>
              <a:gd name="connsiteX75" fmla="*/ 2131730 w 2777761"/>
              <a:gd name="connsiteY75" fmla="*/ 2588230 h 3788731"/>
              <a:gd name="connsiteX76" fmla="*/ 2372952 w 2777761"/>
              <a:gd name="connsiteY76" fmla="*/ 2621889 h 3788731"/>
              <a:gd name="connsiteX77" fmla="*/ 2597345 w 2777761"/>
              <a:gd name="connsiteY77" fmla="*/ 2032858 h 3788731"/>
              <a:gd name="connsiteX78" fmla="*/ 2552466 w 2777761"/>
              <a:gd name="connsiteY78" fmla="*/ 1948711 h 3788731"/>
              <a:gd name="connsiteX79" fmla="*/ 2698322 w 2777761"/>
              <a:gd name="connsiteY79" fmla="*/ 1460657 h 3788731"/>
              <a:gd name="connsiteX80" fmla="*/ 2642224 w 2777761"/>
              <a:gd name="connsiteY80" fmla="*/ 1354071 h 3788731"/>
              <a:gd name="connsiteX81" fmla="*/ 2485148 w 2777761"/>
              <a:gd name="connsiteY81" fmla="*/ 798699 h 3788731"/>
              <a:gd name="connsiteX82" fmla="*/ 2743201 w 2777761"/>
              <a:gd name="connsiteY82" fmla="*/ 675283 h 3788731"/>
              <a:gd name="connsiteX83" fmla="*/ 2715151 w 2777761"/>
              <a:gd name="connsiteY83" fmla="*/ 434061 h 3788731"/>
              <a:gd name="connsiteX84" fmla="*/ 2631004 w 2777761"/>
              <a:gd name="connsiteY84" fmla="*/ 86253 h 3788731"/>
              <a:gd name="connsiteX0" fmla="*/ 2631004 w 2777761"/>
              <a:gd name="connsiteY0" fmla="*/ 86253 h 3788731"/>
              <a:gd name="connsiteX1" fmla="*/ 2434660 w 2777761"/>
              <a:gd name="connsiteY1" fmla="*/ 2105 h 3788731"/>
              <a:gd name="connsiteX2" fmla="*/ 2193438 w 2777761"/>
              <a:gd name="connsiteY2" fmla="*/ 159180 h 3788731"/>
              <a:gd name="connsiteX3" fmla="*/ 2092462 w 2777761"/>
              <a:gd name="connsiteY3" fmla="*/ 198449 h 3788731"/>
              <a:gd name="connsiteX4" fmla="*/ 2142950 w 2777761"/>
              <a:gd name="connsiteY4" fmla="*/ 288206 h 3788731"/>
              <a:gd name="connsiteX5" fmla="*/ 2030754 w 2777761"/>
              <a:gd name="connsiteY5" fmla="*/ 450890 h 3788731"/>
              <a:gd name="connsiteX6" fmla="*/ 2137342 w 2777761"/>
              <a:gd name="connsiteY6" fmla="*/ 585526 h 3788731"/>
              <a:gd name="connsiteX7" fmla="*/ 2159779 w 2777761"/>
              <a:gd name="connsiteY7" fmla="*/ 708942 h 3788731"/>
              <a:gd name="connsiteX8" fmla="*/ 2030754 w 2777761"/>
              <a:gd name="connsiteY8" fmla="*/ 753820 h 3788731"/>
              <a:gd name="connsiteX9" fmla="*/ 1997095 w 2777761"/>
              <a:gd name="connsiteY9" fmla="*/ 821138 h 3788731"/>
              <a:gd name="connsiteX10" fmla="*/ 1997095 w 2777761"/>
              <a:gd name="connsiteY10" fmla="*/ 708942 h 3788731"/>
              <a:gd name="connsiteX11" fmla="*/ 1946606 w 2777761"/>
              <a:gd name="connsiteY11" fmla="*/ 669673 h 3788731"/>
              <a:gd name="connsiteX12" fmla="*/ 1783922 w 2777761"/>
              <a:gd name="connsiteY12" fmla="*/ 770649 h 3788731"/>
              <a:gd name="connsiteX13" fmla="*/ 1402454 w 2777761"/>
              <a:gd name="connsiteY13" fmla="*/ 579916 h 3788731"/>
              <a:gd name="connsiteX14" fmla="*/ 1666115 w 2777761"/>
              <a:gd name="connsiteY14" fmla="*/ 1129678 h 3788731"/>
              <a:gd name="connsiteX15" fmla="*/ 1800751 w 2777761"/>
              <a:gd name="connsiteY15" fmla="*/ 1225045 h 3788731"/>
              <a:gd name="connsiteX16" fmla="*/ 1649286 w 2777761"/>
              <a:gd name="connsiteY16" fmla="*/ 1449437 h 3788731"/>
              <a:gd name="connsiteX17" fmla="*/ 1727824 w 2777761"/>
              <a:gd name="connsiteY17" fmla="*/ 1668220 h 3788731"/>
              <a:gd name="connsiteX18" fmla="*/ 1817581 w 2777761"/>
              <a:gd name="connsiteY18" fmla="*/ 1662611 h 3788731"/>
              <a:gd name="connsiteX19" fmla="*/ 1626846 w 2777761"/>
              <a:gd name="connsiteY19" fmla="*/ 1858954 h 3788731"/>
              <a:gd name="connsiteX20" fmla="*/ 914400 w 2777761"/>
              <a:gd name="connsiteY20" fmla="*/ 1578463 h 3788731"/>
              <a:gd name="connsiteX21" fmla="*/ 460005 w 2777761"/>
              <a:gd name="connsiteY21" fmla="*/ 2605060 h 3788731"/>
              <a:gd name="connsiteX22" fmla="*/ 263662 w 2777761"/>
              <a:gd name="connsiteY22" fmla="*/ 2812623 h 3788731"/>
              <a:gd name="connsiteX23" fmla="*/ 44879 w 2777761"/>
              <a:gd name="connsiteY23" fmla="*/ 2857501 h 3788731"/>
              <a:gd name="connsiteX24" fmla="*/ 0 w 2777761"/>
              <a:gd name="connsiteY24" fmla="*/ 2964088 h 3788731"/>
              <a:gd name="connsiteX25" fmla="*/ 274881 w 2777761"/>
              <a:gd name="connsiteY25" fmla="*/ 3087504 h 3788731"/>
              <a:gd name="connsiteX26" fmla="*/ 504884 w 2777761"/>
              <a:gd name="connsiteY26" fmla="*/ 2986527 h 3788731"/>
              <a:gd name="connsiteX27" fmla="*/ 471225 w 2777761"/>
              <a:gd name="connsiteY27" fmla="*/ 3115553 h 3788731"/>
              <a:gd name="connsiteX28" fmla="*/ 572201 w 2777761"/>
              <a:gd name="connsiteY28" fmla="*/ 3160431 h 3788731"/>
              <a:gd name="connsiteX29" fmla="*/ 381468 w 2777761"/>
              <a:gd name="connsiteY29" fmla="*/ 3620436 h 3788731"/>
              <a:gd name="connsiteX30" fmla="*/ 196344 w 2777761"/>
              <a:gd name="connsiteY30" fmla="*/ 3665315 h 3788731"/>
              <a:gd name="connsiteX31" fmla="*/ 263662 w 2777761"/>
              <a:gd name="connsiteY31" fmla="*/ 3766291 h 3788731"/>
              <a:gd name="connsiteX32" fmla="*/ 555372 w 2777761"/>
              <a:gd name="connsiteY32" fmla="*/ 3788731 h 3788731"/>
              <a:gd name="connsiteX33" fmla="*/ 589031 w 2777761"/>
              <a:gd name="connsiteY33" fmla="*/ 3581168 h 3788731"/>
              <a:gd name="connsiteX34" fmla="*/ 645129 w 2777761"/>
              <a:gd name="connsiteY34" fmla="*/ 3575558 h 3788731"/>
              <a:gd name="connsiteX35" fmla="*/ 690008 w 2777761"/>
              <a:gd name="connsiteY35" fmla="*/ 3698974 h 3788731"/>
              <a:gd name="connsiteX36" fmla="*/ 774155 w 2777761"/>
              <a:gd name="connsiteY36" fmla="*/ 3704584 h 3788731"/>
              <a:gd name="connsiteX37" fmla="*/ 779765 w 2777761"/>
              <a:gd name="connsiteY37" fmla="*/ 3474581 h 3788731"/>
              <a:gd name="connsiteX38" fmla="*/ 746106 w 2777761"/>
              <a:gd name="connsiteY38" fmla="*/ 3205310 h 3788731"/>
              <a:gd name="connsiteX39" fmla="*/ 903181 w 2777761"/>
              <a:gd name="connsiteY39" fmla="*/ 2627499 h 3788731"/>
              <a:gd name="connsiteX40" fmla="*/ 1166842 w 2777761"/>
              <a:gd name="connsiteY40" fmla="*/ 2520912 h 3788731"/>
              <a:gd name="connsiteX41" fmla="*/ 1531480 w 2777761"/>
              <a:gd name="connsiteY41" fmla="*/ 2627499 h 3788731"/>
              <a:gd name="connsiteX42" fmla="*/ 1593188 w 2777761"/>
              <a:gd name="connsiteY42" fmla="*/ 2627499 h 3788731"/>
              <a:gd name="connsiteX43" fmla="*/ 1649286 w 2777761"/>
              <a:gd name="connsiteY43" fmla="*/ 2728476 h 3788731"/>
              <a:gd name="connsiteX44" fmla="*/ 1800751 w 2777761"/>
              <a:gd name="connsiteY44" fmla="*/ 2762134 h 3788731"/>
              <a:gd name="connsiteX45" fmla="*/ 1811971 w 2777761"/>
              <a:gd name="connsiteY45" fmla="*/ 2795793 h 3788731"/>
              <a:gd name="connsiteX46" fmla="*/ 1772702 w 2777761"/>
              <a:gd name="connsiteY46" fmla="*/ 2997747 h 3788731"/>
              <a:gd name="connsiteX47" fmla="*/ 1750263 w 2777761"/>
              <a:gd name="connsiteY47" fmla="*/ 3323116 h 3788731"/>
              <a:gd name="connsiteX48" fmla="*/ 1542700 w 2777761"/>
              <a:gd name="connsiteY48" fmla="*/ 3345555 h 3788731"/>
              <a:gd name="connsiteX49" fmla="*/ 1206111 w 2777761"/>
              <a:gd name="connsiteY49" fmla="*/ 3396044 h 3788731"/>
              <a:gd name="connsiteX50" fmla="*/ 1178062 w 2777761"/>
              <a:gd name="connsiteY50" fmla="*/ 3468971 h 3788731"/>
              <a:gd name="connsiteX51" fmla="*/ 1116354 w 2777761"/>
              <a:gd name="connsiteY51" fmla="*/ 3497020 h 3788731"/>
              <a:gd name="connsiteX52" fmla="*/ 1144403 w 2777761"/>
              <a:gd name="connsiteY52" fmla="*/ 3631656 h 3788731"/>
              <a:gd name="connsiteX53" fmla="*/ 1284648 w 2777761"/>
              <a:gd name="connsiteY53" fmla="*/ 3637266 h 3788731"/>
              <a:gd name="connsiteX54" fmla="*/ 1279038 w 2777761"/>
              <a:gd name="connsiteY54" fmla="*/ 3485801 h 3788731"/>
              <a:gd name="connsiteX55" fmla="*/ 1458552 w 2777761"/>
              <a:gd name="connsiteY55" fmla="*/ 3497020 h 3788731"/>
              <a:gd name="connsiteX56" fmla="*/ 1430503 w 2777761"/>
              <a:gd name="connsiteY56" fmla="*/ 3575558 h 3788731"/>
              <a:gd name="connsiteX57" fmla="*/ 1402454 w 2777761"/>
              <a:gd name="connsiteY57" fmla="*/ 3637266 h 3788731"/>
              <a:gd name="connsiteX58" fmla="*/ 1318307 w 2777761"/>
              <a:gd name="connsiteY58" fmla="*/ 3654095 h 3788731"/>
              <a:gd name="connsiteX59" fmla="*/ 1452943 w 2777761"/>
              <a:gd name="connsiteY59" fmla="*/ 3777511 h 3788731"/>
              <a:gd name="connsiteX60" fmla="*/ 1520260 w 2777761"/>
              <a:gd name="connsiteY60" fmla="*/ 3642876 h 3788731"/>
              <a:gd name="connsiteX61" fmla="*/ 1823190 w 2777761"/>
              <a:gd name="connsiteY61" fmla="*/ 3541899 h 3788731"/>
              <a:gd name="connsiteX62" fmla="*/ 2159779 w 2777761"/>
              <a:gd name="connsiteY62" fmla="*/ 3614826 h 3788731"/>
              <a:gd name="connsiteX63" fmla="*/ 2114901 w 2777761"/>
              <a:gd name="connsiteY63" fmla="*/ 3715803 h 3788731"/>
              <a:gd name="connsiteX64" fmla="*/ 2210268 w 2777761"/>
              <a:gd name="connsiteY64" fmla="*/ 3783121 h 3788731"/>
              <a:gd name="connsiteX65" fmla="*/ 2283195 w 2777761"/>
              <a:gd name="connsiteY65" fmla="*/ 3732633 h 3788731"/>
              <a:gd name="connsiteX66" fmla="*/ 2271976 w 2777761"/>
              <a:gd name="connsiteY66" fmla="*/ 3637266 h 3788731"/>
              <a:gd name="connsiteX67" fmla="*/ 2451490 w 2777761"/>
              <a:gd name="connsiteY67" fmla="*/ 3558728 h 3788731"/>
              <a:gd name="connsiteX68" fmla="*/ 2434660 w 2777761"/>
              <a:gd name="connsiteY68" fmla="*/ 3384824 h 3788731"/>
              <a:gd name="connsiteX69" fmla="*/ 1929777 w 2777761"/>
              <a:gd name="connsiteY69" fmla="*/ 3356775 h 3788731"/>
              <a:gd name="connsiteX70" fmla="*/ 1918557 w 2777761"/>
              <a:gd name="connsiteY70" fmla="*/ 3031406 h 3788731"/>
              <a:gd name="connsiteX71" fmla="*/ 1884898 w 2777761"/>
              <a:gd name="connsiteY71" fmla="*/ 3014576 h 3788731"/>
              <a:gd name="connsiteX72" fmla="*/ 1907338 w 2777761"/>
              <a:gd name="connsiteY72" fmla="*/ 2835062 h 3788731"/>
              <a:gd name="connsiteX73" fmla="*/ 1862459 w 2777761"/>
              <a:gd name="connsiteY73" fmla="*/ 2773354 h 3788731"/>
              <a:gd name="connsiteX74" fmla="*/ 2109291 w 2777761"/>
              <a:gd name="connsiteY74" fmla="*/ 2717256 h 3788731"/>
              <a:gd name="connsiteX75" fmla="*/ 2131730 w 2777761"/>
              <a:gd name="connsiteY75" fmla="*/ 2588230 h 3788731"/>
              <a:gd name="connsiteX76" fmla="*/ 2372952 w 2777761"/>
              <a:gd name="connsiteY76" fmla="*/ 2621889 h 3788731"/>
              <a:gd name="connsiteX77" fmla="*/ 2597345 w 2777761"/>
              <a:gd name="connsiteY77" fmla="*/ 2032858 h 3788731"/>
              <a:gd name="connsiteX78" fmla="*/ 2552466 w 2777761"/>
              <a:gd name="connsiteY78" fmla="*/ 1948711 h 3788731"/>
              <a:gd name="connsiteX79" fmla="*/ 2698322 w 2777761"/>
              <a:gd name="connsiteY79" fmla="*/ 1460657 h 3788731"/>
              <a:gd name="connsiteX80" fmla="*/ 2642224 w 2777761"/>
              <a:gd name="connsiteY80" fmla="*/ 1354071 h 3788731"/>
              <a:gd name="connsiteX81" fmla="*/ 2485148 w 2777761"/>
              <a:gd name="connsiteY81" fmla="*/ 798699 h 3788731"/>
              <a:gd name="connsiteX82" fmla="*/ 2743201 w 2777761"/>
              <a:gd name="connsiteY82" fmla="*/ 675283 h 3788731"/>
              <a:gd name="connsiteX83" fmla="*/ 2715151 w 2777761"/>
              <a:gd name="connsiteY83" fmla="*/ 434061 h 3788731"/>
              <a:gd name="connsiteX84" fmla="*/ 2631004 w 2777761"/>
              <a:gd name="connsiteY84" fmla="*/ 86253 h 3788731"/>
              <a:gd name="connsiteX0" fmla="*/ 2631004 w 2777761"/>
              <a:gd name="connsiteY0" fmla="*/ 86253 h 3788731"/>
              <a:gd name="connsiteX1" fmla="*/ 2434660 w 2777761"/>
              <a:gd name="connsiteY1" fmla="*/ 2105 h 3788731"/>
              <a:gd name="connsiteX2" fmla="*/ 2193438 w 2777761"/>
              <a:gd name="connsiteY2" fmla="*/ 159180 h 3788731"/>
              <a:gd name="connsiteX3" fmla="*/ 2092462 w 2777761"/>
              <a:gd name="connsiteY3" fmla="*/ 198449 h 3788731"/>
              <a:gd name="connsiteX4" fmla="*/ 2142950 w 2777761"/>
              <a:gd name="connsiteY4" fmla="*/ 288206 h 3788731"/>
              <a:gd name="connsiteX5" fmla="*/ 2030754 w 2777761"/>
              <a:gd name="connsiteY5" fmla="*/ 450890 h 3788731"/>
              <a:gd name="connsiteX6" fmla="*/ 2137342 w 2777761"/>
              <a:gd name="connsiteY6" fmla="*/ 585526 h 3788731"/>
              <a:gd name="connsiteX7" fmla="*/ 2159779 w 2777761"/>
              <a:gd name="connsiteY7" fmla="*/ 708942 h 3788731"/>
              <a:gd name="connsiteX8" fmla="*/ 2030754 w 2777761"/>
              <a:gd name="connsiteY8" fmla="*/ 753820 h 3788731"/>
              <a:gd name="connsiteX9" fmla="*/ 1997095 w 2777761"/>
              <a:gd name="connsiteY9" fmla="*/ 821138 h 3788731"/>
              <a:gd name="connsiteX10" fmla="*/ 1997095 w 2777761"/>
              <a:gd name="connsiteY10" fmla="*/ 708942 h 3788731"/>
              <a:gd name="connsiteX11" fmla="*/ 1946606 w 2777761"/>
              <a:gd name="connsiteY11" fmla="*/ 669673 h 3788731"/>
              <a:gd name="connsiteX12" fmla="*/ 1783922 w 2777761"/>
              <a:gd name="connsiteY12" fmla="*/ 770649 h 3788731"/>
              <a:gd name="connsiteX13" fmla="*/ 1402454 w 2777761"/>
              <a:gd name="connsiteY13" fmla="*/ 579916 h 3788731"/>
              <a:gd name="connsiteX14" fmla="*/ 1666115 w 2777761"/>
              <a:gd name="connsiteY14" fmla="*/ 1129678 h 3788731"/>
              <a:gd name="connsiteX15" fmla="*/ 1800751 w 2777761"/>
              <a:gd name="connsiteY15" fmla="*/ 1225045 h 3788731"/>
              <a:gd name="connsiteX16" fmla="*/ 1649286 w 2777761"/>
              <a:gd name="connsiteY16" fmla="*/ 1449437 h 3788731"/>
              <a:gd name="connsiteX17" fmla="*/ 1727824 w 2777761"/>
              <a:gd name="connsiteY17" fmla="*/ 1668220 h 3788731"/>
              <a:gd name="connsiteX18" fmla="*/ 1817581 w 2777761"/>
              <a:gd name="connsiteY18" fmla="*/ 1662611 h 3788731"/>
              <a:gd name="connsiteX19" fmla="*/ 1626846 w 2777761"/>
              <a:gd name="connsiteY19" fmla="*/ 1858954 h 3788731"/>
              <a:gd name="connsiteX20" fmla="*/ 914400 w 2777761"/>
              <a:gd name="connsiteY20" fmla="*/ 1578463 h 3788731"/>
              <a:gd name="connsiteX21" fmla="*/ 460005 w 2777761"/>
              <a:gd name="connsiteY21" fmla="*/ 2605060 h 3788731"/>
              <a:gd name="connsiteX22" fmla="*/ 263662 w 2777761"/>
              <a:gd name="connsiteY22" fmla="*/ 2812623 h 3788731"/>
              <a:gd name="connsiteX23" fmla="*/ 44879 w 2777761"/>
              <a:gd name="connsiteY23" fmla="*/ 2857501 h 3788731"/>
              <a:gd name="connsiteX24" fmla="*/ 0 w 2777761"/>
              <a:gd name="connsiteY24" fmla="*/ 2964088 h 3788731"/>
              <a:gd name="connsiteX25" fmla="*/ 274881 w 2777761"/>
              <a:gd name="connsiteY25" fmla="*/ 3087504 h 3788731"/>
              <a:gd name="connsiteX26" fmla="*/ 504884 w 2777761"/>
              <a:gd name="connsiteY26" fmla="*/ 2986527 h 3788731"/>
              <a:gd name="connsiteX27" fmla="*/ 471225 w 2777761"/>
              <a:gd name="connsiteY27" fmla="*/ 3115553 h 3788731"/>
              <a:gd name="connsiteX28" fmla="*/ 572201 w 2777761"/>
              <a:gd name="connsiteY28" fmla="*/ 3160431 h 3788731"/>
              <a:gd name="connsiteX29" fmla="*/ 381468 w 2777761"/>
              <a:gd name="connsiteY29" fmla="*/ 3620436 h 3788731"/>
              <a:gd name="connsiteX30" fmla="*/ 196344 w 2777761"/>
              <a:gd name="connsiteY30" fmla="*/ 3665315 h 3788731"/>
              <a:gd name="connsiteX31" fmla="*/ 263662 w 2777761"/>
              <a:gd name="connsiteY31" fmla="*/ 3766291 h 3788731"/>
              <a:gd name="connsiteX32" fmla="*/ 555372 w 2777761"/>
              <a:gd name="connsiteY32" fmla="*/ 3788731 h 3788731"/>
              <a:gd name="connsiteX33" fmla="*/ 589031 w 2777761"/>
              <a:gd name="connsiteY33" fmla="*/ 3581168 h 3788731"/>
              <a:gd name="connsiteX34" fmla="*/ 645129 w 2777761"/>
              <a:gd name="connsiteY34" fmla="*/ 3575558 h 3788731"/>
              <a:gd name="connsiteX35" fmla="*/ 690008 w 2777761"/>
              <a:gd name="connsiteY35" fmla="*/ 3698974 h 3788731"/>
              <a:gd name="connsiteX36" fmla="*/ 774155 w 2777761"/>
              <a:gd name="connsiteY36" fmla="*/ 3704584 h 3788731"/>
              <a:gd name="connsiteX37" fmla="*/ 779765 w 2777761"/>
              <a:gd name="connsiteY37" fmla="*/ 3474581 h 3788731"/>
              <a:gd name="connsiteX38" fmla="*/ 746106 w 2777761"/>
              <a:gd name="connsiteY38" fmla="*/ 3205310 h 3788731"/>
              <a:gd name="connsiteX39" fmla="*/ 903181 w 2777761"/>
              <a:gd name="connsiteY39" fmla="*/ 2627499 h 3788731"/>
              <a:gd name="connsiteX40" fmla="*/ 1166842 w 2777761"/>
              <a:gd name="connsiteY40" fmla="*/ 2520912 h 3788731"/>
              <a:gd name="connsiteX41" fmla="*/ 1531480 w 2777761"/>
              <a:gd name="connsiteY41" fmla="*/ 2627499 h 3788731"/>
              <a:gd name="connsiteX42" fmla="*/ 1593188 w 2777761"/>
              <a:gd name="connsiteY42" fmla="*/ 2627499 h 3788731"/>
              <a:gd name="connsiteX43" fmla="*/ 1649286 w 2777761"/>
              <a:gd name="connsiteY43" fmla="*/ 2728476 h 3788731"/>
              <a:gd name="connsiteX44" fmla="*/ 1800751 w 2777761"/>
              <a:gd name="connsiteY44" fmla="*/ 2762134 h 3788731"/>
              <a:gd name="connsiteX45" fmla="*/ 1811971 w 2777761"/>
              <a:gd name="connsiteY45" fmla="*/ 2795793 h 3788731"/>
              <a:gd name="connsiteX46" fmla="*/ 1772702 w 2777761"/>
              <a:gd name="connsiteY46" fmla="*/ 2997747 h 3788731"/>
              <a:gd name="connsiteX47" fmla="*/ 1750263 w 2777761"/>
              <a:gd name="connsiteY47" fmla="*/ 3323116 h 3788731"/>
              <a:gd name="connsiteX48" fmla="*/ 1542700 w 2777761"/>
              <a:gd name="connsiteY48" fmla="*/ 3345555 h 3788731"/>
              <a:gd name="connsiteX49" fmla="*/ 1206111 w 2777761"/>
              <a:gd name="connsiteY49" fmla="*/ 3396044 h 3788731"/>
              <a:gd name="connsiteX50" fmla="*/ 1178062 w 2777761"/>
              <a:gd name="connsiteY50" fmla="*/ 3468971 h 3788731"/>
              <a:gd name="connsiteX51" fmla="*/ 1116354 w 2777761"/>
              <a:gd name="connsiteY51" fmla="*/ 3497020 h 3788731"/>
              <a:gd name="connsiteX52" fmla="*/ 1144403 w 2777761"/>
              <a:gd name="connsiteY52" fmla="*/ 3631656 h 3788731"/>
              <a:gd name="connsiteX53" fmla="*/ 1284648 w 2777761"/>
              <a:gd name="connsiteY53" fmla="*/ 3637266 h 3788731"/>
              <a:gd name="connsiteX54" fmla="*/ 1279038 w 2777761"/>
              <a:gd name="connsiteY54" fmla="*/ 3485801 h 3788731"/>
              <a:gd name="connsiteX55" fmla="*/ 1458552 w 2777761"/>
              <a:gd name="connsiteY55" fmla="*/ 3497020 h 3788731"/>
              <a:gd name="connsiteX56" fmla="*/ 1430503 w 2777761"/>
              <a:gd name="connsiteY56" fmla="*/ 3575558 h 3788731"/>
              <a:gd name="connsiteX57" fmla="*/ 1402454 w 2777761"/>
              <a:gd name="connsiteY57" fmla="*/ 3637266 h 3788731"/>
              <a:gd name="connsiteX58" fmla="*/ 1318307 w 2777761"/>
              <a:gd name="connsiteY58" fmla="*/ 3654095 h 3788731"/>
              <a:gd name="connsiteX59" fmla="*/ 1452943 w 2777761"/>
              <a:gd name="connsiteY59" fmla="*/ 3777511 h 3788731"/>
              <a:gd name="connsiteX60" fmla="*/ 1520260 w 2777761"/>
              <a:gd name="connsiteY60" fmla="*/ 3642876 h 3788731"/>
              <a:gd name="connsiteX61" fmla="*/ 1823190 w 2777761"/>
              <a:gd name="connsiteY61" fmla="*/ 3541899 h 3788731"/>
              <a:gd name="connsiteX62" fmla="*/ 2159779 w 2777761"/>
              <a:gd name="connsiteY62" fmla="*/ 3614826 h 3788731"/>
              <a:gd name="connsiteX63" fmla="*/ 2114901 w 2777761"/>
              <a:gd name="connsiteY63" fmla="*/ 3715803 h 3788731"/>
              <a:gd name="connsiteX64" fmla="*/ 2210268 w 2777761"/>
              <a:gd name="connsiteY64" fmla="*/ 3783121 h 3788731"/>
              <a:gd name="connsiteX65" fmla="*/ 2283195 w 2777761"/>
              <a:gd name="connsiteY65" fmla="*/ 3732633 h 3788731"/>
              <a:gd name="connsiteX66" fmla="*/ 2271976 w 2777761"/>
              <a:gd name="connsiteY66" fmla="*/ 3637266 h 3788731"/>
              <a:gd name="connsiteX67" fmla="*/ 2451490 w 2777761"/>
              <a:gd name="connsiteY67" fmla="*/ 3558728 h 3788731"/>
              <a:gd name="connsiteX68" fmla="*/ 2434660 w 2777761"/>
              <a:gd name="connsiteY68" fmla="*/ 3384824 h 3788731"/>
              <a:gd name="connsiteX69" fmla="*/ 1929777 w 2777761"/>
              <a:gd name="connsiteY69" fmla="*/ 3356775 h 3788731"/>
              <a:gd name="connsiteX70" fmla="*/ 1918557 w 2777761"/>
              <a:gd name="connsiteY70" fmla="*/ 3031406 h 3788731"/>
              <a:gd name="connsiteX71" fmla="*/ 1884898 w 2777761"/>
              <a:gd name="connsiteY71" fmla="*/ 3014576 h 3788731"/>
              <a:gd name="connsiteX72" fmla="*/ 1907338 w 2777761"/>
              <a:gd name="connsiteY72" fmla="*/ 2835062 h 3788731"/>
              <a:gd name="connsiteX73" fmla="*/ 1862459 w 2777761"/>
              <a:gd name="connsiteY73" fmla="*/ 2773354 h 3788731"/>
              <a:gd name="connsiteX74" fmla="*/ 2109291 w 2777761"/>
              <a:gd name="connsiteY74" fmla="*/ 2717256 h 3788731"/>
              <a:gd name="connsiteX75" fmla="*/ 2131730 w 2777761"/>
              <a:gd name="connsiteY75" fmla="*/ 2588230 h 3788731"/>
              <a:gd name="connsiteX76" fmla="*/ 2372952 w 2777761"/>
              <a:gd name="connsiteY76" fmla="*/ 2621889 h 3788731"/>
              <a:gd name="connsiteX77" fmla="*/ 2597345 w 2777761"/>
              <a:gd name="connsiteY77" fmla="*/ 2032858 h 3788731"/>
              <a:gd name="connsiteX78" fmla="*/ 2552466 w 2777761"/>
              <a:gd name="connsiteY78" fmla="*/ 1948711 h 3788731"/>
              <a:gd name="connsiteX79" fmla="*/ 2698322 w 2777761"/>
              <a:gd name="connsiteY79" fmla="*/ 1460657 h 3788731"/>
              <a:gd name="connsiteX80" fmla="*/ 2642224 w 2777761"/>
              <a:gd name="connsiteY80" fmla="*/ 1354071 h 3788731"/>
              <a:gd name="connsiteX81" fmla="*/ 2485148 w 2777761"/>
              <a:gd name="connsiteY81" fmla="*/ 798699 h 3788731"/>
              <a:gd name="connsiteX82" fmla="*/ 2743201 w 2777761"/>
              <a:gd name="connsiteY82" fmla="*/ 675283 h 3788731"/>
              <a:gd name="connsiteX83" fmla="*/ 2715151 w 2777761"/>
              <a:gd name="connsiteY83" fmla="*/ 434061 h 3788731"/>
              <a:gd name="connsiteX84" fmla="*/ 2631004 w 2777761"/>
              <a:gd name="connsiteY84" fmla="*/ 86253 h 3788731"/>
              <a:gd name="connsiteX0" fmla="*/ 2631004 w 2777761"/>
              <a:gd name="connsiteY0" fmla="*/ 86253 h 3788731"/>
              <a:gd name="connsiteX1" fmla="*/ 2434660 w 2777761"/>
              <a:gd name="connsiteY1" fmla="*/ 2105 h 3788731"/>
              <a:gd name="connsiteX2" fmla="*/ 2193438 w 2777761"/>
              <a:gd name="connsiteY2" fmla="*/ 159180 h 3788731"/>
              <a:gd name="connsiteX3" fmla="*/ 2092462 w 2777761"/>
              <a:gd name="connsiteY3" fmla="*/ 198449 h 3788731"/>
              <a:gd name="connsiteX4" fmla="*/ 2142950 w 2777761"/>
              <a:gd name="connsiteY4" fmla="*/ 288206 h 3788731"/>
              <a:gd name="connsiteX5" fmla="*/ 2030754 w 2777761"/>
              <a:gd name="connsiteY5" fmla="*/ 450890 h 3788731"/>
              <a:gd name="connsiteX6" fmla="*/ 2137342 w 2777761"/>
              <a:gd name="connsiteY6" fmla="*/ 585526 h 3788731"/>
              <a:gd name="connsiteX7" fmla="*/ 2159779 w 2777761"/>
              <a:gd name="connsiteY7" fmla="*/ 708942 h 3788731"/>
              <a:gd name="connsiteX8" fmla="*/ 2030754 w 2777761"/>
              <a:gd name="connsiteY8" fmla="*/ 753820 h 3788731"/>
              <a:gd name="connsiteX9" fmla="*/ 1997095 w 2777761"/>
              <a:gd name="connsiteY9" fmla="*/ 821138 h 3788731"/>
              <a:gd name="connsiteX10" fmla="*/ 1997095 w 2777761"/>
              <a:gd name="connsiteY10" fmla="*/ 708942 h 3788731"/>
              <a:gd name="connsiteX11" fmla="*/ 1946606 w 2777761"/>
              <a:gd name="connsiteY11" fmla="*/ 669673 h 3788731"/>
              <a:gd name="connsiteX12" fmla="*/ 1783922 w 2777761"/>
              <a:gd name="connsiteY12" fmla="*/ 770649 h 3788731"/>
              <a:gd name="connsiteX13" fmla="*/ 1402454 w 2777761"/>
              <a:gd name="connsiteY13" fmla="*/ 579916 h 3788731"/>
              <a:gd name="connsiteX14" fmla="*/ 1666115 w 2777761"/>
              <a:gd name="connsiteY14" fmla="*/ 1129678 h 3788731"/>
              <a:gd name="connsiteX15" fmla="*/ 1800751 w 2777761"/>
              <a:gd name="connsiteY15" fmla="*/ 1225045 h 3788731"/>
              <a:gd name="connsiteX16" fmla="*/ 1649286 w 2777761"/>
              <a:gd name="connsiteY16" fmla="*/ 1449437 h 3788731"/>
              <a:gd name="connsiteX17" fmla="*/ 1727824 w 2777761"/>
              <a:gd name="connsiteY17" fmla="*/ 1668220 h 3788731"/>
              <a:gd name="connsiteX18" fmla="*/ 1817581 w 2777761"/>
              <a:gd name="connsiteY18" fmla="*/ 1662611 h 3788731"/>
              <a:gd name="connsiteX19" fmla="*/ 1626846 w 2777761"/>
              <a:gd name="connsiteY19" fmla="*/ 1858954 h 3788731"/>
              <a:gd name="connsiteX20" fmla="*/ 914400 w 2777761"/>
              <a:gd name="connsiteY20" fmla="*/ 1578463 h 3788731"/>
              <a:gd name="connsiteX21" fmla="*/ 460005 w 2777761"/>
              <a:gd name="connsiteY21" fmla="*/ 2605060 h 3788731"/>
              <a:gd name="connsiteX22" fmla="*/ 263662 w 2777761"/>
              <a:gd name="connsiteY22" fmla="*/ 2812623 h 3788731"/>
              <a:gd name="connsiteX23" fmla="*/ 44879 w 2777761"/>
              <a:gd name="connsiteY23" fmla="*/ 2857501 h 3788731"/>
              <a:gd name="connsiteX24" fmla="*/ 0 w 2777761"/>
              <a:gd name="connsiteY24" fmla="*/ 2964088 h 3788731"/>
              <a:gd name="connsiteX25" fmla="*/ 274881 w 2777761"/>
              <a:gd name="connsiteY25" fmla="*/ 3087504 h 3788731"/>
              <a:gd name="connsiteX26" fmla="*/ 504884 w 2777761"/>
              <a:gd name="connsiteY26" fmla="*/ 2986527 h 3788731"/>
              <a:gd name="connsiteX27" fmla="*/ 471225 w 2777761"/>
              <a:gd name="connsiteY27" fmla="*/ 3115553 h 3788731"/>
              <a:gd name="connsiteX28" fmla="*/ 572201 w 2777761"/>
              <a:gd name="connsiteY28" fmla="*/ 3160431 h 3788731"/>
              <a:gd name="connsiteX29" fmla="*/ 381468 w 2777761"/>
              <a:gd name="connsiteY29" fmla="*/ 3620436 h 3788731"/>
              <a:gd name="connsiteX30" fmla="*/ 196344 w 2777761"/>
              <a:gd name="connsiteY30" fmla="*/ 3665315 h 3788731"/>
              <a:gd name="connsiteX31" fmla="*/ 263662 w 2777761"/>
              <a:gd name="connsiteY31" fmla="*/ 3766291 h 3788731"/>
              <a:gd name="connsiteX32" fmla="*/ 555372 w 2777761"/>
              <a:gd name="connsiteY32" fmla="*/ 3788731 h 3788731"/>
              <a:gd name="connsiteX33" fmla="*/ 589031 w 2777761"/>
              <a:gd name="connsiteY33" fmla="*/ 3581168 h 3788731"/>
              <a:gd name="connsiteX34" fmla="*/ 645129 w 2777761"/>
              <a:gd name="connsiteY34" fmla="*/ 3575558 h 3788731"/>
              <a:gd name="connsiteX35" fmla="*/ 690008 w 2777761"/>
              <a:gd name="connsiteY35" fmla="*/ 3698974 h 3788731"/>
              <a:gd name="connsiteX36" fmla="*/ 774155 w 2777761"/>
              <a:gd name="connsiteY36" fmla="*/ 3704584 h 3788731"/>
              <a:gd name="connsiteX37" fmla="*/ 779765 w 2777761"/>
              <a:gd name="connsiteY37" fmla="*/ 3474581 h 3788731"/>
              <a:gd name="connsiteX38" fmla="*/ 746106 w 2777761"/>
              <a:gd name="connsiteY38" fmla="*/ 3205310 h 3788731"/>
              <a:gd name="connsiteX39" fmla="*/ 903181 w 2777761"/>
              <a:gd name="connsiteY39" fmla="*/ 2627499 h 3788731"/>
              <a:gd name="connsiteX40" fmla="*/ 1166842 w 2777761"/>
              <a:gd name="connsiteY40" fmla="*/ 2520912 h 3788731"/>
              <a:gd name="connsiteX41" fmla="*/ 1531480 w 2777761"/>
              <a:gd name="connsiteY41" fmla="*/ 2627499 h 3788731"/>
              <a:gd name="connsiteX42" fmla="*/ 1593188 w 2777761"/>
              <a:gd name="connsiteY42" fmla="*/ 2627499 h 3788731"/>
              <a:gd name="connsiteX43" fmla="*/ 1649286 w 2777761"/>
              <a:gd name="connsiteY43" fmla="*/ 2728476 h 3788731"/>
              <a:gd name="connsiteX44" fmla="*/ 1800751 w 2777761"/>
              <a:gd name="connsiteY44" fmla="*/ 2762134 h 3788731"/>
              <a:gd name="connsiteX45" fmla="*/ 1811971 w 2777761"/>
              <a:gd name="connsiteY45" fmla="*/ 2795793 h 3788731"/>
              <a:gd name="connsiteX46" fmla="*/ 1772702 w 2777761"/>
              <a:gd name="connsiteY46" fmla="*/ 2997747 h 3788731"/>
              <a:gd name="connsiteX47" fmla="*/ 1750263 w 2777761"/>
              <a:gd name="connsiteY47" fmla="*/ 3323116 h 3788731"/>
              <a:gd name="connsiteX48" fmla="*/ 1542700 w 2777761"/>
              <a:gd name="connsiteY48" fmla="*/ 3345555 h 3788731"/>
              <a:gd name="connsiteX49" fmla="*/ 1206111 w 2777761"/>
              <a:gd name="connsiteY49" fmla="*/ 3396044 h 3788731"/>
              <a:gd name="connsiteX50" fmla="*/ 1178062 w 2777761"/>
              <a:gd name="connsiteY50" fmla="*/ 3468971 h 3788731"/>
              <a:gd name="connsiteX51" fmla="*/ 1116354 w 2777761"/>
              <a:gd name="connsiteY51" fmla="*/ 3497020 h 3788731"/>
              <a:gd name="connsiteX52" fmla="*/ 1144403 w 2777761"/>
              <a:gd name="connsiteY52" fmla="*/ 3631656 h 3788731"/>
              <a:gd name="connsiteX53" fmla="*/ 1284648 w 2777761"/>
              <a:gd name="connsiteY53" fmla="*/ 3637266 h 3788731"/>
              <a:gd name="connsiteX54" fmla="*/ 1279038 w 2777761"/>
              <a:gd name="connsiteY54" fmla="*/ 3485801 h 3788731"/>
              <a:gd name="connsiteX55" fmla="*/ 1458552 w 2777761"/>
              <a:gd name="connsiteY55" fmla="*/ 3497020 h 3788731"/>
              <a:gd name="connsiteX56" fmla="*/ 1430503 w 2777761"/>
              <a:gd name="connsiteY56" fmla="*/ 3575558 h 3788731"/>
              <a:gd name="connsiteX57" fmla="*/ 1402454 w 2777761"/>
              <a:gd name="connsiteY57" fmla="*/ 3637266 h 3788731"/>
              <a:gd name="connsiteX58" fmla="*/ 1318307 w 2777761"/>
              <a:gd name="connsiteY58" fmla="*/ 3654095 h 3788731"/>
              <a:gd name="connsiteX59" fmla="*/ 1452943 w 2777761"/>
              <a:gd name="connsiteY59" fmla="*/ 3777511 h 3788731"/>
              <a:gd name="connsiteX60" fmla="*/ 1520260 w 2777761"/>
              <a:gd name="connsiteY60" fmla="*/ 3642876 h 3788731"/>
              <a:gd name="connsiteX61" fmla="*/ 1823190 w 2777761"/>
              <a:gd name="connsiteY61" fmla="*/ 3541899 h 3788731"/>
              <a:gd name="connsiteX62" fmla="*/ 2159779 w 2777761"/>
              <a:gd name="connsiteY62" fmla="*/ 3614826 h 3788731"/>
              <a:gd name="connsiteX63" fmla="*/ 2114901 w 2777761"/>
              <a:gd name="connsiteY63" fmla="*/ 3715803 h 3788731"/>
              <a:gd name="connsiteX64" fmla="*/ 2210268 w 2777761"/>
              <a:gd name="connsiteY64" fmla="*/ 3783121 h 3788731"/>
              <a:gd name="connsiteX65" fmla="*/ 2283195 w 2777761"/>
              <a:gd name="connsiteY65" fmla="*/ 3732633 h 3788731"/>
              <a:gd name="connsiteX66" fmla="*/ 2271976 w 2777761"/>
              <a:gd name="connsiteY66" fmla="*/ 3637266 h 3788731"/>
              <a:gd name="connsiteX67" fmla="*/ 2451490 w 2777761"/>
              <a:gd name="connsiteY67" fmla="*/ 3558728 h 3788731"/>
              <a:gd name="connsiteX68" fmla="*/ 2434660 w 2777761"/>
              <a:gd name="connsiteY68" fmla="*/ 3384824 h 3788731"/>
              <a:gd name="connsiteX69" fmla="*/ 1929777 w 2777761"/>
              <a:gd name="connsiteY69" fmla="*/ 3356775 h 3788731"/>
              <a:gd name="connsiteX70" fmla="*/ 1918557 w 2777761"/>
              <a:gd name="connsiteY70" fmla="*/ 3031406 h 3788731"/>
              <a:gd name="connsiteX71" fmla="*/ 1884898 w 2777761"/>
              <a:gd name="connsiteY71" fmla="*/ 3014576 h 3788731"/>
              <a:gd name="connsiteX72" fmla="*/ 1907338 w 2777761"/>
              <a:gd name="connsiteY72" fmla="*/ 2835062 h 3788731"/>
              <a:gd name="connsiteX73" fmla="*/ 1862459 w 2777761"/>
              <a:gd name="connsiteY73" fmla="*/ 2773354 h 3788731"/>
              <a:gd name="connsiteX74" fmla="*/ 2109291 w 2777761"/>
              <a:gd name="connsiteY74" fmla="*/ 2717256 h 3788731"/>
              <a:gd name="connsiteX75" fmla="*/ 2131730 w 2777761"/>
              <a:gd name="connsiteY75" fmla="*/ 2588230 h 3788731"/>
              <a:gd name="connsiteX76" fmla="*/ 2372952 w 2777761"/>
              <a:gd name="connsiteY76" fmla="*/ 2621889 h 3788731"/>
              <a:gd name="connsiteX77" fmla="*/ 2597345 w 2777761"/>
              <a:gd name="connsiteY77" fmla="*/ 2032858 h 3788731"/>
              <a:gd name="connsiteX78" fmla="*/ 2552466 w 2777761"/>
              <a:gd name="connsiteY78" fmla="*/ 1948711 h 3788731"/>
              <a:gd name="connsiteX79" fmla="*/ 2698322 w 2777761"/>
              <a:gd name="connsiteY79" fmla="*/ 1460657 h 3788731"/>
              <a:gd name="connsiteX80" fmla="*/ 2642224 w 2777761"/>
              <a:gd name="connsiteY80" fmla="*/ 1354071 h 3788731"/>
              <a:gd name="connsiteX81" fmla="*/ 2485148 w 2777761"/>
              <a:gd name="connsiteY81" fmla="*/ 798699 h 3788731"/>
              <a:gd name="connsiteX82" fmla="*/ 2743201 w 2777761"/>
              <a:gd name="connsiteY82" fmla="*/ 675283 h 3788731"/>
              <a:gd name="connsiteX83" fmla="*/ 2715151 w 2777761"/>
              <a:gd name="connsiteY83" fmla="*/ 434061 h 3788731"/>
              <a:gd name="connsiteX84" fmla="*/ 2631004 w 2777761"/>
              <a:gd name="connsiteY84" fmla="*/ 86253 h 3788731"/>
              <a:gd name="connsiteX0" fmla="*/ 2631004 w 2777761"/>
              <a:gd name="connsiteY0" fmla="*/ 86253 h 3788731"/>
              <a:gd name="connsiteX1" fmla="*/ 2434660 w 2777761"/>
              <a:gd name="connsiteY1" fmla="*/ 2105 h 3788731"/>
              <a:gd name="connsiteX2" fmla="*/ 2193438 w 2777761"/>
              <a:gd name="connsiteY2" fmla="*/ 159180 h 3788731"/>
              <a:gd name="connsiteX3" fmla="*/ 2092462 w 2777761"/>
              <a:gd name="connsiteY3" fmla="*/ 198449 h 3788731"/>
              <a:gd name="connsiteX4" fmla="*/ 2142950 w 2777761"/>
              <a:gd name="connsiteY4" fmla="*/ 288206 h 3788731"/>
              <a:gd name="connsiteX5" fmla="*/ 2030754 w 2777761"/>
              <a:gd name="connsiteY5" fmla="*/ 450890 h 3788731"/>
              <a:gd name="connsiteX6" fmla="*/ 2137342 w 2777761"/>
              <a:gd name="connsiteY6" fmla="*/ 585526 h 3788731"/>
              <a:gd name="connsiteX7" fmla="*/ 2159779 w 2777761"/>
              <a:gd name="connsiteY7" fmla="*/ 708942 h 3788731"/>
              <a:gd name="connsiteX8" fmla="*/ 2030754 w 2777761"/>
              <a:gd name="connsiteY8" fmla="*/ 753820 h 3788731"/>
              <a:gd name="connsiteX9" fmla="*/ 1997095 w 2777761"/>
              <a:gd name="connsiteY9" fmla="*/ 821138 h 3788731"/>
              <a:gd name="connsiteX10" fmla="*/ 1997095 w 2777761"/>
              <a:gd name="connsiteY10" fmla="*/ 708942 h 3788731"/>
              <a:gd name="connsiteX11" fmla="*/ 1946606 w 2777761"/>
              <a:gd name="connsiteY11" fmla="*/ 669673 h 3788731"/>
              <a:gd name="connsiteX12" fmla="*/ 1783922 w 2777761"/>
              <a:gd name="connsiteY12" fmla="*/ 770649 h 3788731"/>
              <a:gd name="connsiteX13" fmla="*/ 1402454 w 2777761"/>
              <a:gd name="connsiteY13" fmla="*/ 579916 h 3788731"/>
              <a:gd name="connsiteX14" fmla="*/ 1666115 w 2777761"/>
              <a:gd name="connsiteY14" fmla="*/ 1129678 h 3788731"/>
              <a:gd name="connsiteX15" fmla="*/ 1800751 w 2777761"/>
              <a:gd name="connsiteY15" fmla="*/ 1225045 h 3788731"/>
              <a:gd name="connsiteX16" fmla="*/ 1649286 w 2777761"/>
              <a:gd name="connsiteY16" fmla="*/ 1449437 h 3788731"/>
              <a:gd name="connsiteX17" fmla="*/ 1727824 w 2777761"/>
              <a:gd name="connsiteY17" fmla="*/ 1668220 h 3788731"/>
              <a:gd name="connsiteX18" fmla="*/ 1817581 w 2777761"/>
              <a:gd name="connsiteY18" fmla="*/ 1662611 h 3788731"/>
              <a:gd name="connsiteX19" fmla="*/ 1626846 w 2777761"/>
              <a:gd name="connsiteY19" fmla="*/ 1858954 h 3788731"/>
              <a:gd name="connsiteX20" fmla="*/ 914400 w 2777761"/>
              <a:gd name="connsiteY20" fmla="*/ 1578463 h 3788731"/>
              <a:gd name="connsiteX21" fmla="*/ 460005 w 2777761"/>
              <a:gd name="connsiteY21" fmla="*/ 2605060 h 3788731"/>
              <a:gd name="connsiteX22" fmla="*/ 263662 w 2777761"/>
              <a:gd name="connsiteY22" fmla="*/ 2812623 h 3788731"/>
              <a:gd name="connsiteX23" fmla="*/ 44879 w 2777761"/>
              <a:gd name="connsiteY23" fmla="*/ 2857501 h 3788731"/>
              <a:gd name="connsiteX24" fmla="*/ 0 w 2777761"/>
              <a:gd name="connsiteY24" fmla="*/ 2964088 h 3788731"/>
              <a:gd name="connsiteX25" fmla="*/ 274881 w 2777761"/>
              <a:gd name="connsiteY25" fmla="*/ 3087504 h 3788731"/>
              <a:gd name="connsiteX26" fmla="*/ 504884 w 2777761"/>
              <a:gd name="connsiteY26" fmla="*/ 2986527 h 3788731"/>
              <a:gd name="connsiteX27" fmla="*/ 471225 w 2777761"/>
              <a:gd name="connsiteY27" fmla="*/ 3115553 h 3788731"/>
              <a:gd name="connsiteX28" fmla="*/ 572201 w 2777761"/>
              <a:gd name="connsiteY28" fmla="*/ 3160431 h 3788731"/>
              <a:gd name="connsiteX29" fmla="*/ 381468 w 2777761"/>
              <a:gd name="connsiteY29" fmla="*/ 3620436 h 3788731"/>
              <a:gd name="connsiteX30" fmla="*/ 196344 w 2777761"/>
              <a:gd name="connsiteY30" fmla="*/ 3665315 h 3788731"/>
              <a:gd name="connsiteX31" fmla="*/ 263662 w 2777761"/>
              <a:gd name="connsiteY31" fmla="*/ 3766291 h 3788731"/>
              <a:gd name="connsiteX32" fmla="*/ 555372 w 2777761"/>
              <a:gd name="connsiteY32" fmla="*/ 3788731 h 3788731"/>
              <a:gd name="connsiteX33" fmla="*/ 589031 w 2777761"/>
              <a:gd name="connsiteY33" fmla="*/ 3581168 h 3788731"/>
              <a:gd name="connsiteX34" fmla="*/ 645129 w 2777761"/>
              <a:gd name="connsiteY34" fmla="*/ 3575558 h 3788731"/>
              <a:gd name="connsiteX35" fmla="*/ 690008 w 2777761"/>
              <a:gd name="connsiteY35" fmla="*/ 3698974 h 3788731"/>
              <a:gd name="connsiteX36" fmla="*/ 774155 w 2777761"/>
              <a:gd name="connsiteY36" fmla="*/ 3704584 h 3788731"/>
              <a:gd name="connsiteX37" fmla="*/ 779765 w 2777761"/>
              <a:gd name="connsiteY37" fmla="*/ 3474581 h 3788731"/>
              <a:gd name="connsiteX38" fmla="*/ 746106 w 2777761"/>
              <a:gd name="connsiteY38" fmla="*/ 3205310 h 3788731"/>
              <a:gd name="connsiteX39" fmla="*/ 903181 w 2777761"/>
              <a:gd name="connsiteY39" fmla="*/ 2627499 h 3788731"/>
              <a:gd name="connsiteX40" fmla="*/ 1166842 w 2777761"/>
              <a:gd name="connsiteY40" fmla="*/ 2520912 h 3788731"/>
              <a:gd name="connsiteX41" fmla="*/ 1531480 w 2777761"/>
              <a:gd name="connsiteY41" fmla="*/ 2627499 h 3788731"/>
              <a:gd name="connsiteX42" fmla="*/ 1593188 w 2777761"/>
              <a:gd name="connsiteY42" fmla="*/ 2627499 h 3788731"/>
              <a:gd name="connsiteX43" fmla="*/ 1649286 w 2777761"/>
              <a:gd name="connsiteY43" fmla="*/ 2728476 h 3788731"/>
              <a:gd name="connsiteX44" fmla="*/ 1800751 w 2777761"/>
              <a:gd name="connsiteY44" fmla="*/ 2762134 h 3788731"/>
              <a:gd name="connsiteX45" fmla="*/ 1811971 w 2777761"/>
              <a:gd name="connsiteY45" fmla="*/ 2795793 h 3788731"/>
              <a:gd name="connsiteX46" fmla="*/ 1772702 w 2777761"/>
              <a:gd name="connsiteY46" fmla="*/ 2997747 h 3788731"/>
              <a:gd name="connsiteX47" fmla="*/ 1750263 w 2777761"/>
              <a:gd name="connsiteY47" fmla="*/ 3323116 h 3788731"/>
              <a:gd name="connsiteX48" fmla="*/ 1542700 w 2777761"/>
              <a:gd name="connsiteY48" fmla="*/ 3345555 h 3788731"/>
              <a:gd name="connsiteX49" fmla="*/ 1206111 w 2777761"/>
              <a:gd name="connsiteY49" fmla="*/ 3396044 h 3788731"/>
              <a:gd name="connsiteX50" fmla="*/ 1178062 w 2777761"/>
              <a:gd name="connsiteY50" fmla="*/ 3468971 h 3788731"/>
              <a:gd name="connsiteX51" fmla="*/ 1116354 w 2777761"/>
              <a:gd name="connsiteY51" fmla="*/ 3497020 h 3788731"/>
              <a:gd name="connsiteX52" fmla="*/ 1144403 w 2777761"/>
              <a:gd name="connsiteY52" fmla="*/ 3631656 h 3788731"/>
              <a:gd name="connsiteX53" fmla="*/ 1284648 w 2777761"/>
              <a:gd name="connsiteY53" fmla="*/ 3637266 h 3788731"/>
              <a:gd name="connsiteX54" fmla="*/ 1279038 w 2777761"/>
              <a:gd name="connsiteY54" fmla="*/ 3485801 h 3788731"/>
              <a:gd name="connsiteX55" fmla="*/ 1458552 w 2777761"/>
              <a:gd name="connsiteY55" fmla="*/ 3497020 h 3788731"/>
              <a:gd name="connsiteX56" fmla="*/ 1430503 w 2777761"/>
              <a:gd name="connsiteY56" fmla="*/ 3575558 h 3788731"/>
              <a:gd name="connsiteX57" fmla="*/ 1402454 w 2777761"/>
              <a:gd name="connsiteY57" fmla="*/ 3637266 h 3788731"/>
              <a:gd name="connsiteX58" fmla="*/ 1318307 w 2777761"/>
              <a:gd name="connsiteY58" fmla="*/ 3654095 h 3788731"/>
              <a:gd name="connsiteX59" fmla="*/ 1452943 w 2777761"/>
              <a:gd name="connsiteY59" fmla="*/ 3777511 h 3788731"/>
              <a:gd name="connsiteX60" fmla="*/ 1520260 w 2777761"/>
              <a:gd name="connsiteY60" fmla="*/ 3642876 h 3788731"/>
              <a:gd name="connsiteX61" fmla="*/ 1823190 w 2777761"/>
              <a:gd name="connsiteY61" fmla="*/ 3541899 h 3788731"/>
              <a:gd name="connsiteX62" fmla="*/ 2159779 w 2777761"/>
              <a:gd name="connsiteY62" fmla="*/ 3614826 h 3788731"/>
              <a:gd name="connsiteX63" fmla="*/ 2114901 w 2777761"/>
              <a:gd name="connsiteY63" fmla="*/ 3715803 h 3788731"/>
              <a:gd name="connsiteX64" fmla="*/ 2210268 w 2777761"/>
              <a:gd name="connsiteY64" fmla="*/ 3783121 h 3788731"/>
              <a:gd name="connsiteX65" fmla="*/ 2283195 w 2777761"/>
              <a:gd name="connsiteY65" fmla="*/ 3732633 h 3788731"/>
              <a:gd name="connsiteX66" fmla="*/ 2271976 w 2777761"/>
              <a:gd name="connsiteY66" fmla="*/ 3637266 h 3788731"/>
              <a:gd name="connsiteX67" fmla="*/ 2451490 w 2777761"/>
              <a:gd name="connsiteY67" fmla="*/ 3558728 h 3788731"/>
              <a:gd name="connsiteX68" fmla="*/ 2434660 w 2777761"/>
              <a:gd name="connsiteY68" fmla="*/ 3384824 h 3788731"/>
              <a:gd name="connsiteX69" fmla="*/ 1929777 w 2777761"/>
              <a:gd name="connsiteY69" fmla="*/ 3356775 h 3788731"/>
              <a:gd name="connsiteX70" fmla="*/ 1918557 w 2777761"/>
              <a:gd name="connsiteY70" fmla="*/ 3031406 h 3788731"/>
              <a:gd name="connsiteX71" fmla="*/ 1884898 w 2777761"/>
              <a:gd name="connsiteY71" fmla="*/ 3014576 h 3788731"/>
              <a:gd name="connsiteX72" fmla="*/ 1907338 w 2777761"/>
              <a:gd name="connsiteY72" fmla="*/ 2835062 h 3788731"/>
              <a:gd name="connsiteX73" fmla="*/ 1862459 w 2777761"/>
              <a:gd name="connsiteY73" fmla="*/ 2773354 h 3788731"/>
              <a:gd name="connsiteX74" fmla="*/ 2109291 w 2777761"/>
              <a:gd name="connsiteY74" fmla="*/ 2717256 h 3788731"/>
              <a:gd name="connsiteX75" fmla="*/ 2131730 w 2777761"/>
              <a:gd name="connsiteY75" fmla="*/ 2588230 h 3788731"/>
              <a:gd name="connsiteX76" fmla="*/ 2372952 w 2777761"/>
              <a:gd name="connsiteY76" fmla="*/ 2621889 h 3788731"/>
              <a:gd name="connsiteX77" fmla="*/ 2597345 w 2777761"/>
              <a:gd name="connsiteY77" fmla="*/ 2032858 h 3788731"/>
              <a:gd name="connsiteX78" fmla="*/ 2552466 w 2777761"/>
              <a:gd name="connsiteY78" fmla="*/ 1948711 h 3788731"/>
              <a:gd name="connsiteX79" fmla="*/ 2698322 w 2777761"/>
              <a:gd name="connsiteY79" fmla="*/ 1460657 h 3788731"/>
              <a:gd name="connsiteX80" fmla="*/ 2642224 w 2777761"/>
              <a:gd name="connsiteY80" fmla="*/ 1354071 h 3788731"/>
              <a:gd name="connsiteX81" fmla="*/ 2485148 w 2777761"/>
              <a:gd name="connsiteY81" fmla="*/ 798699 h 3788731"/>
              <a:gd name="connsiteX82" fmla="*/ 2743201 w 2777761"/>
              <a:gd name="connsiteY82" fmla="*/ 675283 h 3788731"/>
              <a:gd name="connsiteX83" fmla="*/ 2715151 w 2777761"/>
              <a:gd name="connsiteY83" fmla="*/ 434061 h 3788731"/>
              <a:gd name="connsiteX84" fmla="*/ 2631004 w 2777761"/>
              <a:gd name="connsiteY84" fmla="*/ 86253 h 3788731"/>
              <a:gd name="connsiteX0" fmla="*/ 2631004 w 2777761"/>
              <a:gd name="connsiteY0" fmla="*/ 86253 h 3788731"/>
              <a:gd name="connsiteX1" fmla="*/ 2434660 w 2777761"/>
              <a:gd name="connsiteY1" fmla="*/ 2105 h 3788731"/>
              <a:gd name="connsiteX2" fmla="*/ 2193438 w 2777761"/>
              <a:gd name="connsiteY2" fmla="*/ 159180 h 3788731"/>
              <a:gd name="connsiteX3" fmla="*/ 2092462 w 2777761"/>
              <a:gd name="connsiteY3" fmla="*/ 198449 h 3788731"/>
              <a:gd name="connsiteX4" fmla="*/ 2142950 w 2777761"/>
              <a:gd name="connsiteY4" fmla="*/ 288206 h 3788731"/>
              <a:gd name="connsiteX5" fmla="*/ 2030754 w 2777761"/>
              <a:gd name="connsiteY5" fmla="*/ 450890 h 3788731"/>
              <a:gd name="connsiteX6" fmla="*/ 2137342 w 2777761"/>
              <a:gd name="connsiteY6" fmla="*/ 585526 h 3788731"/>
              <a:gd name="connsiteX7" fmla="*/ 2159779 w 2777761"/>
              <a:gd name="connsiteY7" fmla="*/ 708942 h 3788731"/>
              <a:gd name="connsiteX8" fmla="*/ 2030754 w 2777761"/>
              <a:gd name="connsiteY8" fmla="*/ 753820 h 3788731"/>
              <a:gd name="connsiteX9" fmla="*/ 1997095 w 2777761"/>
              <a:gd name="connsiteY9" fmla="*/ 821138 h 3788731"/>
              <a:gd name="connsiteX10" fmla="*/ 1997095 w 2777761"/>
              <a:gd name="connsiteY10" fmla="*/ 708942 h 3788731"/>
              <a:gd name="connsiteX11" fmla="*/ 1946606 w 2777761"/>
              <a:gd name="connsiteY11" fmla="*/ 669673 h 3788731"/>
              <a:gd name="connsiteX12" fmla="*/ 1783922 w 2777761"/>
              <a:gd name="connsiteY12" fmla="*/ 770649 h 3788731"/>
              <a:gd name="connsiteX13" fmla="*/ 1402454 w 2777761"/>
              <a:gd name="connsiteY13" fmla="*/ 579916 h 3788731"/>
              <a:gd name="connsiteX14" fmla="*/ 1666115 w 2777761"/>
              <a:gd name="connsiteY14" fmla="*/ 1129678 h 3788731"/>
              <a:gd name="connsiteX15" fmla="*/ 1800751 w 2777761"/>
              <a:gd name="connsiteY15" fmla="*/ 1225045 h 3788731"/>
              <a:gd name="connsiteX16" fmla="*/ 1649286 w 2777761"/>
              <a:gd name="connsiteY16" fmla="*/ 1449437 h 3788731"/>
              <a:gd name="connsiteX17" fmla="*/ 1727824 w 2777761"/>
              <a:gd name="connsiteY17" fmla="*/ 1668220 h 3788731"/>
              <a:gd name="connsiteX18" fmla="*/ 1817581 w 2777761"/>
              <a:gd name="connsiteY18" fmla="*/ 1662611 h 3788731"/>
              <a:gd name="connsiteX19" fmla="*/ 1626846 w 2777761"/>
              <a:gd name="connsiteY19" fmla="*/ 1858954 h 3788731"/>
              <a:gd name="connsiteX20" fmla="*/ 914400 w 2777761"/>
              <a:gd name="connsiteY20" fmla="*/ 1578463 h 3788731"/>
              <a:gd name="connsiteX21" fmla="*/ 460005 w 2777761"/>
              <a:gd name="connsiteY21" fmla="*/ 2605060 h 3788731"/>
              <a:gd name="connsiteX22" fmla="*/ 263662 w 2777761"/>
              <a:gd name="connsiteY22" fmla="*/ 2812623 h 3788731"/>
              <a:gd name="connsiteX23" fmla="*/ 44879 w 2777761"/>
              <a:gd name="connsiteY23" fmla="*/ 2857501 h 3788731"/>
              <a:gd name="connsiteX24" fmla="*/ 0 w 2777761"/>
              <a:gd name="connsiteY24" fmla="*/ 2964088 h 3788731"/>
              <a:gd name="connsiteX25" fmla="*/ 274881 w 2777761"/>
              <a:gd name="connsiteY25" fmla="*/ 3087504 h 3788731"/>
              <a:gd name="connsiteX26" fmla="*/ 504884 w 2777761"/>
              <a:gd name="connsiteY26" fmla="*/ 2986527 h 3788731"/>
              <a:gd name="connsiteX27" fmla="*/ 471225 w 2777761"/>
              <a:gd name="connsiteY27" fmla="*/ 3115553 h 3788731"/>
              <a:gd name="connsiteX28" fmla="*/ 572201 w 2777761"/>
              <a:gd name="connsiteY28" fmla="*/ 3160431 h 3788731"/>
              <a:gd name="connsiteX29" fmla="*/ 381468 w 2777761"/>
              <a:gd name="connsiteY29" fmla="*/ 3620436 h 3788731"/>
              <a:gd name="connsiteX30" fmla="*/ 196344 w 2777761"/>
              <a:gd name="connsiteY30" fmla="*/ 3665315 h 3788731"/>
              <a:gd name="connsiteX31" fmla="*/ 263662 w 2777761"/>
              <a:gd name="connsiteY31" fmla="*/ 3766291 h 3788731"/>
              <a:gd name="connsiteX32" fmla="*/ 555372 w 2777761"/>
              <a:gd name="connsiteY32" fmla="*/ 3788731 h 3788731"/>
              <a:gd name="connsiteX33" fmla="*/ 589031 w 2777761"/>
              <a:gd name="connsiteY33" fmla="*/ 3581168 h 3788731"/>
              <a:gd name="connsiteX34" fmla="*/ 645129 w 2777761"/>
              <a:gd name="connsiteY34" fmla="*/ 3575558 h 3788731"/>
              <a:gd name="connsiteX35" fmla="*/ 690008 w 2777761"/>
              <a:gd name="connsiteY35" fmla="*/ 3698974 h 3788731"/>
              <a:gd name="connsiteX36" fmla="*/ 774155 w 2777761"/>
              <a:gd name="connsiteY36" fmla="*/ 3704584 h 3788731"/>
              <a:gd name="connsiteX37" fmla="*/ 779765 w 2777761"/>
              <a:gd name="connsiteY37" fmla="*/ 3474581 h 3788731"/>
              <a:gd name="connsiteX38" fmla="*/ 746106 w 2777761"/>
              <a:gd name="connsiteY38" fmla="*/ 3205310 h 3788731"/>
              <a:gd name="connsiteX39" fmla="*/ 903181 w 2777761"/>
              <a:gd name="connsiteY39" fmla="*/ 2627499 h 3788731"/>
              <a:gd name="connsiteX40" fmla="*/ 1166842 w 2777761"/>
              <a:gd name="connsiteY40" fmla="*/ 2520912 h 3788731"/>
              <a:gd name="connsiteX41" fmla="*/ 1531480 w 2777761"/>
              <a:gd name="connsiteY41" fmla="*/ 2627499 h 3788731"/>
              <a:gd name="connsiteX42" fmla="*/ 1593188 w 2777761"/>
              <a:gd name="connsiteY42" fmla="*/ 2627499 h 3788731"/>
              <a:gd name="connsiteX43" fmla="*/ 1649286 w 2777761"/>
              <a:gd name="connsiteY43" fmla="*/ 2728476 h 3788731"/>
              <a:gd name="connsiteX44" fmla="*/ 1800751 w 2777761"/>
              <a:gd name="connsiteY44" fmla="*/ 2762134 h 3788731"/>
              <a:gd name="connsiteX45" fmla="*/ 1811971 w 2777761"/>
              <a:gd name="connsiteY45" fmla="*/ 2795793 h 3788731"/>
              <a:gd name="connsiteX46" fmla="*/ 1772702 w 2777761"/>
              <a:gd name="connsiteY46" fmla="*/ 2997747 h 3788731"/>
              <a:gd name="connsiteX47" fmla="*/ 1750263 w 2777761"/>
              <a:gd name="connsiteY47" fmla="*/ 3323116 h 3788731"/>
              <a:gd name="connsiteX48" fmla="*/ 1542700 w 2777761"/>
              <a:gd name="connsiteY48" fmla="*/ 3345555 h 3788731"/>
              <a:gd name="connsiteX49" fmla="*/ 1206111 w 2777761"/>
              <a:gd name="connsiteY49" fmla="*/ 3396044 h 3788731"/>
              <a:gd name="connsiteX50" fmla="*/ 1178062 w 2777761"/>
              <a:gd name="connsiteY50" fmla="*/ 3468971 h 3788731"/>
              <a:gd name="connsiteX51" fmla="*/ 1116354 w 2777761"/>
              <a:gd name="connsiteY51" fmla="*/ 3497020 h 3788731"/>
              <a:gd name="connsiteX52" fmla="*/ 1144403 w 2777761"/>
              <a:gd name="connsiteY52" fmla="*/ 3631656 h 3788731"/>
              <a:gd name="connsiteX53" fmla="*/ 1284648 w 2777761"/>
              <a:gd name="connsiteY53" fmla="*/ 3637266 h 3788731"/>
              <a:gd name="connsiteX54" fmla="*/ 1279038 w 2777761"/>
              <a:gd name="connsiteY54" fmla="*/ 3485801 h 3788731"/>
              <a:gd name="connsiteX55" fmla="*/ 1458552 w 2777761"/>
              <a:gd name="connsiteY55" fmla="*/ 3497020 h 3788731"/>
              <a:gd name="connsiteX56" fmla="*/ 1430503 w 2777761"/>
              <a:gd name="connsiteY56" fmla="*/ 3575558 h 3788731"/>
              <a:gd name="connsiteX57" fmla="*/ 1402454 w 2777761"/>
              <a:gd name="connsiteY57" fmla="*/ 3637266 h 3788731"/>
              <a:gd name="connsiteX58" fmla="*/ 1318307 w 2777761"/>
              <a:gd name="connsiteY58" fmla="*/ 3654095 h 3788731"/>
              <a:gd name="connsiteX59" fmla="*/ 1452943 w 2777761"/>
              <a:gd name="connsiteY59" fmla="*/ 3777511 h 3788731"/>
              <a:gd name="connsiteX60" fmla="*/ 1520260 w 2777761"/>
              <a:gd name="connsiteY60" fmla="*/ 3642876 h 3788731"/>
              <a:gd name="connsiteX61" fmla="*/ 1823190 w 2777761"/>
              <a:gd name="connsiteY61" fmla="*/ 3541899 h 3788731"/>
              <a:gd name="connsiteX62" fmla="*/ 2159779 w 2777761"/>
              <a:gd name="connsiteY62" fmla="*/ 3614826 h 3788731"/>
              <a:gd name="connsiteX63" fmla="*/ 2114901 w 2777761"/>
              <a:gd name="connsiteY63" fmla="*/ 3715803 h 3788731"/>
              <a:gd name="connsiteX64" fmla="*/ 2210268 w 2777761"/>
              <a:gd name="connsiteY64" fmla="*/ 3783121 h 3788731"/>
              <a:gd name="connsiteX65" fmla="*/ 2283195 w 2777761"/>
              <a:gd name="connsiteY65" fmla="*/ 3732633 h 3788731"/>
              <a:gd name="connsiteX66" fmla="*/ 2271976 w 2777761"/>
              <a:gd name="connsiteY66" fmla="*/ 3637266 h 3788731"/>
              <a:gd name="connsiteX67" fmla="*/ 2451490 w 2777761"/>
              <a:gd name="connsiteY67" fmla="*/ 3558728 h 3788731"/>
              <a:gd name="connsiteX68" fmla="*/ 2434660 w 2777761"/>
              <a:gd name="connsiteY68" fmla="*/ 3384824 h 3788731"/>
              <a:gd name="connsiteX69" fmla="*/ 1929777 w 2777761"/>
              <a:gd name="connsiteY69" fmla="*/ 3356775 h 3788731"/>
              <a:gd name="connsiteX70" fmla="*/ 1918557 w 2777761"/>
              <a:gd name="connsiteY70" fmla="*/ 3031406 h 3788731"/>
              <a:gd name="connsiteX71" fmla="*/ 1884898 w 2777761"/>
              <a:gd name="connsiteY71" fmla="*/ 3014576 h 3788731"/>
              <a:gd name="connsiteX72" fmla="*/ 1907338 w 2777761"/>
              <a:gd name="connsiteY72" fmla="*/ 2835062 h 3788731"/>
              <a:gd name="connsiteX73" fmla="*/ 1862459 w 2777761"/>
              <a:gd name="connsiteY73" fmla="*/ 2773354 h 3788731"/>
              <a:gd name="connsiteX74" fmla="*/ 2109291 w 2777761"/>
              <a:gd name="connsiteY74" fmla="*/ 2717256 h 3788731"/>
              <a:gd name="connsiteX75" fmla="*/ 2131730 w 2777761"/>
              <a:gd name="connsiteY75" fmla="*/ 2588230 h 3788731"/>
              <a:gd name="connsiteX76" fmla="*/ 2372952 w 2777761"/>
              <a:gd name="connsiteY76" fmla="*/ 2621889 h 3788731"/>
              <a:gd name="connsiteX77" fmla="*/ 2597345 w 2777761"/>
              <a:gd name="connsiteY77" fmla="*/ 2032858 h 3788731"/>
              <a:gd name="connsiteX78" fmla="*/ 2552466 w 2777761"/>
              <a:gd name="connsiteY78" fmla="*/ 1948711 h 3788731"/>
              <a:gd name="connsiteX79" fmla="*/ 2698322 w 2777761"/>
              <a:gd name="connsiteY79" fmla="*/ 1460657 h 3788731"/>
              <a:gd name="connsiteX80" fmla="*/ 2642224 w 2777761"/>
              <a:gd name="connsiteY80" fmla="*/ 1354071 h 3788731"/>
              <a:gd name="connsiteX81" fmla="*/ 2485148 w 2777761"/>
              <a:gd name="connsiteY81" fmla="*/ 798699 h 3788731"/>
              <a:gd name="connsiteX82" fmla="*/ 2743201 w 2777761"/>
              <a:gd name="connsiteY82" fmla="*/ 675283 h 3788731"/>
              <a:gd name="connsiteX83" fmla="*/ 2715151 w 2777761"/>
              <a:gd name="connsiteY83" fmla="*/ 434061 h 3788731"/>
              <a:gd name="connsiteX84" fmla="*/ 2631004 w 2777761"/>
              <a:gd name="connsiteY84" fmla="*/ 86253 h 3788731"/>
              <a:gd name="connsiteX0" fmla="*/ 2631004 w 2777761"/>
              <a:gd name="connsiteY0" fmla="*/ 86253 h 3788731"/>
              <a:gd name="connsiteX1" fmla="*/ 2434660 w 2777761"/>
              <a:gd name="connsiteY1" fmla="*/ 2105 h 3788731"/>
              <a:gd name="connsiteX2" fmla="*/ 2193438 w 2777761"/>
              <a:gd name="connsiteY2" fmla="*/ 159180 h 3788731"/>
              <a:gd name="connsiteX3" fmla="*/ 2092462 w 2777761"/>
              <a:gd name="connsiteY3" fmla="*/ 198449 h 3788731"/>
              <a:gd name="connsiteX4" fmla="*/ 2142950 w 2777761"/>
              <a:gd name="connsiteY4" fmla="*/ 288206 h 3788731"/>
              <a:gd name="connsiteX5" fmla="*/ 2030754 w 2777761"/>
              <a:gd name="connsiteY5" fmla="*/ 450890 h 3788731"/>
              <a:gd name="connsiteX6" fmla="*/ 2137342 w 2777761"/>
              <a:gd name="connsiteY6" fmla="*/ 585526 h 3788731"/>
              <a:gd name="connsiteX7" fmla="*/ 2159779 w 2777761"/>
              <a:gd name="connsiteY7" fmla="*/ 708942 h 3788731"/>
              <a:gd name="connsiteX8" fmla="*/ 2030754 w 2777761"/>
              <a:gd name="connsiteY8" fmla="*/ 753820 h 3788731"/>
              <a:gd name="connsiteX9" fmla="*/ 1997095 w 2777761"/>
              <a:gd name="connsiteY9" fmla="*/ 821138 h 3788731"/>
              <a:gd name="connsiteX10" fmla="*/ 1997095 w 2777761"/>
              <a:gd name="connsiteY10" fmla="*/ 708942 h 3788731"/>
              <a:gd name="connsiteX11" fmla="*/ 1946606 w 2777761"/>
              <a:gd name="connsiteY11" fmla="*/ 669673 h 3788731"/>
              <a:gd name="connsiteX12" fmla="*/ 1783922 w 2777761"/>
              <a:gd name="connsiteY12" fmla="*/ 770649 h 3788731"/>
              <a:gd name="connsiteX13" fmla="*/ 1402454 w 2777761"/>
              <a:gd name="connsiteY13" fmla="*/ 579916 h 3788731"/>
              <a:gd name="connsiteX14" fmla="*/ 1666115 w 2777761"/>
              <a:gd name="connsiteY14" fmla="*/ 1129678 h 3788731"/>
              <a:gd name="connsiteX15" fmla="*/ 1800751 w 2777761"/>
              <a:gd name="connsiteY15" fmla="*/ 1225045 h 3788731"/>
              <a:gd name="connsiteX16" fmla="*/ 1649286 w 2777761"/>
              <a:gd name="connsiteY16" fmla="*/ 1449437 h 3788731"/>
              <a:gd name="connsiteX17" fmla="*/ 1727824 w 2777761"/>
              <a:gd name="connsiteY17" fmla="*/ 1668220 h 3788731"/>
              <a:gd name="connsiteX18" fmla="*/ 1817581 w 2777761"/>
              <a:gd name="connsiteY18" fmla="*/ 1662611 h 3788731"/>
              <a:gd name="connsiteX19" fmla="*/ 1626846 w 2777761"/>
              <a:gd name="connsiteY19" fmla="*/ 1858954 h 3788731"/>
              <a:gd name="connsiteX20" fmla="*/ 914400 w 2777761"/>
              <a:gd name="connsiteY20" fmla="*/ 1578463 h 3788731"/>
              <a:gd name="connsiteX21" fmla="*/ 460005 w 2777761"/>
              <a:gd name="connsiteY21" fmla="*/ 2605060 h 3788731"/>
              <a:gd name="connsiteX22" fmla="*/ 263662 w 2777761"/>
              <a:gd name="connsiteY22" fmla="*/ 2812623 h 3788731"/>
              <a:gd name="connsiteX23" fmla="*/ 44879 w 2777761"/>
              <a:gd name="connsiteY23" fmla="*/ 2857501 h 3788731"/>
              <a:gd name="connsiteX24" fmla="*/ 0 w 2777761"/>
              <a:gd name="connsiteY24" fmla="*/ 2964088 h 3788731"/>
              <a:gd name="connsiteX25" fmla="*/ 274881 w 2777761"/>
              <a:gd name="connsiteY25" fmla="*/ 3087504 h 3788731"/>
              <a:gd name="connsiteX26" fmla="*/ 504884 w 2777761"/>
              <a:gd name="connsiteY26" fmla="*/ 2986527 h 3788731"/>
              <a:gd name="connsiteX27" fmla="*/ 471225 w 2777761"/>
              <a:gd name="connsiteY27" fmla="*/ 3115553 h 3788731"/>
              <a:gd name="connsiteX28" fmla="*/ 572201 w 2777761"/>
              <a:gd name="connsiteY28" fmla="*/ 3160431 h 3788731"/>
              <a:gd name="connsiteX29" fmla="*/ 381468 w 2777761"/>
              <a:gd name="connsiteY29" fmla="*/ 3620436 h 3788731"/>
              <a:gd name="connsiteX30" fmla="*/ 196344 w 2777761"/>
              <a:gd name="connsiteY30" fmla="*/ 3665315 h 3788731"/>
              <a:gd name="connsiteX31" fmla="*/ 263662 w 2777761"/>
              <a:gd name="connsiteY31" fmla="*/ 3766291 h 3788731"/>
              <a:gd name="connsiteX32" fmla="*/ 555372 w 2777761"/>
              <a:gd name="connsiteY32" fmla="*/ 3788731 h 3788731"/>
              <a:gd name="connsiteX33" fmla="*/ 589031 w 2777761"/>
              <a:gd name="connsiteY33" fmla="*/ 3581168 h 3788731"/>
              <a:gd name="connsiteX34" fmla="*/ 645129 w 2777761"/>
              <a:gd name="connsiteY34" fmla="*/ 3575558 h 3788731"/>
              <a:gd name="connsiteX35" fmla="*/ 690008 w 2777761"/>
              <a:gd name="connsiteY35" fmla="*/ 3698974 h 3788731"/>
              <a:gd name="connsiteX36" fmla="*/ 774155 w 2777761"/>
              <a:gd name="connsiteY36" fmla="*/ 3704584 h 3788731"/>
              <a:gd name="connsiteX37" fmla="*/ 779765 w 2777761"/>
              <a:gd name="connsiteY37" fmla="*/ 3474581 h 3788731"/>
              <a:gd name="connsiteX38" fmla="*/ 746106 w 2777761"/>
              <a:gd name="connsiteY38" fmla="*/ 3205310 h 3788731"/>
              <a:gd name="connsiteX39" fmla="*/ 903181 w 2777761"/>
              <a:gd name="connsiteY39" fmla="*/ 2627499 h 3788731"/>
              <a:gd name="connsiteX40" fmla="*/ 1166842 w 2777761"/>
              <a:gd name="connsiteY40" fmla="*/ 2520912 h 3788731"/>
              <a:gd name="connsiteX41" fmla="*/ 1531480 w 2777761"/>
              <a:gd name="connsiteY41" fmla="*/ 2627499 h 3788731"/>
              <a:gd name="connsiteX42" fmla="*/ 1593188 w 2777761"/>
              <a:gd name="connsiteY42" fmla="*/ 2627499 h 3788731"/>
              <a:gd name="connsiteX43" fmla="*/ 1649286 w 2777761"/>
              <a:gd name="connsiteY43" fmla="*/ 2728476 h 3788731"/>
              <a:gd name="connsiteX44" fmla="*/ 1800751 w 2777761"/>
              <a:gd name="connsiteY44" fmla="*/ 2762134 h 3788731"/>
              <a:gd name="connsiteX45" fmla="*/ 1811971 w 2777761"/>
              <a:gd name="connsiteY45" fmla="*/ 2795793 h 3788731"/>
              <a:gd name="connsiteX46" fmla="*/ 1772702 w 2777761"/>
              <a:gd name="connsiteY46" fmla="*/ 2997747 h 3788731"/>
              <a:gd name="connsiteX47" fmla="*/ 1750263 w 2777761"/>
              <a:gd name="connsiteY47" fmla="*/ 3323116 h 3788731"/>
              <a:gd name="connsiteX48" fmla="*/ 1542700 w 2777761"/>
              <a:gd name="connsiteY48" fmla="*/ 3345555 h 3788731"/>
              <a:gd name="connsiteX49" fmla="*/ 1206111 w 2777761"/>
              <a:gd name="connsiteY49" fmla="*/ 3396044 h 3788731"/>
              <a:gd name="connsiteX50" fmla="*/ 1178062 w 2777761"/>
              <a:gd name="connsiteY50" fmla="*/ 3468971 h 3788731"/>
              <a:gd name="connsiteX51" fmla="*/ 1116354 w 2777761"/>
              <a:gd name="connsiteY51" fmla="*/ 3497020 h 3788731"/>
              <a:gd name="connsiteX52" fmla="*/ 1144403 w 2777761"/>
              <a:gd name="connsiteY52" fmla="*/ 3631656 h 3788731"/>
              <a:gd name="connsiteX53" fmla="*/ 1284648 w 2777761"/>
              <a:gd name="connsiteY53" fmla="*/ 3637266 h 3788731"/>
              <a:gd name="connsiteX54" fmla="*/ 1279038 w 2777761"/>
              <a:gd name="connsiteY54" fmla="*/ 3485801 h 3788731"/>
              <a:gd name="connsiteX55" fmla="*/ 1458552 w 2777761"/>
              <a:gd name="connsiteY55" fmla="*/ 3497020 h 3788731"/>
              <a:gd name="connsiteX56" fmla="*/ 1430503 w 2777761"/>
              <a:gd name="connsiteY56" fmla="*/ 3575558 h 3788731"/>
              <a:gd name="connsiteX57" fmla="*/ 1402454 w 2777761"/>
              <a:gd name="connsiteY57" fmla="*/ 3637266 h 3788731"/>
              <a:gd name="connsiteX58" fmla="*/ 1318307 w 2777761"/>
              <a:gd name="connsiteY58" fmla="*/ 3654095 h 3788731"/>
              <a:gd name="connsiteX59" fmla="*/ 1452943 w 2777761"/>
              <a:gd name="connsiteY59" fmla="*/ 3777511 h 3788731"/>
              <a:gd name="connsiteX60" fmla="*/ 1520260 w 2777761"/>
              <a:gd name="connsiteY60" fmla="*/ 3642876 h 3788731"/>
              <a:gd name="connsiteX61" fmla="*/ 1823190 w 2777761"/>
              <a:gd name="connsiteY61" fmla="*/ 3541899 h 3788731"/>
              <a:gd name="connsiteX62" fmla="*/ 2159779 w 2777761"/>
              <a:gd name="connsiteY62" fmla="*/ 3614826 h 3788731"/>
              <a:gd name="connsiteX63" fmla="*/ 2114901 w 2777761"/>
              <a:gd name="connsiteY63" fmla="*/ 3715803 h 3788731"/>
              <a:gd name="connsiteX64" fmla="*/ 2210268 w 2777761"/>
              <a:gd name="connsiteY64" fmla="*/ 3783121 h 3788731"/>
              <a:gd name="connsiteX65" fmla="*/ 2283195 w 2777761"/>
              <a:gd name="connsiteY65" fmla="*/ 3732633 h 3788731"/>
              <a:gd name="connsiteX66" fmla="*/ 2271976 w 2777761"/>
              <a:gd name="connsiteY66" fmla="*/ 3637266 h 3788731"/>
              <a:gd name="connsiteX67" fmla="*/ 2451490 w 2777761"/>
              <a:gd name="connsiteY67" fmla="*/ 3558728 h 3788731"/>
              <a:gd name="connsiteX68" fmla="*/ 2434660 w 2777761"/>
              <a:gd name="connsiteY68" fmla="*/ 3384824 h 3788731"/>
              <a:gd name="connsiteX69" fmla="*/ 1929777 w 2777761"/>
              <a:gd name="connsiteY69" fmla="*/ 3356775 h 3788731"/>
              <a:gd name="connsiteX70" fmla="*/ 1918557 w 2777761"/>
              <a:gd name="connsiteY70" fmla="*/ 3031406 h 3788731"/>
              <a:gd name="connsiteX71" fmla="*/ 1884898 w 2777761"/>
              <a:gd name="connsiteY71" fmla="*/ 3014576 h 3788731"/>
              <a:gd name="connsiteX72" fmla="*/ 1907338 w 2777761"/>
              <a:gd name="connsiteY72" fmla="*/ 2835062 h 3788731"/>
              <a:gd name="connsiteX73" fmla="*/ 1862459 w 2777761"/>
              <a:gd name="connsiteY73" fmla="*/ 2773354 h 3788731"/>
              <a:gd name="connsiteX74" fmla="*/ 2109291 w 2777761"/>
              <a:gd name="connsiteY74" fmla="*/ 2717256 h 3788731"/>
              <a:gd name="connsiteX75" fmla="*/ 2131730 w 2777761"/>
              <a:gd name="connsiteY75" fmla="*/ 2588230 h 3788731"/>
              <a:gd name="connsiteX76" fmla="*/ 2372952 w 2777761"/>
              <a:gd name="connsiteY76" fmla="*/ 2621889 h 3788731"/>
              <a:gd name="connsiteX77" fmla="*/ 2597345 w 2777761"/>
              <a:gd name="connsiteY77" fmla="*/ 2032858 h 3788731"/>
              <a:gd name="connsiteX78" fmla="*/ 2552466 w 2777761"/>
              <a:gd name="connsiteY78" fmla="*/ 1948711 h 3788731"/>
              <a:gd name="connsiteX79" fmla="*/ 2698322 w 2777761"/>
              <a:gd name="connsiteY79" fmla="*/ 1460657 h 3788731"/>
              <a:gd name="connsiteX80" fmla="*/ 2642224 w 2777761"/>
              <a:gd name="connsiteY80" fmla="*/ 1354071 h 3788731"/>
              <a:gd name="connsiteX81" fmla="*/ 2485148 w 2777761"/>
              <a:gd name="connsiteY81" fmla="*/ 798699 h 3788731"/>
              <a:gd name="connsiteX82" fmla="*/ 2743201 w 2777761"/>
              <a:gd name="connsiteY82" fmla="*/ 675283 h 3788731"/>
              <a:gd name="connsiteX83" fmla="*/ 2715151 w 2777761"/>
              <a:gd name="connsiteY83" fmla="*/ 434061 h 3788731"/>
              <a:gd name="connsiteX84" fmla="*/ 2631004 w 2777761"/>
              <a:gd name="connsiteY84" fmla="*/ 86253 h 3788731"/>
              <a:gd name="connsiteX0" fmla="*/ 2607319 w 2754076"/>
              <a:gd name="connsiteY0" fmla="*/ 86253 h 3788731"/>
              <a:gd name="connsiteX1" fmla="*/ 2410975 w 2754076"/>
              <a:gd name="connsiteY1" fmla="*/ 2105 h 3788731"/>
              <a:gd name="connsiteX2" fmla="*/ 2169753 w 2754076"/>
              <a:gd name="connsiteY2" fmla="*/ 159180 h 3788731"/>
              <a:gd name="connsiteX3" fmla="*/ 2068777 w 2754076"/>
              <a:gd name="connsiteY3" fmla="*/ 198449 h 3788731"/>
              <a:gd name="connsiteX4" fmla="*/ 2119265 w 2754076"/>
              <a:gd name="connsiteY4" fmla="*/ 288206 h 3788731"/>
              <a:gd name="connsiteX5" fmla="*/ 2007069 w 2754076"/>
              <a:gd name="connsiteY5" fmla="*/ 450890 h 3788731"/>
              <a:gd name="connsiteX6" fmla="*/ 2113657 w 2754076"/>
              <a:gd name="connsiteY6" fmla="*/ 585526 h 3788731"/>
              <a:gd name="connsiteX7" fmla="*/ 2136094 w 2754076"/>
              <a:gd name="connsiteY7" fmla="*/ 708942 h 3788731"/>
              <a:gd name="connsiteX8" fmla="*/ 2007069 w 2754076"/>
              <a:gd name="connsiteY8" fmla="*/ 753820 h 3788731"/>
              <a:gd name="connsiteX9" fmla="*/ 1973410 w 2754076"/>
              <a:gd name="connsiteY9" fmla="*/ 821138 h 3788731"/>
              <a:gd name="connsiteX10" fmla="*/ 1973410 w 2754076"/>
              <a:gd name="connsiteY10" fmla="*/ 708942 h 3788731"/>
              <a:gd name="connsiteX11" fmla="*/ 1922921 w 2754076"/>
              <a:gd name="connsiteY11" fmla="*/ 669673 h 3788731"/>
              <a:gd name="connsiteX12" fmla="*/ 1760237 w 2754076"/>
              <a:gd name="connsiteY12" fmla="*/ 770649 h 3788731"/>
              <a:gd name="connsiteX13" fmla="*/ 1378769 w 2754076"/>
              <a:gd name="connsiteY13" fmla="*/ 579916 h 3788731"/>
              <a:gd name="connsiteX14" fmla="*/ 1642430 w 2754076"/>
              <a:gd name="connsiteY14" fmla="*/ 1129678 h 3788731"/>
              <a:gd name="connsiteX15" fmla="*/ 1777066 w 2754076"/>
              <a:gd name="connsiteY15" fmla="*/ 1225045 h 3788731"/>
              <a:gd name="connsiteX16" fmla="*/ 1625601 w 2754076"/>
              <a:gd name="connsiteY16" fmla="*/ 1449437 h 3788731"/>
              <a:gd name="connsiteX17" fmla="*/ 1704139 w 2754076"/>
              <a:gd name="connsiteY17" fmla="*/ 1668220 h 3788731"/>
              <a:gd name="connsiteX18" fmla="*/ 1793896 w 2754076"/>
              <a:gd name="connsiteY18" fmla="*/ 1662611 h 3788731"/>
              <a:gd name="connsiteX19" fmla="*/ 1603161 w 2754076"/>
              <a:gd name="connsiteY19" fmla="*/ 1858954 h 3788731"/>
              <a:gd name="connsiteX20" fmla="*/ 890715 w 2754076"/>
              <a:gd name="connsiteY20" fmla="*/ 1578463 h 3788731"/>
              <a:gd name="connsiteX21" fmla="*/ 436320 w 2754076"/>
              <a:gd name="connsiteY21" fmla="*/ 2605060 h 3788731"/>
              <a:gd name="connsiteX22" fmla="*/ 239977 w 2754076"/>
              <a:gd name="connsiteY22" fmla="*/ 2812623 h 3788731"/>
              <a:gd name="connsiteX23" fmla="*/ 21194 w 2754076"/>
              <a:gd name="connsiteY23" fmla="*/ 2857501 h 3788731"/>
              <a:gd name="connsiteX24" fmla="*/ 9973 w 2754076"/>
              <a:gd name="connsiteY24" fmla="*/ 2975307 h 3788731"/>
              <a:gd name="connsiteX25" fmla="*/ 251196 w 2754076"/>
              <a:gd name="connsiteY25" fmla="*/ 3087504 h 3788731"/>
              <a:gd name="connsiteX26" fmla="*/ 481199 w 2754076"/>
              <a:gd name="connsiteY26" fmla="*/ 2986527 h 3788731"/>
              <a:gd name="connsiteX27" fmla="*/ 447540 w 2754076"/>
              <a:gd name="connsiteY27" fmla="*/ 3115553 h 3788731"/>
              <a:gd name="connsiteX28" fmla="*/ 548516 w 2754076"/>
              <a:gd name="connsiteY28" fmla="*/ 3160431 h 3788731"/>
              <a:gd name="connsiteX29" fmla="*/ 357783 w 2754076"/>
              <a:gd name="connsiteY29" fmla="*/ 3620436 h 3788731"/>
              <a:gd name="connsiteX30" fmla="*/ 172659 w 2754076"/>
              <a:gd name="connsiteY30" fmla="*/ 3665315 h 3788731"/>
              <a:gd name="connsiteX31" fmla="*/ 239977 w 2754076"/>
              <a:gd name="connsiteY31" fmla="*/ 3766291 h 3788731"/>
              <a:gd name="connsiteX32" fmla="*/ 531687 w 2754076"/>
              <a:gd name="connsiteY32" fmla="*/ 3788731 h 3788731"/>
              <a:gd name="connsiteX33" fmla="*/ 565346 w 2754076"/>
              <a:gd name="connsiteY33" fmla="*/ 3581168 h 3788731"/>
              <a:gd name="connsiteX34" fmla="*/ 621444 w 2754076"/>
              <a:gd name="connsiteY34" fmla="*/ 3575558 h 3788731"/>
              <a:gd name="connsiteX35" fmla="*/ 666323 w 2754076"/>
              <a:gd name="connsiteY35" fmla="*/ 3698974 h 3788731"/>
              <a:gd name="connsiteX36" fmla="*/ 750470 w 2754076"/>
              <a:gd name="connsiteY36" fmla="*/ 3704584 h 3788731"/>
              <a:gd name="connsiteX37" fmla="*/ 756080 w 2754076"/>
              <a:gd name="connsiteY37" fmla="*/ 3474581 h 3788731"/>
              <a:gd name="connsiteX38" fmla="*/ 722421 w 2754076"/>
              <a:gd name="connsiteY38" fmla="*/ 3205310 h 3788731"/>
              <a:gd name="connsiteX39" fmla="*/ 879496 w 2754076"/>
              <a:gd name="connsiteY39" fmla="*/ 2627499 h 3788731"/>
              <a:gd name="connsiteX40" fmla="*/ 1143157 w 2754076"/>
              <a:gd name="connsiteY40" fmla="*/ 2520912 h 3788731"/>
              <a:gd name="connsiteX41" fmla="*/ 1507795 w 2754076"/>
              <a:gd name="connsiteY41" fmla="*/ 2627499 h 3788731"/>
              <a:gd name="connsiteX42" fmla="*/ 1569503 w 2754076"/>
              <a:gd name="connsiteY42" fmla="*/ 2627499 h 3788731"/>
              <a:gd name="connsiteX43" fmla="*/ 1625601 w 2754076"/>
              <a:gd name="connsiteY43" fmla="*/ 2728476 h 3788731"/>
              <a:gd name="connsiteX44" fmla="*/ 1777066 w 2754076"/>
              <a:gd name="connsiteY44" fmla="*/ 2762134 h 3788731"/>
              <a:gd name="connsiteX45" fmla="*/ 1788286 w 2754076"/>
              <a:gd name="connsiteY45" fmla="*/ 2795793 h 3788731"/>
              <a:gd name="connsiteX46" fmla="*/ 1749017 w 2754076"/>
              <a:gd name="connsiteY46" fmla="*/ 2997747 h 3788731"/>
              <a:gd name="connsiteX47" fmla="*/ 1726578 w 2754076"/>
              <a:gd name="connsiteY47" fmla="*/ 3323116 h 3788731"/>
              <a:gd name="connsiteX48" fmla="*/ 1519015 w 2754076"/>
              <a:gd name="connsiteY48" fmla="*/ 3345555 h 3788731"/>
              <a:gd name="connsiteX49" fmla="*/ 1182426 w 2754076"/>
              <a:gd name="connsiteY49" fmla="*/ 3396044 h 3788731"/>
              <a:gd name="connsiteX50" fmla="*/ 1154377 w 2754076"/>
              <a:gd name="connsiteY50" fmla="*/ 3468971 h 3788731"/>
              <a:gd name="connsiteX51" fmla="*/ 1092669 w 2754076"/>
              <a:gd name="connsiteY51" fmla="*/ 3497020 h 3788731"/>
              <a:gd name="connsiteX52" fmla="*/ 1120718 w 2754076"/>
              <a:gd name="connsiteY52" fmla="*/ 3631656 h 3788731"/>
              <a:gd name="connsiteX53" fmla="*/ 1260963 w 2754076"/>
              <a:gd name="connsiteY53" fmla="*/ 3637266 h 3788731"/>
              <a:gd name="connsiteX54" fmla="*/ 1255353 w 2754076"/>
              <a:gd name="connsiteY54" fmla="*/ 3485801 h 3788731"/>
              <a:gd name="connsiteX55" fmla="*/ 1434867 w 2754076"/>
              <a:gd name="connsiteY55" fmla="*/ 3497020 h 3788731"/>
              <a:gd name="connsiteX56" fmla="*/ 1406818 w 2754076"/>
              <a:gd name="connsiteY56" fmla="*/ 3575558 h 3788731"/>
              <a:gd name="connsiteX57" fmla="*/ 1378769 w 2754076"/>
              <a:gd name="connsiteY57" fmla="*/ 3637266 h 3788731"/>
              <a:gd name="connsiteX58" fmla="*/ 1294622 w 2754076"/>
              <a:gd name="connsiteY58" fmla="*/ 3654095 h 3788731"/>
              <a:gd name="connsiteX59" fmla="*/ 1429258 w 2754076"/>
              <a:gd name="connsiteY59" fmla="*/ 3777511 h 3788731"/>
              <a:gd name="connsiteX60" fmla="*/ 1496575 w 2754076"/>
              <a:gd name="connsiteY60" fmla="*/ 3642876 h 3788731"/>
              <a:gd name="connsiteX61" fmla="*/ 1799505 w 2754076"/>
              <a:gd name="connsiteY61" fmla="*/ 3541899 h 3788731"/>
              <a:gd name="connsiteX62" fmla="*/ 2136094 w 2754076"/>
              <a:gd name="connsiteY62" fmla="*/ 3614826 h 3788731"/>
              <a:gd name="connsiteX63" fmla="*/ 2091216 w 2754076"/>
              <a:gd name="connsiteY63" fmla="*/ 3715803 h 3788731"/>
              <a:gd name="connsiteX64" fmla="*/ 2186583 w 2754076"/>
              <a:gd name="connsiteY64" fmla="*/ 3783121 h 3788731"/>
              <a:gd name="connsiteX65" fmla="*/ 2259510 w 2754076"/>
              <a:gd name="connsiteY65" fmla="*/ 3732633 h 3788731"/>
              <a:gd name="connsiteX66" fmla="*/ 2248291 w 2754076"/>
              <a:gd name="connsiteY66" fmla="*/ 3637266 h 3788731"/>
              <a:gd name="connsiteX67" fmla="*/ 2427805 w 2754076"/>
              <a:gd name="connsiteY67" fmla="*/ 3558728 h 3788731"/>
              <a:gd name="connsiteX68" fmla="*/ 2410975 w 2754076"/>
              <a:gd name="connsiteY68" fmla="*/ 3384824 h 3788731"/>
              <a:gd name="connsiteX69" fmla="*/ 1906092 w 2754076"/>
              <a:gd name="connsiteY69" fmla="*/ 3356775 h 3788731"/>
              <a:gd name="connsiteX70" fmla="*/ 1894872 w 2754076"/>
              <a:gd name="connsiteY70" fmla="*/ 3031406 h 3788731"/>
              <a:gd name="connsiteX71" fmla="*/ 1861213 w 2754076"/>
              <a:gd name="connsiteY71" fmla="*/ 3014576 h 3788731"/>
              <a:gd name="connsiteX72" fmla="*/ 1883653 w 2754076"/>
              <a:gd name="connsiteY72" fmla="*/ 2835062 h 3788731"/>
              <a:gd name="connsiteX73" fmla="*/ 1838774 w 2754076"/>
              <a:gd name="connsiteY73" fmla="*/ 2773354 h 3788731"/>
              <a:gd name="connsiteX74" fmla="*/ 2085606 w 2754076"/>
              <a:gd name="connsiteY74" fmla="*/ 2717256 h 3788731"/>
              <a:gd name="connsiteX75" fmla="*/ 2108045 w 2754076"/>
              <a:gd name="connsiteY75" fmla="*/ 2588230 h 3788731"/>
              <a:gd name="connsiteX76" fmla="*/ 2349267 w 2754076"/>
              <a:gd name="connsiteY76" fmla="*/ 2621889 h 3788731"/>
              <a:gd name="connsiteX77" fmla="*/ 2573660 w 2754076"/>
              <a:gd name="connsiteY77" fmla="*/ 2032858 h 3788731"/>
              <a:gd name="connsiteX78" fmla="*/ 2528781 w 2754076"/>
              <a:gd name="connsiteY78" fmla="*/ 1948711 h 3788731"/>
              <a:gd name="connsiteX79" fmla="*/ 2674637 w 2754076"/>
              <a:gd name="connsiteY79" fmla="*/ 1460657 h 3788731"/>
              <a:gd name="connsiteX80" fmla="*/ 2618539 w 2754076"/>
              <a:gd name="connsiteY80" fmla="*/ 1354071 h 3788731"/>
              <a:gd name="connsiteX81" fmla="*/ 2461463 w 2754076"/>
              <a:gd name="connsiteY81" fmla="*/ 798699 h 3788731"/>
              <a:gd name="connsiteX82" fmla="*/ 2719516 w 2754076"/>
              <a:gd name="connsiteY82" fmla="*/ 675283 h 3788731"/>
              <a:gd name="connsiteX83" fmla="*/ 2691466 w 2754076"/>
              <a:gd name="connsiteY83" fmla="*/ 434061 h 3788731"/>
              <a:gd name="connsiteX84" fmla="*/ 2607319 w 2754076"/>
              <a:gd name="connsiteY84" fmla="*/ 86253 h 3788731"/>
              <a:gd name="connsiteX0" fmla="*/ 2625628 w 2772385"/>
              <a:gd name="connsiteY0" fmla="*/ 86253 h 3788731"/>
              <a:gd name="connsiteX1" fmla="*/ 2429284 w 2772385"/>
              <a:gd name="connsiteY1" fmla="*/ 2105 h 3788731"/>
              <a:gd name="connsiteX2" fmla="*/ 2188062 w 2772385"/>
              <a:gd name="connsiteY2" fmla="*/ 159180 h 3788731"/>
              <a:gd name="connsiteX3" fmla="*/ 2087086 w 2772385"/>
              <a:gd name="connsiteY3" fmla="*/ 198449 h 3788731"/>
              <a:gd name="connsiteX4" fmla="*/ 2137574 w 2772385"/>
              <a:gd name="connsiteY4" fmla="*/ 288206 h 3788731"/>
              <a:gd name="connsiteX5" fmla="*/ 2025378 w 2772385"/>
              <a:gd name="connsiteY5" fmla="*/ 450890 h 3788731"/>
              <a:gd name="connsiteX6" fmla="*/ 2131966 w 2772385"/>
              <a:gd name="connsiteY6" fmla="*/ 585526 h 3788731"/>
              <a:gd name="connsiteX7" fmla="*/ 2154403 w 2772385"/>
              <a:gd name="connsiteY7" fmla="*/ 708942 h 3788731"/>
              <a:gd name="connsiteX8" fmla="*/ 2025378 w 2772385"/>
              <a:gd name="connsiteY8" fmla="*/ 753820 h 3788731"/>
              <a:gd name="connsiteX9" fmla="*/ 1991719 w 2772385"/>
              <a:gd name="connsiteY9" fmla="*/ 821138 h 3788731"/>
              <a:gd name="connsiteX10" fmla="*/ 1991719 w 2772385"/>
              <a:gd name="connsiteY10" fmla="*/ 708942 h 3788731"/>
              <a:gd name="connsiteX11" fmla="*/ 1941230 w 2772385"/>
              <a:gd name="connsiteY11" fmla="*/ 669673 h 3788731"/>
              <a:gd name="connsiteX12" fmla="*/ 1778546 w 2772385"/>
              <a:gd name="connsiteY12" fmla="*/ 770649 h 3788731"/>
              <a:gd name="connsiteX13" fmla="*/ 1397078 w 2772385"/>
              <a:gd name="connsiteY13" fmla="*/ 579916 h 3788731"/>
              <a:gd name="connsiteX14" fmla="*/ 1660739 w 2772385"/>
              <a:gd name="connsiteY14" fmla="*/ 1129678 h 3788731"/>
              <a:gd name="connsiteX15" fmla="*/ 1795375 w 2772385"/>
              <a:gd name="connsiteY15" fmla="*/ 1225045 h 3788731"/>
              <a:gd name="connsiteX16" fmla="*/ 1643910 w 2772385"/>
              <a:gd name="connsiteY16" fmla="*/ 1449437 h 3788731"/>
              <a:gd name="connsiteX17" fmla="*/ 1722448 w 2772385"/>
              <a:gd name="connsiteY17" fmla="*/ 1668220 h 3788731"/>
              <a:gd name="connsiteX18" fmla="*/ 1812205 w 2772385"/>
              <a:gd name="connsiteY18" fmla="*/ 1662611 h 3788731"/>
              <a:gd name="connsiteX19" fmla="*/ 1621470 w 2772385"/>
              <a:gd name="connsiteY19" fmla="*/ 1858954 h 3788731"/>
              <a:gd name="connsiteX20" fmla="*/ 909024 w 2772385"/>
              <a:gd name="connsiteY20" fmla="*/ 1578463 h 3788731"/>
              <a:gd name="connsiteX21" fmla="*/ 454629 w 2772385"/>
              <a:gd name="connsiteY21" fmla="*/ 2605060 h 3788731"/>
              <a:gd name="connsiteX22" fmla="*/ 258286 w 2772385"/>
              <a:gd name="connsiteY22" fmla="*/ 2812623 h 3788731"/>
              <a:gd name="connsiteX23" fmla="*/ 39503 w 2772385"/>
              <a:gd name="connsiteY23" fmla="*/ 2857501 h 3788731"/>
              <a:gd name="connsiteX24" fmla="*/ 28282 w 2772385"/>
              <a:gd name="connsiteY24" fmla="*/ 2975307 h 3788731"/>
              <a:gd name="connsiteX25" fmla="*/ 269505 w 2772385"/>
              <a:gd name="connsiteY25" fmla="*/ 3087504 h 3788731"/>
              <a:gd name="connsiteX26" fmla="*/ 499508 w 2772385"/>
              <a:gd name="connsiteY26" fmla="*/ 2986527 h 3788731"/>
              <a:gd name="connsiteX27" fmla="*/ 465849 w 2772385"/>
              <a:gd name="connsiteY27" fmla="*/ 3115553 h 3788731"/>
              <a:gd name="connsiteX28" fmla="*/ 566825 w 2772385"/>
              <a:gd name="connsiteY28" fmla="*/ 3160431 h 3788731"/>
              <a:gd name="connsiteX29" fmla="*/ 376092 w 2772385"/>
              <a:gd name="connsiteY29" fmla="*/ 3620436 h 3788731"/>
              <a:gd name="connsiteX30" fmla="*/ 190968 w 2772385"/>
              <a:gd name="connsiteY30" fmla="*/ 3665315 h 3788731"/>
              <a:gd name="connsiteX31" fmla="*/ 258286 w 2772385"/>
              <a:gd name="connsiteY31" fmla="*/ 3766291 h 3788731"/>
              <a:gd name="connsiteX32" fmla="*/ 549996 w 2772385"/>
              <a:gd name="connsiteY32" fmla="*/ 3788731 h 3788731"/>
              <a:gd name="connsiteX33" fmla="*/ 583655 w 2772385"/>
              <a:gd name="connsiteY33" fmla="*/ 3581168 h 3788731"/>
              <a:gd name="connsiteX34" fmla="*/ 639753 w 2772385"/>
              <a:gd name="connsiteY34" fmla="*/ 3575558 h 3788731"/>
              <a:gd name="connsiteX35" fmla="*/ 684632 w 2772385"/>
              <a:gd name="connsiteY35" fmla="*/ 3698974 h 3788731"/>
              <a:gd name="connsiteX36" fmla="*/ 768779 w 2772385"/>
              <a:gd name="connsiteY36" fmla="*/ 3704584 h 3788731"/>
              <a:gd name="connsiteX37" fmla="*/ 774389 w 2772385"/>
              <a:gd name="connsiteY37" fmla="*/ 3474581 h 3788731"/>
              <a:gd name="connsiteX38" fmla="*/ 740730 w 2772385"/>
              <a:gd name="connsiteY38" fmla="*/ 3205310 h 3788731"/>
              <a:gd name="connsiteX39" fmla="*/ 897805 w 2772385"/>
              <a:gd name="connsiteY39" fmla="*/ 2627499 h 3788731"/>
              <a:gd name="connsiteX40" fmla="*/ 1161466 w 2772385"/>
              <a:gd name="connsiteY40" fmla="*/ 2520912 h 3788731"/>
              <a:gd name="connsiteX41" fmla="*/ 1526104 w 2772385"/>
              <a:gd name="connsiteY41" fmla="*/ 2627499 h 3788731"/>
              <a:gd name="connsiteX42" fmla="*/ 1587812 w 2772385"/>
              <a:gd name="connsiteY42" fmla="*/ 2627499 h 3788731"/>
              <a:gd name="connsiteX43" fmla="*/ 1643910 w 2772385"/>
              <a:gd name="connsiteY43" fmla="*/ 2728476 h 3788731"/>
              <a:gd name="connsiteX44" fmla="*/ 1795375 w 2772385"/>
              <a:gd name="connsiteY44" fmla="*/ 2762134 h 3788731"/>
              <a:gd name="connsiteX45" fmla="*/ 1806595 w 2772385"/>
              <a:gd name="connsiteY45" fmla="*/ 2795793 h 3788731"/>
              <a:gd name="connsiteX46" fmla="*/ 1767326 w 2772385"/>
              <a:gd name="connsiteY46" fmla="*/ 2997747 h 3788731"/>
              <a:gd name="connsiteX47" fmla="*/ 1744887 w 2772385"/>
              <a:gd name="connsiteY47" fmla="*/ 3323116 h 3788731"/>
              <a:gd name="connsiteX48" fmla="*/ 1537324 w 2772385"/>
              <a:gd name="connsiteY48" fmla="*/ 3345555 h 3788731"/>
              <a:gd name="connsiteX49" fmla="*/ 1200735 w 2772385"/>
              <a:gd name="connsiteY49" fmla="*/ 3396044 h 3788731"/>
              <a:gd name="connsiteX50" fmla="*/ 1172686 w 2772385"/>
              <a:gd name="connsiteY50" fmla="*/ 3468971 h 3788731"/>
              <a:gd name="connsiteX51" fmla="*/ 1110978 w 2772385"/>
              <a:gd name="connsiteY51" fmla="*/ 3497020 h 3788731"/>
              <a:gd name="connsiteX52" fmla="*/ 1139027 w 2772385"/>
              <a:gd name="connsiteY52" fmla="*/ 3631656 h 3788731"/>
              <a:gd name="connsiteX53" fmla="*/ 1279272 w 2772385"/>
              <a:gd name="connsiteY53" fmla="*/ 3637266 h 3788731"/>
              <a:gd name="connsiteX54" fmla="*/ 1273662 w 2772385"/>
              <a:gd name="connsiteY54" fmla="*/ 3485801 h 3788731"/>
              <a:gd name="connsiteX55" fmla="*/ 1453176 w 2772385"/>
              <a:gd name="connsiteY55" fmla="*/ 3497020 h 3788731"/>
              <a:gd name="connsiteX56" fmla="*/ 1425127 w 2772385"/>
              <a:gd name="connsiteY56" fmla="*/ 3575558 h 3788731"/>
              <a:gd name="connsiteX57" fmla="*/ 1397078 w 2772385"/>
              <a:gd name="connsiteY57" fmla="*/ 3637266 h 3788731"/>
              <a:gd name="connsiteX58" fmla="*/ 1312931 w 2772385"/>
              <a:gd name="connsiteY58" fmla="*/ 3654095 h 3788731"/>
              <a:gd name="connsiteX59" fmla="*/ 1447567 w 2772385"/>
              <a:gd name="connsiteY59" fmla="*/ 3777511 h 3788731"/>
              <a:gd name="connsiteX60" fmla="*/ 1514884 w 2772385"/>
              <a:gd name="connsiteY60" fmla="*/ 3642876 h 3788731"/>
              <a:gd name="connsiteX61" fmla="*/ 1817814 w 2772385"/>
              <a:gd name="connsiteY61" fmla="*/ 3541899 h 3788731"/>
              <a:gd name="connsiteX62" fmla="*/ 2154403 w 2772385"/>
              <a:gd name="connsiteY62" fmla="*/ 3614826 h 3788731"/>
              <a:gd name="connsiteX63" fmla="*/ 2109525 w 2772385"/>
              <a:gd name="connsiteY63" fmla="*/ 3715803 h 3788731"/>
              <a:gd name="connsiteX64" fmla="*/ 2204892 w 2772385"/>
              <a:gd name="connsiteY64" fmla="*/ 3783121 h 3788731"/>
              <a:gd name="connsiteX65" fmla="*/ 2277819 w 2772385"/>
              <a:gd name="connsiteY65" fmla="*/ 3732633 h 3788731"/>
              <a:gd name="connsiteX66" fmla="*/ 2266600 w 2772385"/>
              <a:gd name="connsiteY66" fmla="*/ 3637266 h 3788731"/>
              <a:gd name="connsiteX67" fmla="*/ 2446114 w 2772385"/>
              <a:gd name="connsiteY67" fmla="*/ 3558728 h 3788731"/>
              <a:gd name="connsiteX68" fmla="*/ 2429284 w 2772385"/>
              <a:gd name="connsiteY68" fmla="*/ 3384824 h 3788731"/>
              <a:gd name="connsiteX69" fmla="*/ 1924401 w 2772385"/>
              <a:gd name="connsiteY69" fmla="*/ 3356775 h 3788731"/>
              <a:gd name="connsiteX70" fmla="*/ 1913181 w 2772385"/>
              <a:gd name="connsiteY70" fmla="*/ 3031406 h 3788731"/>
              <a:gd name="connsiteX71" fmla="*/ 1879522 w 2772385"/>
              <a:gd name="connsiteY71" fmla="*/ 3014576 h 3788731"/>
              <a:gd name="connsiteX72" fmla="*/ 1901962 w 2772385"/>
              <a:gd name="connsiteY72" fmla="*/ 2835062 h 3788731"/>
              <a:gd name="connsiteX73" fmla="*/ 1857083 w 2772385"/>
              <a:gd name="connsiteY73" fmla="*/ 2773354 h 3788731"/>
              <a:gd name="connsiteX74" fmla="*/ 2103915 w 2772385"/>
              <a:gd name="connsiteY74" fmla="*/ 2717256 h 3788731"/>
              <a:gd name="connsiteX75" fmla="*/ 2126354 w 2772385"/>
              <a:gd name="connsiteY75" fmla="*/ 2588230 h 3788731"/>
              <a:gd name="connsiteX76" fmla="*/ 2367576 w 2772385"/>
              <a:gd name="connsiteY76" fmla="*/ 2621889 h 3788731"/>
              <a:gd name="connsiteX77" fmla="*/ 2591969 w 2772385"/>
              <a:gd name="connsiteY77" fmla="*/ 2032858 h 3788731"/>
              <a:gd name="connsiteX78" fmla="*/ 2547090 w 2772385"/>
              <a:gd name="connsiteY78" fmla="*/ 1948711 h 3788731"/>
              <a:gd name="connsiteX79" fmla="*/ 2692946 w 2772385"/>
              <a:gd name="connsiteY79" fmla="*/ 1460657 h 3788731"/>
              <a:gd name="connsiteX80" fmla="*/ 2636848 w 2772385"/>
              <a:gd name="connsiteY80" fmla="*/ 1354071 h 3788731"/>
              <a:gd name="connsiteX81" fmla="*/ 2479772 w 2772385"/>
              <a:gd name="connsiteY81" fmla="*/ 798699 h 3788731"/>
              <a:gd name="connsiteX82" fmla="*/ 2737825 w 2772385"/>
              <a:gd name="connsiteY82" fmla="*/ 675283 h 3788731"/>
              <a:gd name="connsiteX83" fmla="*/ 2709775 w 2772385"/>
              <a:gd name="connsiteY83" fmla="*/ 434061 h 3788731"/>
              <a:gd name="connsiteX84" fmla="*/ 2625628 w 2772385"/>
              <a:gd name="connsiteY84" fmla="*/ 86253 h 3788731"/>
              <a:gd name="connsiteX0" fmla="*/ 2625628 w 2772385"/>
              <a:gd name="connsiteY0" fmla="*/ 86253 h 3788731"/>
              <a:gd name="connsiteX1" fmla="*/ 2429284 w 2772385"/>
              <a:gd name="connsiteY1" fmla="*/ 2105 h 3788731"/>
              <a:gd name="connsiteX2" fmla="*/ 2188062 w 2772385"/>
              <a:gd name="connsiteY2" fmla="*/ 159180 h 3788731"/>
              <a:gd name="connsiteX3" fmla="*/ 2087086 w 2772385"/>
              <a:gd name="connsiteY3" fmla="*/ 198449 h 3788731"/>
              <a:gd name="connsiteX4" fmla="*/ 2137574 w 2772385"/>
              <a:gd name="connsiteY4" fmla="*/ 288206 h 3788731"/>
              <a:gd name="connsiteX5" fmla="*/ 2025378 w 2772385"/>
              <a:gd name="connsiteY5" fmla="*/ 450890 h 3788731"/>
              <a:gd name="connsiteX6" fmla="*/ 2131966 w 2772385"/>
              <a:gd name="connsiteY6" fmla="*/ 585526 h 3788731"/>
              <a:gd name="connsiteX7" fmla="*/ 2154403 w 2772385"/>
              <a:gd name="connsiteY7" fmla="*/ 708942 h 3788731"/>
              <a:gd name="connsiteX8" fmla="*/ 2025378 w 2772385"/>
              <a:gd name="connsiteY8" fmla="*/ 753820 h 3788731"/>
              <a:gd name="connsiteX9" fmla="*/ 1991719 w 2772385"/>
              <a:gd name="connsiteY9" fmla="*/ 821138 h 3788731"/>
              <a:gd name="connsiteX10" fmla="*/ 1991719 w 2772385"/>
              <a:gd name="connsiteY10" fmla="*/ 708942 h 3788731"/>
              <a:gd name="connsiteX11" fmla="*/ 1941230 w 2772385"/>
              <a:gd name="connsiteY11" fmla="*/ 669673 h 3788731"/>
              <a:gd name="connsiteX12" fmla="*/ 1778546 w 2772385"/>
              <a:gd name="connsiteY12" fmla="*/ 770649 h 3788731"/>
              <a:gd name="connsiteX13" fmla="*/ 1397078 w 2772385"/>
              <a:gd name="connsiteY13" fmla="*/ 579916 h 3788731"/>
              <a:gd name="connsiteX14" fmla="*/ 1660739 w 2772385"/>
              <a:gd name="connsiteY14" fmla="*/ 1129678 h 3788731"/>
              <a:gd name="connsiteX15" fmla="*/ 1795375 w 2772385"/>
              <a:gd name="connsiteY15" fmla="*/ 1225045 h 3788731"/>
              <a:gd name="connsiteX16" fmla="*/ 1643910 w 2772385"/>
              <a:gd name="connsiteY16" fmla="*/ 1449437 h 3788731"/>
              <a:gd name="connsiteX17" fmla="*/ 1722448 w 2772385"/>
              <a:gd name="connsiteY17" fmla="*/ 1668220 h 3788731"/>
              <a:gd name="connsiteX18" fmla="*/ 1812205 w 2772385"/>
              <a:gd name="connsiteY18" fmla="*/ 1662611 h 3788731"/>
              <a:gd name="connsiteX19" fmla="*/ 1621470 w 2772385"/>
              <a:gd name="connsiteY19" fmla="*/ 1858954 h 3788731"/>
              <a:gd name="connsiteX20" fmla="*/ 909024 w 2772385"/>
              <a:gd name="connsiteY20" fmla="*/ 1578463 h 3788731"/>
              <a:gd name="connsiteX21" fmla="*/ 454629 w 2772385"/>
              <a:gd name="connsiteY21" fmla="*/ 2605060 h 3788731"/>
              <a:gd name="connsiteX22" fmla="*/ 258286 w 2772385"/>
              <a:gd name="connsiteY22" fmla="*/ 2812623 h 3788731"/>
              <a:gd name="connsiteX23" fmla="*/ 39503 w 2772385"/>
              <a:gd name="connsiteY23" fmla="*/ 2857501 h 3788731"/>
              <a:gd name="connsiteX24" fmla="*/ 28282 w 2772385"/>
              <a:gd name="connsiteY24" fmla="*/ 2975307 h 3788731"/>
              <a:gd name="connsiteX25" fmla="*/ 269505 w 2772385"/>
              <a:gd name="connsiteY25" fmla="*/ 3087504 h 3788731"/>
              <a:gd name="connsiteX26" fmla="*/ 499508 w 2772385"/>
              <a:gd name="connsiteY26" fmla="*/ 2986527 h 3788731"/>
              <a:gd name="connsiteX27" fmla="*/ 465849 w 2772385"/>
              <a:gd name="connsiteY27" fmla="*/ 3115553 h 3788731"/>
              <a:gd name="connsiteX28" fmla="*/ 566825 w 2772385"/>
              <a:gd name="connsiteY28" fmla="*/ 3160431 h 3788731"/>
              <a:gd name="connsiteX29" fmla="*/ 376092 w 2772385"/>
              <a:gd name="connsiteY29" fmla="*/ 3620436 h 3788731"/>
              <a:gd name="connsiteX30" fmla="*/ 190968 w 2772385"/>
              <a:gd name="connsiteY30" fmla="*/ 3665315 h 3788731"/>
              <a:gd name="connsiteX31" fmla="*/ 258286 w 2772385"/>
              <a:gd name="connsiteY31" fmla="*/ 3766291 h 3788731"/>
              <a:gd name="connsiteX32" fmla="*/ 549996 w 2772385"/>
              <a:gd name="connsiteY32" fmla="*/ 3788731 h 3788731"/>
              <a:gd name="connsiteX33" fmla="*/ 583655 w 2772385"/>
              <a:gd name="connsiteY33" fmla="*/ 3581168 h 3788731"/>
              <a:gd name="connsiteX34" fmla="*/ 639753 w 2772385"/>
              <a:gd name="connsiteY34" fmla="*/ 3575558 h 3788731"/>
              <a:gd name="connsiteX35" fmla="*/ 684632 w 2772385"/>
              <a:gd name="connsiteY35" fmla="*/ 3698974 h 3788731"/>
              <a:gd name="connsiteX36" fmla="*/ 768779 w 2772385"/>
              <a:gd name="connsiteY36" fmla="*/ 3704584 h 3788731"/>
              <a:gd name="connsiteX37" fmla="*/ 774389 w 2772385"/>
              <a:gd name="connsiteY37" fmla="*/ 3474581 h 3788731"/>
              <a:gd name="connsiteX38" fmla="*/ 740730 w 2772385"/>
              <a:gd name="connsiteY38" fmla="*/ 3205310 h 3788731"/>
              <a:gd name="connsiteX39" fmla="*/ 897805 w 2772385"/>
              <a:gd name="connsiteY39" fmla="*/ 2627499 h 3788731"/>
              <a:gd name="connsiteX40" fmla="*/ 1161466 w 2772385"/>
              <a:gd name="connsiteY40" fmla="*/ 2520912 h 3788731"/>
              <a:gd name="connsiteX41" fmla="*/ 1526104 w 2772385"/>
              <a:gd name="connsiteY41" fmla="*/ 2627499 h 3788731"/>
              <a:gd name="connsiteX42" fmla="*/ 1587812 w 2772385"/>
              <a:gd name="connsiteY42" fmla="*/ 2627499 h 3788731"/>
              <a:gd name="connsiteX43" fmla="*/ 1643910 w 2772385"/>
              <a:gd name="connsiteY43" fmla="*/ 2728476 h 3788731"/>
              <a:gd name="connsiteX44" fmla="*/ 1795375 w 2772385"/>
              <a:gd name="connsiteY44" fmla="*/ 2762134 h 3788731"/>
              <a:gd name="connsiteX45" fmla="*/ 1806595 w 2772385"/>
              <a:gd name="connsiteY45" fmla="*/ 2795793 h 3788731"/>
              <a:gd name="connsiteX46" fmla="*/ 1767326 w 2772385"/>
              <a:gd name="connsiteY46" fmla="*/ 2997747 h 3788731"/>
              <a:gd name="connsiteX47" fmla="*/ 1744887 w 2772385"/>
              <a:gd name="connsiteY47" fmla="*/ 3323116 h 3788731"/>
              <a:gd name="connsiteX48" fmla="*/ 1537324 w 2772385"/>
              <a:gd name="connsiteY48" fmla="*/ 3345555 h 3788731"/>
              <a:gd name="connsiteX49" fmla="*/ 1200735 w 2772385"/>
              <a:gd name="connsiteY49" fmla="*/ 3396044 h 3788731"/>
              <a:gd name="connsiteX50" fmla="*/ 1172686 w 2772385"/>
              <a:gd name="connsiteY50" fmla="*/ 3468971 h 3788731"/>
              <a:gd name="connsiteX51" fmla="*/ 1110978 w 2772385"/>
              <a:gd name="connsiteY51" fmla="*/ 3497020 h 3788731"/>
              <a:gd name="connsiteX52" fmla="*/ 1139027 w 2772385"/>
              <a:gd name="connsiteY52" fmla="*/ 3631656 h 3788731"/>
              <a:gd name="connsiteX53" fmla="*/ 1279272 w 2772385"/>
              <a:gd name="connsiteY53" fmla="*/ 3637266 h 3788731"/>
              <a:gd name="connsiteX54" fmla="*/ 1273662 w 2772385"/>
              <a:gd name="connsiteY54" fmla="*/ 3485801 h 3788731"/>
              <a:gd name="connsiteX55" fmla="*/ 1453176 w 2772385"/>
              <a:gd name="connsiteY55" fmla="*/ 3497020 h 3788731"/>
              <a:gd name="connsiteX56" fmla="*/ 1425127 w 2772385"/>
              <a:gd name="connsiteY56" fmla="*/ 3575558 h 3788731"/>
              <a:gd name="connsiteX57" fmla="*/ 1397078 w 2772385"/>
              <a:gd name="connsiteY57" fmla="*/ 3637266 h 3788731"/>
              <a:gd name="connsiteX58" fmla="*/ 1312931 w 2772385"/>
              <a:gd name="connsiteY58" fmla="*/ 3654095 h 3788731"/>
              <a:gd name="connsiteX59" fmla="*/ 1447567 w 2772385"/>
              <a:gd name="connsiteY59" fmla="*/ 3777511 h 3788731"/>
              <a:gd name="connsiteX60" fmla="*/ 1514884 w 2772385"/>
              <a:gd name="connsiteY60" fmla="*/ 3642876 h 3788731"/>
              <a:gd name="connsiteX61" fmla="*/ 1817814 w 2772385"/>
              <a:gd name="connsiteY61" fmla="*/ 3541899 h 3788731"/>
              <a:gd name="connsiteX62" fmla="*/ 2154403 w 2772385"/>
              <a:gd name="connsiteY62" fmla="*/ 3614826 h 3788731"/>
              <a:gd name="connsiteX63" fmla="*/ 2109525 w 2772385"/>
              <a:gd name="connsiteY63" fmla="*/ 3715803 h 3788731"/>
              <a:gd name="connsiteX64" fmla="*/ 2204892 w 2772385"/>
              <a:gd name="connsiteY64" fmla="*/ 3783121 h 3788731"/>
              <a:gd name="connsiteX65" fmla="*/ 2277819 w 2772385"/>
              <a:gd name="connsiteY65" fmla="*/ 3732633 h 3788731"/>
              <a:gd name="connsiteX66" fmla="*/ 2266600 w 2772385"/>
              <a:gd name="connsiteY66" fmla="*/ 3637266 h 3788731"/>
              <a:gd name="connsiteX67" fmla="*/ 2446114 w 2772385"/>
              <a:gd name="connsiteY67" fmla="*/ 3558728 h 3788731"/>
              <a:gd name="connsiteX68" fmla="*/ 2429284 w 2772385"/>
              <a:gd name="connsiteY68" fmla="*/ 3384824 h 3788731"/>
              <a:gd name="connsiteX69" fmla="*/ 1924401 w 2772385"/>
              <a:gd name="connsiteY69" fmla="*/ 3356775 h 3788731"/>
              <a:gd name="connsiteX70" fmla="*/ 1913181 w 2772385"/>
              <a:gd name="connsiteY70" fmla="*/ 3031406 h 3788731"/>
              <a:gd name="connsiteX71" fmla="*/ 1879522 w 2772385"/>
              <a:gd name="connsiteY71" fmla="*/ 3014576 h 3788731"/>
              <a:gd name="connsiteX72" fmla="*/ 1901962 w 2772385"/>
              <a:gd name="connsiteY72" fmla="*/ 2835062 h 3788731"/>
              <a:gd name="connsiteX73" fmla="*/ 1857083 w 2772385"/>
              <a:gd name="connsiteY73" fmla="*/ 2773354 h 3788731"/>
              <a:gd name="connsiteX74" fmla="*/ 2103915 w 2772385"/>
              <a:gd name="connsiteY74" fmla="*/ 2717256 h 3788731"/>
              <a:gd name="connsiteX75" fmla="*/ 2126354 w 2772385"/>
              <a:gd name="connsiteY75" fmla="*/ 2588230 h 3788731"/>
              <a:gd name="connsiteX76" fmla="*/ 2367576 w 2772385"/>
              <a:gd name="connsiteY76" fmla="*/ 2621889 h 3788731"/>
              <a:gd name="connsiteX77" fmla="*/ 2591969 w 2772385"/>
              <a:gd name="connsiteY77" fmla="*/ 2032858 h 3788731"/>
              <a:gd name="connsiteX78" fmla="*/ 2547090 w 2772385"/>
              <a:gd name="connsiteY78" fmla="*/ 1948711 h 3788731"/>
              <a:gd name="connsiteX79" fmla="*/ 2692946 w 2772385"/>
              <a:gd name="connsiteY79" fmla="*/ 1460657 h 3788731"/>
              <a:gd name="connsiteX80" fmla="*/ 2636848 w 2772385"/>
              <a:gd name="connsiteY80" fmla="*/ 1354071 h 3788731"/>
              <a:gd name="connsiteX81" fmla="*/ 2479772 w 2772385"/>
              <a:gd name="connsiteY81" fmla="*/ 798699 h 3788731"/>
              <a:gd name="connsiteX82" fmla="*/ 2737825 w 2772385"/>
              <a:gd name="connsiteY82" fmla="*/ 675283 h 3788731"/>
              <a:gd name="connsiteX83" fmla="*/ 2709775 w 2772385"/>
              <a:gd name="connsiteY83" fmla="*/ 434061 h 3788731"/>
              <a:gd name="connsiteX84" fmla="*/ 2625628 w 2772385"/>
              <a:gd name="connsiteY84" fmla="*/ 86253 h 3788731"/>
              <a:gd name="connsiteX0" fmla="*/ 2625628 w 2772385"/>
              <a:gd name="connsiteY0" fmla="*/ 86253 h 3788731"/>
              <a:gd name="connsiteX1" fmla="*/ 2429284 w 2772385"/>
              <a:gd name="connsiteY1" fmla="*/ 2105 h 3788731"/>
              <a:gd name="connsiteX2" fmla="*/ 2188062 w 2772385"/>
              <a:gd name="connsiteY2" fmla="*/ 159180 h 3788731"/>
              <a:gd name="connsiteX3" fmla="*/ 2087086 w 2772385"/>
              <a:gd name="connsiteY3" fmla="*/ 198449 h 3788731"/>
              <a:gd name="connsiteX4" fmla="*/ 2137574 w 2772385"/>
              <a:gd name="connsiteY4" fmla="*/ 288206 h 3788731"/>
              <a:gd name="connsiteX5" fmla="*/ 2025378 w 2772385"/>
              <a:gd name="connsiteY5" fmla="*/ 450890 h 3788731"/>
              <a:gd name="connsiteX6" fmla="*/ 2131966 w 2772385"/>
              <a:gd name="connsiteY6" fmla="*/ 585526 h 3788731"/>
              <a:gd name="connsiteX7" fmla="*/ 2154403 w 2772385"/>
              <a:gd name="connsiteY7" fmla="*/ 708942 h 3788731"/>
              <a:gd name="connsiteX8" fmla="*/ 2025378 w 2772385"/>
              <a:gd name="connsiteY8" fmla="*/ 753820 h 3788731"/>
              <a:gd name="connsiteX9" fmla="*/ 1991719 w 2772385"/>
              <a:gd name="connsiteY9" fmla="*/ 821138 h 3788731"/>
              <a:gd name="connsiteX10" fmla="*/ 1991719 w 2772385"/>
              <a:gd name="connsiteY10" fmla="*/ 708942 h 3788731"/>
              <a:gd name="connsiteX11" fmla="*/ 1941230 w 2772385"/>
              <a:gd name="connsiteY11" fmla="*/ 669673 h 3788731"/>
              <a:gd name="connsiteX12" fmla="*/ 1778546 w 2772385"/>
              <a:gd name="connsiteY12" fmla="*/ 770649 h 3788731"/>
              <a:gd name="connsiteX13" fmla="*/ 1397078 w 2772385"/>
              <a:gd name="connsiteY13" fmla="*/ 579916 h 3788731"/>
              <a:gd name="connsiteX14" fmla="*/ 1660739 w 2772385"/>
              <a:gd name="connsiteY14" fmla="*/ 1129678 h 3788731"/>
              <a:gd name="connsiteX15" fmla="*/ 1795375 w 2772385"/>
              <a:gd name="connsiteY15" fmla="*/ 1225045 h 3788731"/>
              <a:gd name="connsiteX16" fmla="*/ 1643910 w 2772385"/>
              <a:gd name="connsiteY16" fmla="*/ 1449437 h 3788731"/>
              <a:gd name="connsiteX17" fmla="*/ 1722448 w 2772385"/>
              <a:gd name="connsiteY17" fmla="*/ 1668220 h 3788731"/>
              <a:gd name="connsiteX18" fmla="*/ 1812205 w 2772385"/>
              <a:gd name="connsiteY18" fmla="*/ 1662611 h 3788731"/>
              <a:gd name="connsiteX19" fmla="*/ 1621470 w 2772385"/>
              <a:gd name="connsiteY19" fmla="*/ 1858954 h 3788731"/>
              <a:gd name="connsiteX20" fmla="*/ 909024 w 2772385"/>
              <a:gd name="connsiteY20" fmla="*/ 1578463 h 3788731"/>
              <a:gd name="connsiteX21" fmla="*/ 454629 w 2772385"/>
              <a:gd name="connsiteY21" fmla="*/ 2605060 h 3788731"/>
              <a:gd name="connsiteX22" fmla="*/ 258286 w 2772385"/>
              <a:gd name="connsiteY22" fmla="*/ 2812623 h 3788731"/>
              <a:gd name="connsiteX23" fmla="*/ 39503 w 2772385"/>
              <a:gd name="connsiteY23" fmla="*/ 2857501 h 3788731"/>
              <a:gd name="connsiteX24" fmla="*/ 28282 w 2772385"/>
              <a:gd name="connsiteY24" fmla="*/ 2975307 h 3788731"/>
              <a:gd name="connsiteX25" fmla="*/ 219017 w 2772385"/>
              <a:gd name="connsiteY25" fmla="*/ 3093114 h 3788731"/>
              <a:gd name="connsiteX26" fmla="*/ 499508 w 2772385"/>
              <a:gd name="connsiteY26" fmla="*/ 2986527 h 3788731"/>
              <a:gd name="connsiteX27" fmla="*/ 465849 w 2772385"/>
              <a:gd name="connsiteY27" fmla="*/ 3115553 h 3788731"/>
              <a:gd name="connsiteX28" fmla="*/ 566825 w 2772385"/>
              <a:gd name="connsiteY28" fmla="*/ 3160431 h 3788731"/>
              <a:gd name="connsiteX29" fmla="*/ 376092 w 2772385"/>
              <a:gd name="connsiteY29" fmla="*/ 3620436 h 3788731"/>
              <a:gd name="connsiteX30" fmla="*/ 190968 w 2772385"/>
              <a:gd name="connsiteY30" fmla="*/ 3665315 h 3788731"/>
              <a:gd name="connsiteX31" fmla="*/ 258286 w 2772385"/>
              <a:gd name="connsiteY31" fmla="*/ 3766291 h 3788731"/>
              <a:gd name="connsiteX32" fmla="*/ 549996 w 2772385"/>
              <a:gd name="connsiteY32" fmla="*/ 3788731 h 3788731"/>
              <a:gd name="connsiteX33" fmla="*/ 583655 w 2772385"/>
              <a:gd name="connsiteY33" fmla="*/ 3581168 h 3788731"/>
              <a:gd name="connsiteX34" fmla="*/ 639753 w 2772385"/>
              <a:gd name="connsiteY34" fmla="*/ 3575558 h 3788731"/>
              <a:gd name="connsiteX35" fmla="*/ 684632 w 2772385"/>
              <a:gd name="connsiteY35" fmla="*/ 3698974 h 3788731"/>
              <a:gd name="connsiteX36" fmla="*/ 768779 w 2772385"/>
              <a:gd name="connsiteY36" fmla="*/ 3704584 h 3788731"/>
              <a:gd name="connsiteX37" fmla="*/ 774389 w 2772385"/>
              <a:gd name="connsiteY37" fmla="*/ 3474581 h 3788731"/>
              <a:gd name="connsiteX38" fmla="*/ 740730 w 2772385"/>
              <a:gd name="connsiteY38" fmla="*/ 3205310 h 3788731"/>
              <a:gd name="connsiteX39" fmla="*/ 897805 w 2772385"/>
              <a:gd name="connsiteY39" fmla="*/ 2627499 h 3788731"/>
              <a:gd name="connsiteX40" fmla="*/ 1161466 w 2772385"/>
              <a:gd name="connsiteY40" fmla="*/ 2520912 h 3788731"/>
              <a:gd name="connsiteX41" fmla="*/ 1526104 w 2772385"/>
              <a:gd name="connsiteY41" fmla="*/ 2627499 h 3788731"/>
              <a:gd name="connsiteX42" fmla="*/ 1587812 w 2772385"/>
              <a:gd name="connsiteY42" fmla="*/ 2627499 h 3788731"/>
              <a:gd name="connsiteX43" fmla="*/ 1643910 w 2772385"/>
              <a:gd name="connsiteY43" fmla="*/ 2728476 h 3788731"/>
              <a:gd name="connsiteX44" fmla="*/ 1795375 w 2772385"/>
              <a:gd name="connsiteY44" fmla="*/ 2762134 h 3788731"/>
              <a:gd name="connsiteX45" fmla="*/ 1806595 w 2772385"/>
              <a:gd name="connsiteY45" fmla="*/ 2795793 h 3788731"/>
              <a:gd name="connsiteX46" fmla="*/ 1767326 w 2772385"/>
              <a:gd name="connsiteY46" fmla="*/ 2997747 h 3788731"/>
              <a:gd name="connsiteX47" fmla="*/ 1744887 w 2772385"/>
              <a:gd name="connsiteY47" fmla="*/ 3323116 h 3788731"/>
              <a:gd name="connsiteX48" fmla="*/ 1537324 w 2772385"/>
              <a:gd name="connsiteY48" fmla="*/ 3345555 h 3788731"/>
              <a:gd name="connsiteX49" fmla="*/ 1200735 w 2772385"/>
              <a:gd name="connsiteY49" fmla="*/ 3396044 h 3788731"/>
              <a:gd name="connsiteX50" fmla="*/ 1172686 w 2772385"/>
              <a:gd name="connsiteY50" fmla="*/ 3468971 h 3788731"/>
              <a:gd name="connsiteX51" fmla="*/ 1110978 w 2772385"/>
              <a:gd name="connsiteY51" fmla="*/ 3497020 h 3788731"/>
              <a:gd name="connsiteX52" fmla="*/ 1139027 w 2772385"/>
              <a:gd name="connsiteY52" fmla="*/ 3631656 h 3788731"/>
              <a:gd name="connsiteX53" fmla="*/ 1279272 w 2772385"/>
              <a:gd name="connsiteY53" fmla="*/ 3637266 h 3788731"/>
              <a:gd name="connsiteX54" fmla="*/ 1273662 w 2772385"/>
              <a:gd name="connsiteY54" fmla="*/ 3485801 h 3788731"/>
              <a:gd name="connsiteX55" fmla="*/ 1453176 w 2772385"/>
              <a:gd name="connsiteY55" fmla="*/ 3497020 h 3788731"/>
              <a:gd name="connsiteX56" fmla="*/ 1425127 w 2772385"/>
              <a:gd name="connsiteY56" fmla="*/ 3575558 h 3788731"/>
              <a:gd name="connsiteX57" fmla="*/ 1397078 w 2772385"/>
              <a:gd name="connsiteY57" fmla="*/ 3637266 h 3788731"/>
              <a:gd name="connsiteX58" fmla="*/ 1312931 w 2772385"/>
              <a:gd name="connsiteY58" fmla="*/ 3654095 h 3788731"/>
              <a:gd name="connsiteX59" fmla="*/ 1447567 w 2772385"/>
              <a:gd name="connsiteY59" fmla="*/ 3777511 h 3788731"/>
              <a:gd name="connsiteX60" fmla="*/ 1514884 w 2772385"/>
              <a:gd name="connsiteY60" fmla="*/ 3642876 h 3788731"/>
              <a:gd name="connsiteX61" fmla="*/ 1817814 w 2772385"/>
              <a:gd name="connsiteY61" fmla="*/ 3541899 h 3788731"/>
              <a:gd name="connsiteX62" fmla="*/ 2154403 w 2772385"/>
              <a:gd name="connsiteY62" fmla="*/ 3614826 h 3788731"/>
              <a:gd name="connsiteX63" fmla="*/ 2109525 w 2772385"/>
              <a:gd name="connsiteY63" fmla="*/ 3715803 h 3788731"/>
              <a:gd name="connsiteX64" fmla="*/ 2204892 w 2772385"/>
              <a:gd name="connsiteY64" fmla="*/ 3783121 h 3788731"/>
              <a:gd name="connsiteX65" fmla="*/ 2277819 w 2772385"/>
              <a:gd name="connsiteY65" fmla="*/ 3732633 h 3788731"/>
              <a:gd name="connsiteX66" fmla="*/ 2266600 w 2772385"/>
              <a:gd name="connsiteY66" fmla="*/ 3637266 h 3788731"/>
              <a:gd name="connsiteX67" fmla="*/ 2446114 w 2772385"/>
              <a:gd name="connsiteY67" fmla="*/ 3558728 h 3788731"/>
              <a:gd name="connsiteX68" fmla="*/ 2429284 w 2772385"/>
              <a:gd name="connsiteY68" fmla="*/ 3384824 h 3788731"/>
              <a:gd name="connsiteX69" fmla="*/ 1924401 w 2772385"/>
              <a:gd name="connsiteY69" fmla="*/ 3356775 h 3788731"/>
              <a:gd name="connsiteX70" fmla="*/ 1913181 w 2772385"/>
              <a:gd name="connsiteY70" fmla="*/ 3031406 h 3788731"/>
              <a:gd name="connsiteX71" fmla="*/ 1879522 w 2772385"/>
              <a:gd name="connsiteY71" fmla="*/ 3014576 h 3788731"/>
              <a:gd name="connsiteX72" fmla="*/ 1901962 w 2772385"/>
              <a:gd name="connsiteY72" fmla="*/ 2835062 h 3788731"/>
              <a:gd name="connsiteX73" fmla="*/ 1857083 w 2772385"/>
              <a:gd name="connsiteY73" fmla="*/ 2773354 h 3788731"/>
              <a:gd name="connsiteX74" fmla="*/ 2103915 w 2772385"/>
              <a:gd name="connsiteY74" fmla="*/ 2717256 h 3788731"/>
              <a:gd name="connsiteX75" fmla="*/ 2126354 w 2772385"/>
              <a:gd name="connsiteY75" fmla="*/ 2588230 h 3788731"/>
              <a:gd name="connsiteX76" fmla="*/ 2367576 w 2772385"/>
              <a:gd name="connsiteY76" fmla="*/ 2621889 h 3788731"/>
              <a:gd name="connsiteX77" fmla="*/ 2591969 w 2772385"/>
              <a:gd name="connsiteY77" fmla="*/ 2032858 h 3788731"/>
              <a:gd name="connsiteX78" fmla="*/ 2547090 w 2772385"/>
              <a:gd name="connsiteY78" fmla="*/ 1948711 h 3788731"/>
              <a:gd name="connsiteX79" fmla="*/ 2692946 w 2772385"/>
              <a:gd name="connsiteY79" fmla="*/ 1460657 h 3788731"/>
              <a:gd name="connsiteX80" fmla="*/ 2636848 w 2772385"/>
              <a:gd name="connsiteY80" fmla="*/ 1354071 h 3788731"/>
              <a:gd name="connsiteX81" fmla="*/ 2479772 w 2772385"/>
              <a:gd name="connsiteY81" fmla="*/ 798699 h 3788731"/>
              <a:gd name="connsiteX82" fmla="*/ 2737825 w 2772385"/>
              <a:gd name="connsiteY82" fmla="*/ 675283 h 3788731"/>
              <a:gd name="connsiteX83" fmla="*/ 2709775 w 2772385"/>
              <a:gd name="connsiteY83" fmla="*/ 434061 h 3788731"/>
              <a:gd name="connsiteX84" fmla="*/ 2625628 w 2772385"/>
              <a:gd name="connsiteY84" fmla="*/ 86253 h 3788731"/>
              <a:gd name="connsiteX0" fmla="*/ 2625628 w 2772385"/>
              <a:gd name="connsiteY0" fmla="*/ 86253 h 3788731"/>
              <a:gd name="connsiteX1" fmla="*/ 2429284 w 2772385"/>
              <a:gd name="connsiteY1" fmla="*/ 2105 h 3788731"/>
              <a:gd name="connsiteX2" fmla="*/ 2188062 w 2772385"/>
              <a:gd name="connsiteY2" fmla="*/ 159180 h 3788731"/>
              <a:gd name="connsiteX3" fmla="*/ 2087086 w 2772385"/>
              <a:gd name="connsiteY3" fmla="*/ 198449 h 3788731"/>
              <a:gd name="connsiteX4" fmla="*/ 2137574 w 2772385"/>
              <a:gd name="connsiteY4" fmla="*/ 288206 h 3788731"/>
              <a:gd name="connsiteX5" fmla="*/ 2025378 w 2772385"/>
              <a:gd name="connsiteY5" fmla="*/ 450890 h 3788731"/>
              <a:gd name="connsiteX6" fmla="*/ 2131966 w 2772385"/>
              <a:gd name="connsiteY6" fmla="*/ 585526 h 3788731"/>
              <a:gd name="connsiteX7" fmla="*/ 2154403 w 2772385"/>
              <a:gd name="connsiteY7" fmla="*/ 708942 h 3788731"/>
              <a:gd name="connsiteX8" fmla="*/ 2025378 w 2772385"/>
              <a:gd name="connsiteY8" fmla="*/ 753820 h 3788731"/>
              <a:gd name="connsiteX9" fmla="*/ 1991719 w 2772385"/>
              <a:gd name="connsiteY9" fmla="*/ 821138 h 3788731"/>
              <a:gd name="connsiteX10" fmla="*/ 1991719 w 2772385"/>
              <a:gd name="connsiteY10" fmla="*/ 708942 h 3788731"/>
              <a:gd name="connsiteX11" fmla="*/ 1941230 w 2772385"/>
              <a:gd name="connsiteY11" fmla="*/ 669673 h 3788731"/>
              <a:gd name="connsiteX12" fmla="*/ 1778546 w 2772385"/>
              <a:gd name="connsiteY12" fmla="*/ 770649 h 3788731"/>
              <a:gd name="connsiteX13" fmla="*/ 1397078 w 2772385"/>
              <a:gd name="connsiteY13" fmla="*/ 579916 h 3788731"/>
              <a:gd name="connsiteX14" fmla="*/ 1660739 w 2772385"/>
              <a:gd name="connsiteY14" fmla="*/ 1129678 h 3788731"/>
              <a:gd name="connsiteX15" fmla="*/ 1795375 w 2772385"/>
              <a:gd name="connsiteY15" fmla="*/ 1225045 h 3788731"/>
              <a:gd name="connsiteX16" fmla="*/ 1643910 w 2772385"/>
              <a:gd name="connsiteY16" fmla="*/ 1449437 h 3788731"/>
              <a:gd name="connsiteX17" fmla="*/ 1722448 w 2772385"/>
              <a:gd name="connsiteY17" fmla="*/ 1668220 h 3788731"/>
              <a:gd name="connsiteX18" fmla="*/ 1812205 w 2772385"/>
              <a:gd name="connsiteY18" fmla="*/ 1662611 h 3788731"/>
              <a:gd name="connsiteX19" fmla="*/ 1621470 w 2772385"/>
              <a:gd name="connsiteY19" fmla="*/ 1858954 h 3788731"/>
              <a:gd name="connsiteX20" fmla="*/ 909024 w 2772385"/>
              <a:gd name="connsiteY20" fmla="*/ 1578463 h 3788731"/>
              <a:gd name="connsiteX21" fmla="*/ 454629 w 2772385"/>
              <a:gd name="connsiteY21" fmla="*/ 2605060 h 3788731"/>
              <a:gd name="connsiteX22" fmla="*/ 258286 w 2772385"/>
              <a:gd name="connsiteY22" fmla="*/ 2812623 h 3788731"/>
              <a:gd name="connsiteX23" fmla="*/ 39503 w 2772385"/>
              <a:gd name="connsiteY23" fmla="*/ 2857501 h 3788731"/>
              <a:gd name="connsiteX24" fmla="*/ 28282 w 2772385"/>
              <a:gd name="connsiteY24" fmla="*/ 2975307 h 3788731"/>
              <a:gd name="connsiteX25" fmla="*/ 219017 w 2772385"/>
              <a:gd name="connsiteY25" fmla="*/ 3093114 h 3788731"/>
              <a:gd name="connsiteX26" fmla="*/ 499508 w 2772385"/>
              <a:gd name="connsiteY26" fmla="*/ 2986527 h 3788731"/>
              <a:gd name="connsiteX27" fmla="*/ 465849 w 2772385"/>
              <a:gd name="connsiteY27" fmla="*/ 3115553 h 3788731"/>
              <a:gd name="connsiteX28" fmla="*/ 566825 w 2772385"/>
              <a:gd name="connsiteY28" fmla="*/ 3160431 h 3788731"/>
              <a:gd name="connsiteX29" fmla="*/ 376092 w 2772385"/>
              <a:gd name="connsiteY29" fmla="*/ 3620436 h 3788731"/>
              <a:gd name="connsiteX30" fmla="*/ 190968 w 2772385"/>
              <a:gd name="connsiteY30" fmla="*/ 3665315 h 3788731"/>
              <a:gd name="connsiteX31" fmla="*/ 258286 w 2772385"/>
              <a:gd name="connsiteY31" fmla="*/ 3766291 h 3788731"/>
              <a:gd name="connsiteX32" fmla="*/ 549996 w 2772385"/>
              <a:gd name="connsiteY32" fmla="*/ 3788731 h 3788731"/>
              <a:gd name="connsiteX33" fmla="*/ 583655 w 2772385"/>
              <a:gd name="connsiteY33" fmla="*/ 3581168 h 3788731"/>
              <a:gd name="connsiteX34" fmla="*/ 639753 w 2772385"/>
              <a:gd name="connsiteY34" fmla="*/ 3575558 h 3788731"/>
              <a:gd name="connsiteX35" fmla="*/ 684632 w 2772385"/>
              <a:gd name="connsiteY35" fmla="*/ 3698974 h 3788731"/>
              <a:gd name="connsiteX36" fmla="*/ 768779 w 2772385"/>
              <a:gd name="connsiteY36" fmla="*/ 3704584 h 3788731"/>
              <a:gd name="connsiteX37" fmla="*/ 774389 w 2772385"/>
              <a:gd name="connsiteY37" fmla="*/ 3474581 h 3788731"/>
              <a:gd name="connsiteX38" fmla="*/ 740730 w 2772385"/>
              <a:gd name="connsiteY38" fmla="*/ 3205310 h 3788731"/>
              <a:gd name="connsiteX39" fmla="*/ 897805 w 2772385"/>
              <a:gd name="connsiteY39" fmla="*/ 2627499 h 3788731"/>
              <a:gd name="connsiteX40" fmla="*/ 1161466 w 2772385"/>
              <a:gd name="connsiteY40" fmla="*/ 2520912 h 3788731"/>
              <a:gd name="connsiteX41" fmla="*/ 1526104 w 2772385"/>
              <a:gd name="connsiteY41" fmla="*/ 2627499 h 3788731"/>
              <a:gd name="connsiteX42" fmla="*/ 1587812 w 2772385"/>
              <a:gd name="connsiteY42" fmla="*/ 2627499 h 3788731"/>
              <a:gd name="connsiteX43" fmla="*/ 1643910 w 2772385"/>
              <a:gd name="connsiteY43" fmla="*/ 2728476 h 3788731"/>
              <a:gd name="connsiteX44" fmla="*/ 1795375 w 2772385"/>
              <a:gd name="connsiteY44" fmla="*/ 2762134 h 3788731"/>
              <a:gd name="connsiteX45" fmla="*/ 1806595 w 2772385"/>
              <a:gd name="connsiteY45" fmla="*/ 2795793 h 3788731"/>
              <a:gd name="connsiteX46" fmla="*/ 1767326 w 2772385"/>
              <a:gd name="connsiteY46" fmla="*/ 2997747 h 3788731"/>
              <a:gd name="connsiteX47" fmla="*/ 1744887 w 2772385"/>
              <a:gd name="connsiteY47" fmla="*/ 3323116 h 3788731"/>
              <a:gd name="connsiteX48" fmla="*/ 1537324 w 2772385"/>
              <a:gd name="connsiteY48" fmla="*/ 3345555 h 3788731"/>
              <a:gd name="connsiteX49" fmla="*/ 1200735 w 2772385"/>
              <a:gd name="connsiteY49" fmla="*/ 3396044 h 3788731"/>
              <a:gd name="connsiteX50" fmla="*/ 1172686 w 2772385"/>
              <a:gd name="connsiteY50" fmla="*/ 3468971 h 3788731"/>
              <a:gd name="connsiteX51" fmla="*/ 1110978 w 2772385"/>
              <a:gd name="connsiteY51" fmla="*/ 3497020 h 3788731"/>
              <a:gd name="connsiteX52" fmla="*/ 1139027 w 2772385"/>
              <a:gd name="connsiteY52" fmla="*/ 3631656 h 3788731"/>
              <a:gd name="connsiteX53" fmla="*/ 1279272 w 2772385"/>
              <a:gd name="connsiteY53" fmla="*/ 3637266 h 3788731"/>
              <a:gd name="connsiteX54" fmla="*/ 1273662 w 2772385"/>
              <a:gd name="connsiteY54" fmla="*/ 3485801 h 3788731"/>
              <a:gd name="connsiteX55" fmla="*/ 1453176 w 2772385"/>
              <a:gd name="connsiteY55" fmla="*/ 3497020 h 3788731"/>
              <a:gd name="connsiteX56" fmla="*/ 1425127 w 2772385"/>
              <a:gd name="connsiteY56" fmla="*/ 3575558 h 3788731"/>
              <a:gd name="connsiteX57" fmla="*/ 1397078 w 2772385"/>
              <a:gd name="connsiteY57" fmla="*/ 3637266 h 3788731"/>
              <a:gd name="connsiteX58" fmla="*/ 1312931 w 2772385"/>
              <a:gd name="connsiteY58" fmla="*/ 3654095 h 3788731"/>
              <a:gd name="connsiteX59" fmla="*/ 1447567 w 2772385"/>
              <a:gd name="connsiteY59" fmla="*/ 3777511 h 3788731"/>
              <a:gd name="connsiteX60" fmla="*/ 1514884 w 2772385"/>
              <a:gd name="connsiteY60" fmla="*/ 3642876 h 3788731"/>
              <a:gd name="connsiteX61" fmla="*/ 1817814 w 2772385"/>
              <a:gd name="connsiteY61" fmla="*/ 3541899 h 3788731"/>
              <a:gd name="connsiteX62" fmla="*/ 2154403 w 2772385"/>
              <a:gd name="connsiteY62" fmla="*/ 3614826 h 3788731"/>
              <a:gd name="connsiteX63" fmla="*/ 2109525 w 2772385"/>
              <a:gd name="connsiteY63" fmla="*/ 3715803 h 3788731"/>
              <a:gd name="connsiteX64" fmla="*/ 2204892 w 2772385"/>
              <a:gd name="connsiteY64" fmla="*/ 3783121 h 3788731"/>
              <a:gd name="connsiteX65" fmla="*/ 2277819 w 2772385"/>
              <a:gd name="connsiteY65" fmla="*/ 3732633 h 3788731"/>
              <a:gd name="connsiteX66" fmla="*/ 2266600 w 2772385"/>
              <a:gd name="connsiteY66" fmla="*/ 3637266 h 3788731"/>
              <a:gd name="connsiteX67" fmla="*/ 2446114 w 2772385"/>
              <a:gd name="connsiteY67" fmla="*/ 3558728 h 3788731"/>
              <a:gd name="connsiteX68" fmla="*/ 2429284 w 2772385"/>
              <a:gd name="connsiteY68" fmla="*/ 3384824 h 3788731"/>
              <a:gd name="connsiteX69" fmla="*/ 1924401 w 2772385"/>
              <a:gd name="connsiteY69" fmla="*/ 3356775 h 3788731"/>
              <a:gd name="connsiteX70" fmla="*/ 1913181 w 2772385"/>
              <a:gd name="connsiteY70" fmla="*/ 3031406 h 3788731"/>
              <a:gd name="connsiteX71" fmla="*/ 1879522 w 2772385"/>
              <a:gd name="connsiteY71" fmla="*/ 3014576 h 3788731"/>
              <a:gd name="connsiteX72" fmla="*/ 1901962 w 2772385"/>
              <a:gd name="connsiteY72" fmla="*/ 2835062 h 3788731"/>
              <a:gd name="connsiteX73" fmla="*/ 1857083 w 2772385"/>
              <a:gd name="connsiteY73" fmla="*/ 2773354 h 3788731"/>
              <a:gd name="connsiteX74" fmla="*/ 2103915 w 2772385"/>
              <a:gd name="connsiteY74" fmla="*/ 2717256 h 3788731"/>
              <a:gd name="connsiteX75" fmla="*/ 2126354 w 2772385"/>
              <a:gd name="connsiteY75" fmla="*/ 2588230 h 3788731"/>
              <a:gd name="connsiteX76" fmla="*/ 2367576 w 2772385"/>
              <a:gd name="connsiteY76" fmla="*/ 2621889 h 3788731"/>
              <a:gd name="connsiteX77" fmla="*/ 2591969 w 2772385"/>
              <a:gd name="connsiteY77" fmla="*/ 2032858 h 3788731"/>
              <a:gd name="connsiteX78" fmla="*/ 2547090 w 2772385"/>
              <a:gd name="connsiteY78" fmla="*/ 1948711 h 3788731"/>
              <a:gd name="connsiteX79" fmla="*/ 2692946 w 2772385"/>
              <a:gd name="connsiteY79" fmla="*/ 1460657 h 3788731"/>
              <a:gd name="connsiteX80" fmla="*/ 2636848 w 2772385"/>
              <a:gd name="connsiteY80" fmla="*/ 1354071 h 3788731"/>
              <a:gd name="connsiteX81" fmla="*/ 2479772 w 2772385"/>
              <a:gd name="connsiteY81" fmla="*/ 798699 h 3788731"/>
              <a:gd name="connsiteX82" fmla="*/ 2737825 w 2772385"/>
              <a:gd name="connsiteY82" fmla="*/ 675283 h 3788731"/>
              <a:gd name="connsiteX83" fmla="*/ 2709775 w 2772385"/>
              <a:gd name="connsiteY83" fmla="*/ 434061 h 3788731"/>
              <a:gd name="connsiteX84" fmla="*/ 2625628 w 2772385"/>
              <a:gd name="connsiteY84" fmla="*/ 86253 h 3788731"/>
              <a:gd name="connsiteX0" fmla="*/ 2625628 w 2772385"/>
              <a:gd name="connsiteY0" fmla="*/ 86253 h 3788731"/>
              <a:gd name="connsiteX1" fmla="*/ 2429284 w 2772385"/>
              <a:gd name="connsiteY1" fmla="*/ 2105 h 3788731"/>
              <a:gd name="connsiteX2" fmla="*/ 2188062 w 2772385"/>
              <a:gd name="connsiteY2" fmla="*/ 159180 h 3788731"/>
              <a:gd name="connsiteX3" fmla="*/ 2087086 w 2772385"/>
              <a:gd name="connsiteY3" fmla="*/ 198449 h 3788731"/>
              <a:gd name="connsiteX4" fmla="*/ 2137574 w 2772385"/>
              <a:gd name="connsiteY4" fmla="*/ 288206 h 3788731"/>
              <a:gd name="connsiteX5" fmla="*/ 2025378 w 2772385"/>
              <a:gd name="connsiteY5" fmla="*/ 450890 h 3788731"/>
              <a:gd name="connsiteX6" fmla="*/ 2131966 w 2772385"/>
              <a:gd name="connsiteY6" fmla="*/ 585526 h 3788731"/>
              <a:gd name="connsiteX7" fmla="*/ 2154403 w 2772385"/>
              <a:gd name="connsiteY7" fmla="*/ 708942 h 3788731"/>
              <a:gd name="connsiteX8" fmla="*/ 2025378 w 2772385"/>
              <a:gd name="connsiteY8" fmla="*/ 753820 h 3788731"/>
              <a:gd name="connsiteX9" fmla="*/ 1991719 w 2772385"/>
              <a:gd name="connsiteY9" fmla="*/ 821138 h 3788731"/>
              <a:gd name="connsiteX10" fmla="*/ 1991719 w 2772385"/>
              <a:gd name="connsiteY10" fmla="*/ 708942 h 3788731"/>
              <a:gd name="connsiteX11" fmla="*/ 1941230 w 2772385"/>
              <a:gd name="connsiteY11" fmla="*/ 669673 h 3788731"/>
              <a:gd name="connsiteX12" fmla="*/ 1778546 w 2772385"/>
              <a:gd name="connsiteY12" fmla="*/ 770649 h 3788731"/>
              <a:gd name="connsiteX13" fmla="*/ 1397078 w 2772385"/>
              <a:gd name="connsiteY13" fmla="*/ 579916 h 3788731"/>
              <a:gd name="connsiteX14" fmla="*/ 1660739 w 2772385"/>
              <a:gd name="connsiteY14" fmla="*/ 1129678 h 3788731"/>
              <a:gd name="connsiteX15" fmla="*/ 1795375 w 2772385"/>
              <a:gd name="connsiteY15" fmla="*/ 1225045 h 3788731"/>
              <a:gd name="connsiteX16" fmla="*/ 1643910 w 2772385"/>
              <a:gd name="connsiteY16" fmla="*/ 1449437 h 3788731"/>
              <a:gd name="connsiteX17" fmla="*/ 1722448 w 2772385"/>
              <a:gd name="connsiteY17" fmla="*/ 1668220 h 3788731"/>
              <a:gd name="connsiteX18" fmla="*/ 1812205 w 2772385"/>
              <a:gd name="connsiteY18" fmla="*/ 1662611 h 3788731"/>
              <a:gd name="connsiteX19" fmla="*/ 1621470 w 2772385"/>
              <a:gd name="connsiteY19" fmla="*/ 1858954 h 3788731"/>
              <a:gd name="connsiteX20" fmla="*/ 909024 w 2772385"/>
              <a:gd name="connsiteY20" fmla="*/ 1578463 h 3788731"/>
              <a:gd name="connsiteX21" fmla="*/ 454629 w 2772385"/>
              <a:gd name="connsiteY21" fmla="*/ 2605060 h 3788731"/>
              <a:gd name="connsiteX22" fmla="*/ 258286 w 2772385"/>
              <a:gd name="connsiteY22" fmla="*/ 2812623 h 3788731"/>
              <a:gd name="connsiteX23" fmla="*/ 39503 w 2772385"/>
              <a:gd name="connsiteY23" fmla="*/ 2857501 h 3788731"/>
              <a:gd name="connsiteX24" fmla="*/ 28282 w 2772385"/>
              <a:gd name="connsiteY24" fmla="*/ 2975307 h 3788731"/>
              <a:gd name="connsiteX25" fmla="*/ 219017 w 2772385"/>
              <a:gd name="connsiteY25" fmla="*/ 3093114 h 3788731"/>
              <a:gd name="connsiteX26" fmla="*/ 516338 w 2772385"/>
              <a:gd name="connsiteY26" fmla="*/ 2964088 h 3788731"/>
              <a:gd name="connsiteX27" fmla="*/ 465849 w 2772385"/>
              <a:gd name="connsiteY27" fmla="*/ 3115553 h 3788731"/>
              <a:gd name="connsiteX28" fmla="*/ 566825 w 2772385"/>
              <a:gd name="connsiteY28" fmla="*/ 3160431 h 3788731"/>
              <a:gd name="connsiteX29" fmla="*/ 376092 w 2772385"/>
              <a:gd name="connsiteY29" fmla="*/ 3620436 h 3788731"/>
              <a:gd name="connsiteX30" fmla="*/ 190968 w 2772385"/>
              <a:gd name="connsiteY30" fmla="*/ 3665315 h 3788731"/>
              <a:gd name="connsiteX31" fmla="*/ 258286 w 2772385"/>
              <a:gd name="connsiteY31" fmla="*/ 3766291 h 3788731"/>
              <a:gd name="connsiteX32" fmla="*/ 549996 w 2772385"/>
              <a:gd name="connsiteY32" fmla="*/ 3788731 h 3788731"/>
              <a:gd name="connsiteX33" fmla="*/ 583655 w 2772385"/>
              <a:gd name="connsiteY33" fmla="*/ 3581168 h 3788731"/>
              <a:gd name="connsiteX34" fmla="*/ 639753 w 2772385"/>
              <a:gd name="connsiteY34" fmla="*/ 3575558 h 3788731"/>
              <a:gd name="connsiteX35" fmla="*/ 684632 w 2772385"/>
              <a:gd name="connsiteY35" fmla="*/ 3698974 h 3788731"/>
              <a:gd name="connsiteX36" fmla="*/ 768779 w 2772385"/>
              <a:gd name="connsiteY36" fmla="*/ 3704584 h 3788731"/>
              <a:gd name="connsiteX37" fmla="*/ 774389 w 2772385"/>
              <a:gd name="connsiteY37" fmla="*/ 3474581 h 3788731"/>
              <a:gd name="connsiteX38" fmla="*/ 740730 w 2772385"/>
              <a:gd name="connsiteY38" fmla="*/ 3205310 h 3788731"/>
              <a:gd name="connsiteX39" fmla="*/ 897805 w 2772385"/>
              <a:gd name="connsiteY39" fmla="*/ 2627499 h 3788731"/>
              <a:gd name="connsiteX40" fmla="*/ 1161466 w 2772385"/>
              <a:gd name="connsiteY40" fmla="*/ 2520912 h 3788731"/>
              <a:gd name="connsiteX41" fmla="*/ 1526104 w 2772385"/>
              <a:gd name="connsiteY41" fmla="*/ 2627499 h 3788731"/>
              <a:gd name="connsiteX42" fmla="*/ 1587812 w 2772385"/>
              <a:gd name="connsiteY42" fmla="*/ 2627499 h 3788731"/>
              <a:gd name="connsiteX43" fmla="*/ 1643910 w 2772385"/>
              <a:gd name="connsiteY43" fmla="*/ 2728476 h 3788731"/>
              <a:gd name="connsiteX44" fmla="*/ 1795375 w 2772385"/>
              <a:gd name="connsiteY44" fmla="*/ 2762134 h 3788731"/>
              <a:gd name="connsiteX45" fmla="*/ 1806595 w 2772385"/>
              <a:gd name="connsiteY45" fmla="*/ 2795793 h 3788731"/>
              <a:gd name="connsiteX46" fmla="*/ 1767326 w 2772385"/>
              <a:gd name="connsiteY46" fmla="*/ 2997747 h 3788731"/>
              <a:gd name="connsiteX47" fmla="*/ 1744887 w 2772385"/>
              <a:gd name="connsiteY47" fmla="*/ 3323116 h 3788731"/>
              <a:gd name="connsiteX48" fmla="*/ 1537324 w 2772385"/>
              <a:gd name="connsiteY48" fmla="*/ 3345555 h 3788731"/>
              <a:gd name="connsiteX49" fmla="*/ 1200735 w 2772385"/>
              <a:gd name="connsiteY49" fmla="*/ 3396044 h 3788731"/>
              <a:gd name="connsiteX50" fmla="*/ 1172686 w 2772385"/>
              <a:gd name="connsiteY50" fmla="*/ 3468971 h 3788731"/>
              <a:gd name="connsiteX51" fmla="*/ 1110978 w 2772385"/>
              <a:gd name="connsiteY51" fmla="*/ 3497020 h 3788731"/>
              <a:gd name="connsiteX52" fmla="*/ 1139027 w 2772385"/>
              <a:gd name="connsiteY52" fmla="*/ 3631656 h 3788731"/>
              <a:gd name="connsiteX53" fmla="*/ 1279272 w 2772385"/>
              <a:gd name="connsiteY53" fmla="*/ 3637266 h 3788731"/>
              <a:gd name="connsiteX54" fmla="*/ 1273662 w 2772385"/>
              <a:gd name="connsiteY54" fmla="*/ 3485801 h 3788731"/>
              <a:gd name="connsiteX55" fmla="*/ 1453176 w 2772385"/>
              <a:gd name="connsiteY55" fmla="*/ 3497020 h 3788731"/>
              <a:gd name="connsiteX56" fmla="*/ 1425127 w 2772385"/>
              <a:gd name="connsiteY56" fmla="*/ 3575558 h 3788731"/>
              <a:gd name="connsiteX57" fmla="*/ 1397078 w 2772385"/>
              <a:gd name="connsiteY57" fmla="*/ 3637266 h 3788731"/>
              <a:gd name="connsiteX58" fmla="*/ 1312931 w 2772385"/>
              <a:gd name="connsiteY58" fmla="*/ 3654095 h 3788731"/>
              <a:gd name="connsiteX59" fmla="*/ 1447567 w 2772385"/>
              <a:gd name="connsiteY59" fmla="*/ 3777511 h 3788731"/>
              <a:gd name="connsiteX60" fmla="*/ 1514884 w 2772385"/>
              <a:gd name="connsiteY60" fmla="*/ 3642876 h 3788731"/>
              <a:gd name="connsiteX61" fmla="*/ 1817814 w 2772385"/>
              <a:gd name="connsiteY61" fmla="*/ 3541899 h 3788731"/>
              <a:gd name="connsiteX62" fmla="*/ 2154403 w 2772385"/>
              <a:gd name="connsiteY62" fmla="*/ 3614826 h 3788731"/>
              <a:gd name="connsiteX63" fmla="*/ 2109525 w 2772385"/>
              <a:gd name="connsiteY63" fmla="*/ 3715803 h 3788731"/>
              <a:gd name="connsiteX64" fmla="*/ 2204892 w 2772385"/>
              <a:gd name="connsiteY64" fmla="*/ 3783121 h 3788731"/>
              <a:gd name="connsiteX65" fmla="*/ 2277819 w 2772385"/>
              <a:gd name="connsiteY65" fmla="*/ 3732633 h 3788731"/>
              <a:gd name="connsiteX66" fmla="*/ 2266600 w 2772385"/>
              <a:gd name="connsiteY66" fmla="*/ 3637266 h 3788731"/>
              <a:gd name="connsiteX67" fmla="*/ 2446114 w 2772385"/>
              <a:gd name="connsiteY67" fmla="*/ 3558728 h 3788731"/>
              <a:gd name="connsiteX68" fmla="*/ 2429284 w 2772385"/>
              <a:gd name="connsiteY68" fmla="*/ 3384824 h 3788731"/>
              <a:gd name="connsiteX69" fmla="*/ 1924401 w 2772385"/>
              <a:gd name="connsiteY69" fmla="*/ 3356775 h 3788731"/>
              <a:gd name="connsiteX70" fmla="*/ 1913181 w 2772385"/>
              <a:gd name="connsiteY70" fmla="*/ 3031406 h 3788731"/>
              <a:gd name="connsiteX71" fmla="*/ 1879522 w 2772385"/>
              <a:gd name="connsiteY71" fmla="*/ 3014576 h 3788731"/>
              <a:gd name="connsiteX72" fmla="*/ 1901962 w 2772385"/>
              <a:gd name="connsiteY72" fmla="*/ 2835062 h 3788731"/>
              <a:gd name="connsiteX73" fmla="*/ 1857083 w 2772385"/>
              <a:gd name="connsiteY73" fmla="*/ 2773354 h 3788731"/>
              <a:gd name="connsiteX74" fmla="*/ 2103915 w 2772385"/>
              <a:gd name="connsiteY74" fmla="*/ 2717256 h 3788731"/>
              <a:gd name="connsiteX75" fmla="*/ 2126354 w 2772385"/>
              <a:gd name="connsiteY75" fmla="*/ 2588230 h 3788731"/>
              <a:gd name="connsiteX76" fmla="*/ 2367576 w 2772385"/>
              <a:gd name="connsiteY76" fmla="*/ 2621889 h 3788731"/>
              <a:gd name="connsiteX77" fmla="*/ 2591969 w 2772385"/>
              <a:gd name="connsiteY77" fmla="*/ 2032858 h 3788731"/>
              <a:gd name="connsiteX78" fmla="*/ 2547090 w 2772385"/>
              <a:gd name="connsiteY78" fmla="*/ 1948711 h 3788731"/>
              <a:gd name="connsiteX79" fmla="*/ 2692946 w 2772385"/>
              <a:gd name="connsiteY79" fmla="*/ 1460657 h 3788731"/>
              <a:gd name="connsiteX80" fmla="*/ 2636848 w 2772385"/>
              <a:gd name="connsiteY80" fmla="*/ 1354071 h 3788731"/>
              <a:gd name="connsiteX81" fmla="*/ 2479772 w 2772385"/>
              <a:gd name="connsiteY81" fmla="*/ 798699 h 3788731"/>
              <a:gd name="connsiteX82" fmla="*/ 2737825 w 2772385"/>
              <a:gd name="connsiteY82" fmla="*/ 675283 h 3788731"/>
              <a:gd name="connsiteX83" fmla="*/ 2709775 w 2772385"/>
              <a:gd name="connsiteY83" fmla="*/ 434061 h 3788731"/>
              <a:gd name="connsiteX84" fmla="*/ 2625628 w 2772385"/>
              <a:gd name="connsiteY84" fmla="*/ 86253 h 3788731"/>
              <a:gd name="connsiteX0" fmla="*/ 2625628 w 2772385"/>
              <a:gd name="connsiteY0" fmla="*/ 86253 h 3788731"/>
              <a:gd name="connsiteX1" fmla="*/ 2429284 w 2772385"/>
              <a:gd name="connsiteY1" fmla="*/ 2105 h 3788731"/>
              <a:gd name="connsiteX2" fmla="*/ 2188062 w 2772385"/>
              <a:gd name="connsiteY2" fmla="*/ 159180 h 3788731"/>
              <a:gd name="connsiteX3" fmla="*/ 2087086 w 2772385"/>
              <a:gd name="connsiteY3" fmla="*/ 198449 h 3788731"/>
              <a:gd name="connsiteX4" fmla="*/ 2137574 w 2772385"/>
              <a:gd name="connsiteY4" fmla="*/ 288206 h 3788731"/>
              <a:gd name="connsiteX5" fmla="*/ 2025378 w 2772385"/>
              <a:gd name="connsiteY5" fmla="*/ 450890 h 3788731"/>
              <a:gd name="connsiteX6" fmla="*/ 2131966 w 2772385"/>
              <a:gd name="connsiteY6" fmla="*/ 585526 h 3788731"/>
              <a:gd name="connsiteX7" fmla="*/ 2154403 w 2772385"/>
              <a:gd name="connsiteY7" fmla="*/ 708942 h 3788731"/>
              <a:gd name="connsiteX8" fmla="*/ 2025378 w 2772385"/>
              <a:gd name="connsiteY8" fmla="*/ 753820 h 3788731"/>
              <a:gd name="connsiteX9" fmla="*/ 1991719 w 2772385"/>
              <a:gd name="connsiteY9" fmla="*/ 821138 h 3788731"/>
              <a:gd name="connsiteX10" fmla="*/ 1991719 w 2772385"/>
              <a:gd name="connsiteY10" fmla="*/ 708942 h 3788731"/>
              <a:gd name="connsiteX11" fmla="*/ 1941230 w 2772385"/>
              <a:gd name="connsiteY11" fmla="*/ 669673 h 3788731"/>
              <a:gd name="connsiteX12" fmla="*/ 1778546 w 2772385"/>
              <a:gd name="connsiteY12" fmla="*/ 770649 h 3788731"/>
              <a:gd name="connsiteX13" fmla="*/ 1397078 w 2772385"/>
              <a:gd name="connsiteY13" fmla="*/ 579916 h 3788731"/>
              <a:gd name="connsiteX14" fmla="*/ 1660739 w 2772385"/>
              <a:gd name="connsiteY14" fmla="*/ 1129678 h 3788731"/>
              <a:gd name="connsiteX15" fmla="*/ 1795375 w 2772385"/>
              <a:gd name="connsiteY15" fmla="*/ 1225045 h 3788731"/>
              <a:gd name="connsiteX16" fmla="*/ 1643910 w 2772385"/>
              <a:gd name="connsiteY16" fmla="*/ 1449437 h 3788731"/>
              <a:gd name="connsiteX17" fmla="*/ 1722448 w 2772385"/>
              <a:gd name="connsiteY17" fmla="*/ 1668220 h 3788731"/>
              <a:gd name="connsiteX18" fmla="*/ 1812205 w 2772385"/>
              <a:gd name="connsiteY18" fmla="*/ 1662611 h 3788731"/>
              <a:gd name="connsiteX19" fmla="*/ 1621470 w 2772385"/>
              <a:gd name="connsiteY19" fmla="*/ 1858954 h 3788731"/>
              <a:gd name="connsiteX20" fmla="*/ 909024 w 2772385"/>
              <a:gd name="connsiteY20" fmla="*/ 1578463 h 3788731"/>
              <a:gd name="connsiteX21" fmla="*/ 454629 w 2772385"/>
              <a:gd name="connsiteY21" fmla="*/ 2605060 h 3788731"/>
              <a:gd name="connsiteX22" fmla="*/ 258286 w 2772385"/>
              <a:gd name="connsiteY22" fmla="*/ 2812623 h 3788731"/>
              <a:gd name="connsiteX23" fmla="*/ 39503 w 2772385"/>
              <a:gd name="connsiteY23" fmla="*/ 2857501 h 3788731"/>
              <a:gd name="connsiteX24" fmla="*/ 28282 w 2772385"/>
              <a:gd name="connsiteY24" fmla="*/ 2975307 h 3788731"/>
              <a:gd name="connsiteX25" fmla="*/ 219017 w 2772385"/>
              <a:gd name="connsiteY25" fmla="*/ 3093114 h 3788731"/>
              <a:gd name="connsiteX26" fmla="*/ 516338 w 2772385"/>
              <a:gd name="connsiteY26" fmla="*/ 2964088 h 3788731"/>
              <a:gd name="connsiteX27" fmla="*/ 465849 w 2772385"/>
              <a:gd name="connsiteY27" fmla="*/ 3115553 h 3788731"/>
              <a:gd name="connsiteX28" fmla="*/ 566825 w 2772385"/>
              <a:gd name="connsiteY28" fmla="*/ 3160431 h 3788731"/>
              <a:gd name="connsiteX29" fmla="*/ 376092 w 2772385"/>
              <a:gd name="connsiteY29" fmla="*/ 3620436 h 3788731"/>
              <a:gd name="connsiteX30" fmla="*/ 190968 w 2772385"/>
              <a:gd name="connsiteY30" fmla="*/ 3665315 h 3788731"/>
              <a:gd name="connsiteX31" fmla="*/ 258286 w 2772385"/>
              <a:gd name="connsiteY31" fmla="*/ 3766291 h 3788731"/>
              <a:gd name="connsiteX32" fmla="*/ 549996 w 2772385"/>
              <a:gd name="connsiteY32" fmla="*/ 3788731 h 3788731"/>
              <a:gd name="connsiteX33" fmla="*/ 583655 w 2772385"/>
              <a:gd name="connsiteY33" fmla="*/ 3581168 h 3788731"/>
              <a:gd name="connsiteX34" fmla="*/ 639753 w 2772385"/>
              <a:gd name="connsiteY34" fmla="*/ 3575558 h 3788731"/>
              <a:gd name="connsiteX35" fmla="*/ 684632 w 2772385"/>
              <a:gd name="connsiteY35" fmla="*/ 3698974 h 3788731"/>
              <a:gd name="connsiteX36" fmla="*/ 768779 w 2772385"/>
              <a:gd name="connsiteY36" fmla="*/ 3704584 h 3788731"/>
              <a:gd name="connsiteX37" fmla="*/ 774389 w 2772385"/>
              <a:gd name="connsiteY37" fmla="*/ 3474581 h 3788731"/>
              <a:gd name="connsiteX38" fmla="*/ 740730 w 2772385"/>
              <a:gd name="connsiteY38" fmla="*/ 3205310 h 3788731"/>
              <a:gd name="connsiteX39" fmla="*/ 897805 w 2772385"/>
              <a:gd name="connsiteY39" fmla="*/ 2627499 h 3788731"/>
              <a:gd name="connsiteX40" fmla="*/ 1161466 w 2772385"/>
              <a:gd name="connsiteY40" fmla="*/ 2520912 h 3788731"/>
              <a:gd name="connsiteX41" fmla="*/ 1526104 w 2772385"/>
              <a:gd name="connsiteY41" fmla="*/ 2627499 h 3788731"/>
              <a:gd name="connsiteX42" fmla="*/ 1587812 w 2772385"/>
              <a:gd name="connsiteY42" fmla="*/ 2627499 h 3788731"/>
              <a:gd name="connsiteX43" fmla="*/ 1643910 w 2772385"/>
              <a:gd name="connsiteY43" fmla="*/ 2728476 h 3788731"/>
              <a:gd name="connsiteX44" fmla="*/ 1795375 w 2772385"/>
              <a:gd name="connsiteY44" fmla="*/ 2762134 h 3788731"/>
              <a:gd name="connsiteX45" fmla="*/ 1806595 w 2772385"/>
              <a:gd name="connsiteY45" fmla="*/ 2795793 h 3788731"/>
              <a:gd name="connsiteX46" fmla="*/ 1767326 w 2772385"/>
              <a:gd name="connsiteY46" fmla="*/ 2997747 h 3788731"/>
              <a:gd name="connsiteX47" fmla="*/ 1744887 w 2772385"/>
              <a:gd name="connsiteY47" fmla="*/ 3323116 h 3788731"/>
              <a:gd name="connsiteX48" fmla="*/ 1537324 w 2772385"/>
              <a:gd name="connsiteY48" fmla="*/ 3345555 h 3788731"/>
              <a:gd name="connsiteX49" fmla="*/ 1200735 w 2772385"/>
              <a:gd name="connsiteY49" fmla="*/ 3396044 h 3788731"/>
              <a:gd name="connsiteX50" fmla="*/ 1172686 w 2772385"/>
              <a:gd name="connsiteY50" fmla="*/ 3468971 h 3788731"/>
              <a:gd name="connsiteX51" fmla="*/ 1110978 w 2772385"/>
              <a:gd name="connsiteY51" fmla="*/ 3497020 h 3788731"/>
              <a:gd name="connsiteX52" fmla="*/ 1139027 w 2772385"/>
              <a:gd name="connsiteY52" fmla="*/ 3631656 h 3788731"/>
              <a:gd name="connsiteX53" fmla="*/ 1279272 w 2772385"/>
              <a:gd name="connsiteY53" fmla="*/ 3637266 h 3788731"/>
              <a:gd name="connsiteX54" fmla="*/ 1273662 w 2772385"/>
              <a:gd name="connsiteY54" fmla="*/ 3485801 h 3788731"/>
              <a:gd name="connsiteX55" fmla="*/ 1453176 w 2772385"/>
              <a:gd name="connsiteY55" fmla="*/ 3497020 h 3788731"/>
              <a:gd name="connsiteX56" fmla="*/ 1425127 w 2772385"/>
              <a:gd name="connsiteY56" fmla="*/ 3575558 h 3788731"/>
              <a:gd name="connsiteX57" fmla="*/ 1397078 w 2772385"/>
              <a:gd name="connsiteY57" fmla="*/ 3637266 h 3788731"/>
              <a:gd name="connsiteX58" fmla="*/ 1312931 w 2772385"/>
              <a:gd name="connsiteY58" fmla="*/ 3654095 h 3788731"/>
              <a:gd name="connsiteX59" fmla="*/ 1447567 w 2772385"/>
              <a:gd name="connsiteY59" fmla="*/ 3777511 h 3788731"/>
              <a:gd name="connsiteX60" fmla="*/ 1514884 w 2772385"/>
              <a:gd name="connsiteY60" fmla="*/ 3642876 h 3788731"/>
              <a:gd name="connsiteX61" fmla="*/ 1817814 w 2772385"/>
              <a:gd name="connsiteY61" fmla="*/ 3541899 h 3788731"/>
              <a:gd name="connsiteX62" fmla="*/ 2154403 w 2772385"/>
              <a:gd name="connsiteY62" fmla="*/ 3614826 h 3788731"/>
              <a:gd name="connsiteX63" fmla="*/ 2109525 w 2772385"/>
              <a:gd name="connsiteY63" fmla="*/ 3715803 h 3788731"/>
              <a:gd name="connsiteX64" fmla="*/ 2204892 w 2772385"/>
              <a:gd name="connsiteY64" fmla="*/ 3783121 h 3788731"/>
              <a:gd name="connsiteX65" fmla="*/ 2277819 w 2772385"/>
              <a:gd name="connsiteY65" fmla="*/ 3732633 h 3788731"/>
              <a:gd name="connsiteX66" fmla="*/ 2266600 w 2772385"/>
              <a:gd name="connsiteY66" fmla="*/ 3637266 h 3788731"/>
              <a:gd name="connsiteX67" fmla="*/ 2446114 w 2772385"/>
              <a:gd name="connsiteY67" fmla="*/ 3558728 h 3788731"/>
              <a:gd name="connsiteX68" fmla="*/ 2429284 w 2772385"/>
              <a:gd name="connsiteY68" fmla="*/ 3384824 h 3788731"/>
              <a:gd name="connsiteX69" fmla="*/ 1924401 w 2772385"/>
              <a:gd name="connsiteY69" fmla="*/ 3356775 h 3788731"/>
              <a:gd name="connsiteX70" fmla="*/ 1913181 w 2772385"/>
              <a:gd name="connsiteY70" fmla="*/ 3031406 h 3788731"/>
              <a:gd name="connsiteX71" fmla="*/ 1879522 w 2772385"/>
              <a:gd name="connsiteY71" fmla="*/ 3014576 h 3788731"/>
              <a:gd name="connsiteX72" fmla="*/ 1901962 w 2772385"/>
              <a:gd name="connsiteY72" fmla="*/ 2835062 h 3788731"/>
              <a:gd name="connsiteX73" fmla="*/ 1857083 w 2772385"/>
              <a:gd name="connsiteY73" fmla="*/ 2773354 h 3788731"/>
              <a:gd name="connsiteX74" fmla="*/ 2103915 w 2772385"/>
              <a:gd name="connsiteY74" fmla="*/ 2717256 h 3788731"/>
              <a:gd name="connsiteX75" fmla="*/ 2126354 w 2772385"/>
              <a:gd name="connsiteY75" fmla="*/ 2588230 h 3788731"/>
              <a:gd name="connsiteX76" fmla="*/ 2367576 w 2772385"/>
              <a:gd name="connsiteY76" fmla="*/ 2621889 h 3788731"/>
              <a:gd name="connsiteX77" fmla="*/ 2591969 w 2772385"/>
              <a:gd name="connsiteY77" fmla="*/ 2032858 h 3788731"/>
              <a:gd name="connsiteX78" fmla="*/ 2547090 w 2772385"/>
              <a:gd name="connsiteY78" fmla="*/ 1948711 h 3788731"/>
              <a:gd name="connsiteX79" fmla="*/ 2692946 w 2772385"/>
              <a:gd name="connsiteY79" fmla="*/ 1460657 h 3788731"/>
              <a:gd name="connsiteX80" fmla="*/ 2636848 w 2772385"/>
              <a:gd name="connsiteY80" fmla="*/ 1354071 h 3788731"/>
              <a:gd name="connsiteX81" fmla="*/ 2479772 w 2772385"/>
              <a:gd name="connsiteY81" fmla="*/ 798699 h 3788731"/>
              <a:gd name="connsiteX82" fmla="*/ 2737825 w 2772385"/>
              <a:gd name="connsiteY82" fmla="*/ 675283 h 3788731"/>
              <a:gd name="connsiteX83" fmla="*/ 2709775 w 2772385"/>
              <a:gd name="connsiteY83" fmla="*/ 434061 h 3788731"/>
              <a:gd name="connsiteX84" fmla="*/ 2625628 w 2772385"/>
              <a:gd name="connsiteY84" fmla="*/ 86253 h 3788731"/>
              <a:gd name="connsiteX0" fmla="*/ 2625628 w 2772385"/>
              <a:gd name="connsiteY0" fmla="*/ 86253 h 3788731"/>
              <a:gd name="connsiteX1" fmla="*/ 2429284 w 2772385"/>
              <a:gd name="connsiteY1" fmla="*/ 2105 h 3788731"/>
              <a:gd name="connsiteX2" fmla="*/ 2188062 w 2772385"/>
              <a:gd name="connsiteY2" fmla="*/ 159180 h 3788731"/>
              <a:gd name="connsiteX3" fmla="*/ 2087086 w 2772385"/>
              <a:gd name="connsiteY3" fmla="*/ 198449 h 3788731"/>
              <a:gd name="connsiteX4" fmla="*/ 2137574 w 2772385"/>
              <a:gd name="connsiteY4" fmla="*/ 288206 h 3788731"/>
              <a:gd name="connsiteX5" fmla="*/ 2025378 w 2772385"/>
              <a:gd name="connsiteY5" fmla="*/ 450890 h 3788731"/>
              <a:gd name="connsiteX6" fmla="*/ 2131966 w 2772385"/>
              <a:gd name="connsiteY6" fmla="*/ 585526 h 3788731"/>
              <a:gd name="connsiteX7" fmla="*/ 2154403 w 2772385"/>
              <a:gd name="connsiteY7" fmla="*/ 708942 h 3788731"/>
              <a:gd name="connsiteX8" fmla="*/ 2025378 w 2772385"/>
              <a:gd name="connsiteY8" fmla="*/ 753820 h 3788731"/>
              <a:gd name="connsiteX9" fmla="*/ 1991719 w 2772385"/>
              <a:gd name="connsiteY9" fmla="*/ 821138 h 3788731"/>
              <a:gd name="connsiteX10" fmla="*/ 1991719 w 2772385"/>
              <a:gd name="connsiteY10" fmla="*/ 708942 h 3788731"/>
              <a:gd name="connsiteX11" fmla="*/ 1941230 w 2772385"/>
              <a:gd name="connsiteY11" fmla="*/ 669673 h 3788731"/>
              <a:gd name="connsiteX12" fmla="*/ 1778546 w 2772385"/>
              <a:gd name="connsiteY12" fmla="*/ 770649 h 3788731"/>
              <a:gd name="connsiteX13" fmla="*/ 1397078 w 2772385"/>
              <a:gd name="connsiteY13" fmla="*/ 579916 h 3788731"/>
              <a:gd name="connsiteX14" fmla="*/ 1660739 w 2772385"/>
              <a:gd name="connsiteY14" fmla="*/ 1129678 h 3788731"/>
              <a:gd name="connsiteX15" fmla="*/ 1795375 w 2772385"/>
              <a:gd name="connsiteY15" fmla="*/ 1225045 h 3788731"/>
              <a:gd name="connsiteX16" fmla="*/ 1643910 w 2772385"/>
              <a:gd name="connsiteY16" fmla="*/ 1449437 h 3788731"/>
              <a:gd name="connsiteX17" fmla="*/ 1722448 w 2772385"/>
              <a:gd name="connsiteY17" fmla="*/ 1668220 h 3788731"/>
              <a:gd name="connsiteX18" fmla="*/ 1812205 w 2772385"/>
              <a:gd name="connsiteY18" fmla="*/ 1662611 h 3788731"/>
              <a:gd name="connsiteX19" fmla="*/ 1621470 w 2772385"/>
              <a:gd name="connsiteY19" fmla="*/ 1858954 h 3788731"/>
              <a:gd name="connsiteX20" fmla="*/ 909024 w 2772385"/>
              <a:gd name="connsiteY20" fmla="*/ 1578463 h 3788731"/>
              <a:gd name="connsiteX21" fmla="*/ 454629 w 2772385"/>
              <a:gd name="connsiteY21" fmla="*/ 2605060 h 3788731"/>
              <a:gd name="connsiteX22" fmla="*/ 258286 w 2772385"/>
              <a:gd name="connsiteY22" fmla="*/ 2812623 h 3788731"/>
              <a:gd name="connsiteX23" fmla="*/ 39503 w 2772385"/>
              <a:gd name="connsiteY23" fmla="*/ 2857501 h 3788731"/>
              <a:gd name="connsiteX24" fmla="*/ 28282 w 2772385"/>
              <a:gd name="connsiteY24" fmla="*/ 2975307 h 3788731"/>
              <a:gd name="connsiteX25" fmla="*/ 219017 w 2772385"/>
              <a:gd name="connsiteY25" fmla="*/ 3093114 h 3788731"/>
              <a:gd name="connsiteX26" fmla="*/ 516338 w 2772385"/>
              <a:gd name="connsiteY26" fmla="*/ 2964088 h 3788731"/>
              <a:gd name="connsiteX27" fmla="*/ 465849 w 2772385"/>
              <a:gd name="connsiteY27" fmla="*/ 3115553 h 3788731"/>
              <a:gd name="connsiteX28" fmla="*/ 566825 w 2772385"/>
              <a:gd name="connsiteY28" fmla="*/ 3160431 h 3788731"/>
              <a:gd name="connsiteX29" fmla="*/ 376092 w 2772385"/>
              <a:gd name="connsiteY29" fmla="*/ 3620436 h 3788731"/>
              <a:gd name="connsiteX30" fmla="*/ 190968 w 2772385"/>
              <a:gd name="connsiteY30" fmla="*/ 3665315 h 3788731"/>
              <a:gd name="connsiteX31" fmla="*/ 258286 w 2772385"/>
              <a:gd name="connsiteY31" fmla="*/ 3766291 h 3788731"/>
              <a:gd name="connsiteX32" fmla="*/ 549996 w 2772385"/>
              <a:gd name="connsiteY32" fmla="*/ 3788731 h 3788731"/>
              <a:gd name="connsiteX33" fmla="*/ 583655 w 2772385"/>
              <a:gd name="connsiteY33" fmla="*/ 3581168 h 3788731"/>
              <a:gd name="connsiteX34" fmla="*/ 639753 w 2772385"/>
              <a:gd name="connsiteY34" fmla="*/ 3575558 h 3788731"/>
              <a:gd name="connsiteX35" fmla="*/ 684632 w 2772385"/>
              <a:gd name="connsiteY35" fmla="*/ 3698974 h 3788731"/>
              <a:gd name="connsiteX36" fmla="*/ 768779 w 2772385"/>
              <a:gd name="connsiteY36" fmla="*/ 3704584 h 3788731"/>
              <a:gd name="connsiteX37" fmla="*/ 774389 w 2772385"/>
              <a:gd name="connsiteY37" fmla="*/ 3474581 h 3788731"/>
              <a:gd name="connsiteX38" fmla="*/ 740730 w 2772385"/>
              <a:gd name="connsiteY38" fmla="*/ 3205310 h 3788731"/>
              <a:gd name="connsiteX39" fmla="*/ 897805 w 2772385"/>
              <a:gd name="connsiteY39" fmla="*/ 2627499 h 3788731"/>
              <a:gd name="connsiteX40" fmla="*/ 1161466 w 2772385"/>
              <a:gd name="connsiteY40" fmla="*/ 2520912 h 3788731"/>
              <a:gd name="connsiteX41" fmla="*/ 1526104 w 2772385"/>
              <a:gd name="connsiteY41" fmla="*/ 2627499 h 3788731"/>
              <a:gd name="connsiteX42" fmla="*/ 1587812 w 2772385"/>
              <a:gd name="connsiteY42" fmla="*/ 2627499 h 3788731"/>
              <a:gd name="connsiteX43" fmla="*/ 1643910 w 2772385"/>
              <a:gd name="connsiteY43" fmla="*/ 2728476 h 3788731"/>
              <a:gd name="connsiteX44" fmla="*/ 1795375 w 2772385"/>
              <a:gd name="connsiteY44" fmla="*/ 2762134 h 3788731"/>
              <a:gd name="connsiteX45" fmla="*/ 1806595 w 2772385"/>
              <a:gd name="connsiteY45" fmla="*/ 2795793 h 3788731"/>
              <a:gd name="connsiteX46" fmla="*/ 1767326 w 2772385"/>
              <a:gd name="connsiteY46" fmla="*/ 2997747 h 3788731"/>
              <a:gd name="connsiteX47" fmla="*/ 1744887 w 2772385"/>
              <a:gd name="connsiteY47" fmla="*/ 3323116 h 3788731"/>
              <a:gd name="connsiteX48" fmla="*/ 1537324 w 2772385"/>
              <a:gd name="connsiteY48" fmla="*/ 3345555 h 3788731"/>
              <a:gd name="connsiteX49" fmla="*/ 1200735 w 2772385"/>
              <a:gd name="connsiteY49" fmla="*/ 3396044 h 3788731"/>
              <a:gd name="connsiteX50" fmla="*/ 1172686 w 2772385"/>
              <a:gd name="connsiteY50" fmla="*/ 3468971 h 3788731"/>
              <a:gd name="connsiteX51" fmla="*/ 1110978 w 2772385"/>
              <a:gd name="connsiteY51" fmla="*/ 3497020 h 3788731"/>
              <a:gd name="connsiteX52" fmla="*/ 1139027 w 2772385"/>
              <a:gd name="connsiteY52" fmla="*/ 3631656 h 3788731"/>
              <a:gd name="connsiteX53" fmla="*/ 1279272 w 2772385"/>
              <a:gd name="connsiteY53" fmla="*/ 3637266 h 3788731"/>
              <a:gd name="connsiteX54" fmla="*/ 1273662 w 2772385"/>
              <a:gd name="connsiteY54" fmla="*/ 3485801 h 3788731"/>
              <a:gd name="connsiteX55" fmla="*/ 1453176 w 2772385"/>
              <a:gd name="connsiteY55" fmla="*/ 3497020 h 3788731"/>
              <a:gd name="connsiteX56" fmla="*/ 1425127 w 2772385"/>
              <a:gd name="connsiteY56" fmla="*/ 3575558 h 3788731"/>
              <a:gd name="connsiteX57" fmla="*/ 1397078 w 2772385"/>
              <a:gd name="connsiteY57" fmla="*/ 3637266 h 3788731"/>
              <a:gd name="connsiteX58" fmla="*/ 1312931 w 2772385"/>
              <a:gd name="connsiteY58" fmla="*/ 3654095 h 3788731"/>
              <a:gd name="connsiteX59" fmla="*/ 1447567 w 2772385"/>
              <a:gd name="connsiteY59" fmla="*/ 3777511 h 3788731"/>
              <a:gd name="connsiteX60" fmla="*/ 1514884 w 2772385"/>
              <a:gd name="connsiteY60" fmla="*/ 3642876 h 3788731"/>
              <a:gd name="connsiteX61" fmla="*/ 1817814 w 2772385"/>
              <a:gd name="connsiteY61" fmla="*/ 3541899 h 3788731"/>
              <a:gd name="connsiteX62" fmla="*/ 2154403 w 2772385"/>
              <a:gd name="connsiteY62" fmla="*/ 3614826 h 3788731"/>
              <a:gd name="connsiteX63" fmla="*/ 2109525 w 2772385"/>
              <a:gd name="connsiteY63" fmla="*/ 3715803 h 3788731"/>
              <a:gd name="connsiteX64" fmla="*/ 2204892 w 2772385"/>
              <a:gd name="connsiteY64" fmla="*/ 3783121 h 3788731"/>
              <a:gd name="connsiteX65" fmla="*/ 2277819 w 2772385"/>
              <a:gd name="connsiteY65" fmla="*/ 3732633 h 3788731"/>
              <a:gd name="connsiteX66" fmla="*/ 2266600 w 2772385"/>
              <a:gd name="connsiteY66" fmla="*/ 3637266 h 3788731"/>
              <a:gd name="connsiteX67" fmla="*/ 2446114 w 2772385"/>
              <a:gd name="connsiteY67" fmla="*/ 3558728 h 3788731"/>
              <a:gd name="connsiteX68" fmla="*/ 2429284 w 2772385"/>
              <a:gd name="connsiteY68" fmla="*/ 3384824 h 3788731"/>
              <a:gd name="connsiteX69" fmla="*/ 1924401 w 2772385"/>
              <a:gd name="connsiteY69" fmla="*/ 3356775 h 3788731"/>
              <a:gd name="connsiteX70" fmla="*/ 1913181 w 2772385"/>
              <a:gd name="connsiteY70" fmla="*/ 3031406 h 3788731"/>
              <a:gd name="connsiteX71" fmla="*/ 1879522 w 2772385"/>
              <a:gd name="connsiteY71" fmla="*/ 3014576 h 3788731"/>
              <a:gd name="connsiteX72" fmla="*/ 1901962 w 2772385"/>
              <a:gd name="connsiteY72" fmla="*/ 2835062 h 3788731"/>
              <a:gd name="connsiteX73" fmla="*/ 1857083 w 2772385"/>
              <a:gd name="connsiteY73" fmla="*/ 2773354 h 3788731"/>
              <a:gd name="connsiteX74" fmla="*/ 2103915 w 2772385"/>
              <a:gd name="connsiteY74" fmla="*/ 2717256 h 3788731"/>
              <a:gd name="connsiteX75" fmla="*/ 2126354 w 2772385"/>
              <a:gd name="connsiteY75" fmla="*/ 2588230 h 3788731"/>
              <a:gd name="connsiteX76" fmla="*/ 2367576 w 2772385"/>
              <a:gd name="connsiteY76" fmla="*/ 2621889 h 3788731"/>
              <a:gd name="connsiteX77" fmla="*/ 2591969 w 2772385"/>
              <a:gd name="connsiteY77" fmla="*/ 2032858 h 3788731"/>
              <a:gd name="connsiteX78" fmla="*/ 2547090 w 2772385"/>
              <a:gd name="connsiteY78" fmla="*/ 1948711 h 3788731"/>
              <a:gd name="connsiteX79" fmla="*/ 2692946 w 2772385"/>
              <a:gd name="connsiteY79" fmla="*/ 1460657 h 3788731"/>
              <a:gd name="connsiteX80" fmla="*/ 2636848 w 2772385"/>
              <a:gd name="connsiteY80" fmla="*/ 1354071 h 3788731"/>
              <a:gd name="connsiteX81" fmla="*/ 2479772 w 2772385"/>
              <a:gd name="connsiteY81" fmla="*/ 798699 h 3788731"/>
              <a:gd name="connsiteX82" fmla="*/ 2737825 w 2772385"/>
              <a:gd name="connsiteY82" fmla="*/ 675283 h 3788731"/>
              <a:gd name="connsiteX83" fmla="*/ 2709775 w 2772385"/>
              <a:gd name="connsiteY83" fmla="*/ 434061 h 3788731"/>
              <a:gd name="connsiteX84" fmla="*/ 2625628 w 2772385"/>
              <a:gd name="connsiteY84" fmla="*/ 86253 h 3788731"/>
              <a:gd name="connsiteX0" fmla="*/ 2625628 w 2772385"/>
              <a:gd name="connsiteY0" fmla="*/ 86253 h 3788731"/>
              <a:gd name="connsiteX1" fmla="*/ 2429284 w 2772385"/>
              <a:gd name="connsiteY1" fmla="*/ 2105 h 3788731"/>
              <a:gd name="connsiteX2" fmla="*/ 2188062 w 2772385"/>
              <a:gd name="connsiteY2" fmla="*/ 159180 h 3788731"/>
              <a:gd name="connsiteX3" fmla="*/ 2087086 w 2772385"/>
              <a:gd name="connsiteY3" fmla="*/ 198449 h 3788731"/>
              <a:gd name="connsiteX4" fmla="*/ 2137574 w 2772385"/>
              <a:gd name="connsiteY4" fmla="*/ 288206 h 3788731"/>
              <a:gd name="connsiteX5" fmla="*/ 2025378 w 2772385"/>
              <a:gd name="connsiteY5" fmla="*/ 450890 h 3788731"/>
              <a:gd name="connsiteX6" fmla="*/ 2131966 w 2772385"/>
              <a:gd name="connsiteY6" fmla="*/ 585526 h 3788731"/>
              <a:gd name="connsiteX7" fmla="*/ 2154403 w 2772385"/>
              <a:gd name="connsiteY7" fmla="*/ 708942 h 3788731"/>
              <a:gd name="connsiteX8" fmla="*/ 2025378 w 2772385"/>
              <a:gd name="connsiteY8" fmla="*/ 753820 h 3788731"/>
              <a:gd name="connsiteX9" fmla="*/ 1991719 w 2772385"/>
              <a:gd name="connsiteY9" fmla="*/ 821138 h 3788731"/>
              <a:gd name="connsiteX10" fmla="*/ 1991719 w 2772385"/>
              <a:gd name="connsiteY10" fmla="*/ 708942 h 3788731"/>
              <a:gd name="connsiteX11" fmla="*/ 1941230 w 2772385"/>
              <a:gd name="connsiteY11" fmla="*/ 669673 h 3788731"/>
              <a:gd name="connsiteX12" fmla="*/ 1778546 w 2772385"/>
              <a:gd name="connsiteY12" fmla="*/ 770649 h 3788731"/>
              <a:gd name="connsiteX13" fmla="*/ 1397078 w 2772385"/>
              <a:gd name="connsiteY13" fmla="*/ 579916 h 3788731"/>
              <a:gd name="connsiteX14" fmla="*/ 1660739 w 2772385"/>
              <a:gd name="connsiteY14" fmla="*/ 1129678 h 3788731"/>
              <a:gd name="connsiteX15" fmla="*/ 1795375 w 2772385"/>
              <a:gd name="connsiteY15" fmla="*/ 1225045 h 3788731"/>
              <a:gd name="connsiteX16" fmla="*/ 1643910 w 2772385"/>
              <a:gd name="connsiteY16" fmla="*/ 1449437 h 3788731"/>
              <a:gd name="connsiteX17" fmla="*/ 1722448 w 2772385"/>
              <a:gd name="connsiteY17" fmla="*/ 1668220 h 3788731"/>
              <a:gd name="connsiteX18" fmla="*/ 1812205 w 2772385"/>
              <a:gd name="connsiteY18" fmla="*/ 1662611 h 3788731"/>
              <a:gd name="connsiteX19" fmla="*/ 1621470 w 2772385"/>
              <a:gd name="connsiteY19" fmla="*/ 1858954 h 3788731"/>
              <a:gd name="connsiteX20" fmla="*/ 909024 w 2772385"/>
              <a:gd name="connsiteY20" fmla="*/ 1578463 h 3788731"/>
              <a:gd name="connsiteX21" fmla="*/ 454629 w 2772385"/>
              <a:gd name="connsiteY21" fmla="*/ 2605060 h 3788731"/>
              <a:gd name="connsiteX22" fmla="*/ 258286 w 2772385"/>
              <a:gd name="connsiteY22" fmla="*/ 2812623 h 3788731"/>
              <a:gd name="connsiteX23" fmla="*/ 39503 w 2772385"/>
              <a:gd name="connsiteY23" fmla="*/ 2857501 h 3788731"/>
              <a:gd name="connsiteX24" fmla="*/ 28282 w 2772385"/>
              <a:gd name="connsiteY24" fmla="*/ 2975307 h 3788731"/>
              <a:gd name="connsiteX25" fmla="*/ 219017 w 2772385"/>
              <a:gd name="connsiteY25" fmla="*/ 3093114 h 3788731"/>
              <a:gd name="connsiteX26" fmla="*/ 538778 w 2772385"/>
              <a:gd name="connsiteY26" fmla="*/ 2980917 h 3788731"/>
              <a:gd name="connsiteX27" fmla="*/ 465849 w 2772385"/>
              <a:gd name="connsiteY27" fmla="*/ 3115553 h 3788731"/>
              <a:gd name="connsiteX28" fmla="*/ 566825 w 2772385"/>
              <a:gd name="connsiteY28" fmla="*/ 3160431 h 3788731"/>
              <a:gd name="connsiteX29" fmla="*/ 376092 w 2772385"/>
              <a:gd name="connsiteY29" fmla="*/ 3620436 h 3788731"/>
              <a:gd name="connsiteX30" fmla="*/ 190968 w 2772385"/>
              <a:gd name="connsiteY30" fmla="*/ 3665315 h 3788731"/>
              <a:gd name="connsiteX31" fmla="*/ 258286 w 2772385"/>
              <a:gd name="connsiteY31" fmla="*/ 3766291 h 3788731"/>
              <a:gd name="connsiteX32" fmla="*/ 549996 w 2772385"/>
              <a:gd name="connsiteY32" fmla="*/ 3788731 h 3788731"/>
              <a:gd name="connsiteX33" fmla="*/ 583655 w 2772385"/>
              <a:gd name="connsiteY33" fmla="*/ 3581168 h 3788731"/>
              <a:gd name="connsiteX34" fmla="*/ 639753 w 2772385"/>
              <a:gd name="connsiteY34" fmla="*/ 3575558 h 3788731"/>
              <a:gd name="connsiteX35" fmla="*/ 684632 w 2772385"/>
              <a:gd name="connsiteY35" fmla="*/ 3698974 h 3788731"/>
              <a:gd name="connsiteX36" fmla="*/ 768779 w 2772385"/>
              <a:gd name="connsiteY36" fmla="*/ 3704584 h 3788731"/>
              <a:gd name="connsiteX37" fmla="*/ 774389 w 2772385"/>
              <a:gd name="connsiteY37" fmla="*/ 3474581 h 3788731"/>
              <a:gd name="connsiteX38" fmla="*/ 740730 w 2772385"/>
              <a:gd name="connsiteY38" fmla="*/ 3205310 h 3788731"/>
              <a:gd name="connsiteX39" fmla="*/ 897805 w 2772385"/>
              <a:gd name="connsiteY39" fmla="*/ 2627499 h 3788731"/>
              <a:gd name="connsiteX40" fmla="*/ 1161466 w 2772385"/>
              <a:gd name="connsiteY40" fmla="*/ 2520912 h 3788731"/>
              <a:gd name="connsiteX41" fmla="*/ 1526104 w 2772385"/>
              <a:gd name="connsiteY41" fmla="*/ 2627499 h 3788731"/>
              <a:gd name="connsiteX42" fmla="*/ 1587812 w 2772385"/>
              <a:gd name="connsiteY42" fmla="*/ 2627499 h 3788731"/>
              <a:gd name="connsiteX43" fmla="*/ 1643910 w 2772385"/>
              <a:gd name="connsiteY43" fmla="*/ 2728476 h 3788731"/>
              <a:gd name="connsiteX44" fmla="*/ 1795375 w 2772385"/>
              <a:gd name="connsiteY44" fmla="*/ 2762134 h 3788731"/>
              <a:gd name="connsiteX45" fmla="*/ 1806595 w 2772385"/>
              <a:gd name="connsiteY45" fmla="*/ 2795793 h 3788731"/>
              <a:gd name="connsiteX46" fmla="*/ 1767326 w 2772385"/>
              <a:gd name="connsiteY46" fmla="*/ 2997747 h 3788731"/>
              <a:gd name="connsiteX47" fmla="*/ 1744887 w 2772385"/>
              <a:gd name="connsiteY47" fmla="*/ 3323116 h 3788731"/>
              <a:gd name="connsiteX48" fmla="*/ 1537324 w 2772385"/>
              <a:gd name="connsiteY48" fmla="*/ 3345555 h 3788731"/>
              <a:gd name="connsiteX49" fmla="*/ 1200735 w 2772385"/>
              <a:gd name="connsiteY49" fmla="*/ 3396044 h 3788731"/>
              <a:gd name="connsiteX50" fmla="*/ 1172686 w 2772385"/>
              <a:gd name="connsiteY50" fmla="*/ 3468971 h 3788731"/>
              <a:gd name="connsiteX51" fmla="*/ 1110978 w 2772385"/>
              <a:gd name="connsiteY51" fmla="*/ 3497020 h 3788731"/>
              <a:gd name="connsiteX52" fmla="*/ 1139027 w 2772385"/>
              <a:gd name="connsiteY52" fmla="*/ 3631656 h 3788731"/>
              <a:gd name="connsiteX53" fmla="*/ 1279272 w 2772385"/>
              <a:gd name="connsiteY53" fmla="*/ 3637266 h 3788731"/>
              <a:gd name="connsiteX54" fmla="*/ 1273662 w 2772385"/>
              <a:gd name="connsiteY54" fmla="*/ 3485801 h 3788731"/>
              <a:gd name="connsiteX55" fmla="*/ 1453176 w 2772385"/>
              <a:gd name="connsiteY55" fmla="*/ 3497020 h 3788731"/>
              <a:gd name="connsiteX56" fmla="*/ 1425127 w 2772385"/>
              <a:gd name="connsiteY56" fmla="*/ 3575558 h 3788731"/>
              <a:gd name="connsiteX57" fmla="*/ 1397078 w 2772385"/>
              <a:gd name="connsiteY57" fmla="*/ 3637266 h 3788731"/>
              <a:gd name="connsiteX58" fmla="*/ 1312931 w 2772385"/>
              <a:gd name="connsiteY58" fmla="*/ 3654095 h 3788731"/>
              <a:gd name="connsiteX59" fmla="*/ 1447567 w 2772385"/>
              <a:gd name="connsiteY59" fmla="*/ 3777511 h 3788731"/>
              <a:gd name="connsiteX60" fmla="*/ 1514884 w 2772385"/>
              <a:gd name="connsiteY60" fmla="*/ 3642876 h 3788731"/>
              <a:gd name="connsiteX61" fmla="*/ 1817814 w 2772385"/>
              <a:gd name="connsiteY61" fmla="*/ 3541899 h 3788731"/>
              <a:gd name="connsiteX62" fmla="*/ 2154403 w 2772385"/>
              <a:gd name="connsiteY62" fmla="*/ 3614826 h 3788731"/>
              <a:gd name="connsiteX63" fmla="*/ 2109525 w 2772385"/>
              <a:gd name="connsiteY63" fmla="*/ 3715803 h 3788731"/>
              <a:gd name="connsiteX64" fmla="*/ 2204892 w 2772385"/>
              <a:gd name="connsiteY64" fmla="*/ 3783121 h 3788731"/>
              <a:gd name="connsiteX65" fmla="*/ 2277819 w 2772385"/>
              <a:gd name="connsiteY65" fmla="*/ 3732633 h 3788731"/>
              <a:gd name="connsiteX66" fmla="*/ 2266600 w 2772385"/>
              <a:gd name="connsiteY66" fmla="*/ 3637266 h 3788731"/>
              <a:gd name="connsiteX67" fmla="*/ 2446114 w 2772385"/>
              <a:gd name="connsiteY67" fmla="*/ 3558728 h 3788731"/>
              <a:gd name="connsiteX68" fmla="*/ 2429284 w 2772385"/>
              <a:gd name="connsiteY68" fmla="*/ 3384824 h 3788731"/>
              <a:gd name="connsiteX69" fmla="*/ 1924401 w 2772385"/>
              <a:gd name="connsiteY69" fmla="*/ 3356775 h 3788731"/>
              <a:gd name="connsiteX70" fmla="*/ 1913181 w 2772385"/>
              <a:gd name="connsiteY70" fmla="*/ 3031406 h 3788731"/>
              <a:gd name="connsiteX71" fmla="*/ 1879522 w 2772385"/>
              <a:gd name="connsiteY71" fmla="*/ 3014576 h 3788731"/>
              <a:gd name="connsiteX72" fmla="*/ 1901962 w 2772385"/>
              <a:gd name="connsiteY72" fmla="*/ 2835062 h 3788731"/>
              <a:gd name="connsiteX73" fmla="*/ 1857083 w 2772385"/>
              <a:gd name="connsiteY73" fmla="*/ 2773354 h 3788731"/>
              <a:gd name="connsiteX74" fmla="*/ 2103915 w 2772385"/>
              <a:gd name="connsiteY74" fmla="*/ 2717256 h 3788731"/>
              <a:gd name="connsiteX75" fmla="*/ 2126354 w 2772385"/>
              <a:gd name="connsiteY75" fmla="*/ 2588230 h 3788731"/>
              <a:gd name="connsiteX76" fmla="*/ 2367576 w 2772385"/>
              <a:gd name="connsiteY76" fmla="*/ 2621889 h 3788731"/>
              <a:gd name="connsiteX77" fmla="*/ 2591969 w 2772385"/>
              <a:gd name="connsiteY77" fmla="*/ 2032858 h 3788731"/>
              <a:gd name="connsiteX78" fmla="*/ 2547090 w 2772385"/>
              <a:gd name="connsiteY78" fmla="*/ 1948711 h 3788731"/>
              <a:gd name="connsiteX79" fmla="*/ 2692946 w 2772385"/>
              <a:gd name="connsiteY79" fmla="*/ 1460657 h 3788731"/>
              <a:gd name="connsiteX80" fmla="*/ 2636848 w 2772385"/>
              <a:gd name="connsiteY80" fmla="*/ 1354071 h 3788731"/>
              <a:gd name="connsiteX81" fmla="*/ 2479772 w 2772385"/>
              <a:gd name="connsiteY81" fmla="*/ 798699 h 3788731"/>
              <a:gd name="connsiteX82" fmla="*/ 2737825 w 2772385"/>
              <a:gd name="connsiteY82" fmla="*/ 675283 h 3788731"/>
              <a:gd name="connsiteX83" fmla="*/ 2709775 w 2772385"/>
              <a:gd name="connsiteY83" fmla="*/ 434061 h 3788731"/>
              <a:gd name="connsiteX84" fmla="*/ 2625628 w 2772385"/>
              <a:gd name="connsiteY84" fmla="*/ 86253 h 3788731"/>
              <a:gd name="connsiteX0" fmla="*/ 2625628 w 2772385"/>
              <a:gd name="connsiteY0" fmla="*/ 86253 h 3788731"/>
              <a:gd name="connsiteX1" fmla="*/ 2429284 w 2772385"/>
              <a:gd name="connsiteY1" fmla="*/ 2105 h 3788731"/>
              <a:gd name="connsiteX2" fmla="*/ 2188062 w 2772385"/>
              <a:gd name="connsiteY2" fmla="*/ 159180 h 3788731"/>
              <a:gd name="connsiteX3" fmla="*/ 2087086 w 2772385"/>
              <a:gd name="connsiteY3" fmla="*/ 198449 h 3788731"/>
              <a:gd name="connsiteX4" fmla="*/ 2137574 w 2772385"/>
              <a:gd name="connsiteY4" fmla="*/ 288206 h 3788731"/>
              <a:gd name="connsiteX5" fmla="*/ 2025378 w 2772385"/>
              <a:gd name="connsiteY5" fmla="*/ 450890 h 3788731"/>
              <a:gd name="connsiteX6" fmla="*/ 2131966 w 2772385"/>
              <a:gd name="connsiteY6" fmla="*/ 585526 h 3788731"/>
              <a:gd name="connsiteX7" fmla="*/ 2154403 w 2772385"/>
              <a:gd name="connsiteY7" fmla="*/ 708942 h 3788731"/>
              <a:gd name="connsiteX8" fmla="*/ 2025378 w 2772385"/>
              <a:gd name="connsiteY8" fmla="*/ 753820 h 3788731"/>
              <a:gd name="connsiteX9" fmla="*/ 1991719 w 2772385"/>
              <a:gd name="connsiteY9" fmla="*/ 821138 h 3788731"/>
              <a:gd name="connsiteX10" fmla="*/ 1991719 w 2772385"/>
              <a:gd name="connsiteY10" fmla="*/ 708942 h 3788731"/>
              <a:gd name="connsiteX11" fmla="*/ 1941230 w 2772385"/>
              <a:gd name="connsiteY11" fmla="*/ 669673 h 3788731"/>
              <a:gd name="connsiteX12" fmla="*/ 1778546 w 2772385"/>
              <a:gd name="connsiteY12" fmla="*/ 770649 h 3788731"/>
              <a:gd name="connsiteX13" fmla="*/ 1397078 w 2772385"/>
              <a:gd name="connsiteY13" fmla="*/ 579916 h 3788731"/>
              <a:gd name="connsiteX14" fmla="*/ 1660739 w 2772385"/>
              <a:gd name="connsiteY14" fmla="*/ 1129678 h 3788731"/>
              <a:gd name="connsiteX15" fmla="*/ 1795375 w 2772385"/>
              <a:gd name="connsiteY15" fmla="*/ 1225045 h 3788731"/>
              <a:gd name="connsiteX16" fmla="*/ 1643910 w 2772385"/>
              <a:gd name="connsiteY16" fmla="*/ 1449437 h 3788731"/>
              <a:gd name="connsiteX17" fmla="*/ 1722448 w 2772385"/>
              <a:gd name="connsiteY17" fmla="*/ 1668220 h 3788731"/>
              <a:gd name="connsiteX18" fmla="*/ 1812205 w 2772385"/>
              <a:gd name="connsiteY18" fmla="*/ 1662611 h 3788731"/>
              <a:gd name="connsiteX19" fmla="*/ 1621470 w 2772385"/>
              <a:gd name="connsiteY19" fmla="*/ 1858954 h 3788731"/>
              <a:gd name="connsiteX20" fmla="*/ 909024 w 2772385"/>
              <a:gd name="connsiteY20" fmla="*/ 1578463 h 3788731"/>
              <a:gd name="connsiteX21" fmla="*/ 454629 w 2772385"/>
              <a:gd name="connsiteY21" fmla="*/ 2605060 h 3788731"/>
              <a:gd name="connsiteX22" fmla="*/ 258286 w 2772385"/>
              <a:gd name="connsiteY22" fmla="*/ 2812623 h 3788731"/>
              <a:gd name="connsiteX23" fmla="*/ 39503 w 2772385"/>
              <a:gd name="connsiteY23" fmla="*/ 2857501 h 3788731"/>
              <a:gd name="connsiteX24" fmla="*/ 28282 w 2772385"/>
              <a:gd name="connsiteY24" fmla="*/ 2975307 h 3788731"/>
              <a:gd name="connsiteX25" fmla="*/ 258285 w 2772385"/>
              <a:gd name="connsiteY25" fmla="*/ 3087504 h 3788731"/>
              <a:gd name="connsiteX26" fmla="*/ 538778 w 2772385"/>
              <a:gd name="connsiteY26" fmla="*/ 2980917 h 3788731"/>
              <a:gd name="connsiteX27" fmla="*/ 465849 w 2772385"/>
              <a:gd name="connsiteY27" fmla="*/ 3115553 h 3788731"/>
              <a:gd name="connsiteX28" fmla="*/ 566825 w 2772385"/>
              <a:gd name="connsiteY28" fmla="*/ 3160431 h 3788731"/>
              <a:gd name="connsiteX29" fmla="*/ 376092 w 2772385"/>
              <a:gd name="connsiteY29" fmla="*/ 3620436 h 3788731"/>
              <a:gd name="connsiteX30" fmla="*/ 190968 w 2772385"/>
              <a:gd name="connsiteY30" fmla="*/ 3665315 h 3788731"/>
              <a:gd name="connsiteX31" fmla="*/ 258286 w 2772385"/>
              <a:gd name="connsiteY31" fmla="*/ 3766291 h 3788731"/>
              <a:gd name="connsiteX32" fmla="*/ 549996 w 2772385"/>
              <a:gd name="connsiteY32" fmla="*/ 3788731 h 3788731"/>
              <a:gd name="connsiteX33" fmla="*/ 583655 w 2772385"/>
              <a:gd name="connsiteY33" fmla="*/ 3581168 h 3788731"/>
              <a:gd name="connsiteX34" fmla="*/ 639753 w 2772385"/>
              <a:gd name="connsiteY34" fmla="*/ 3575558 h 3788731"/>
              <a:gd name="connsiteX35" fmla="*/ 684632 w 2772385"/>
              <a:gd name="connsiteY35" fmla="*/ 3698974 h 3788731"/>
              <a:gd name="connsiteX36" fmla="*/ 768779 w 2772385"/>
              <a:gd name="connsiteY36" fmla="*/ 3704584 h 3788731"/>
              <a:gd name="connsiteX37" fmla="*/ 774389 w 2772385"/>
              <a:gd name="connsiteY37" fmla="*/ 3474581 h 3788731"/>
              <a:gd name="connsiteX38" fmla="*/ 740730 w 2772385"/>
              <a:gd name="connsiteY38" fmla="*/ 3205310 h 3788731"/>
              <a:gd name="connsiteX39" fmla="*/ 897805 w 2772385"/>
              <a:gd name="connsiteY39" fmla="*/ 2627499 h 3788731"/>
              <a:gd name="connsiteX40" fmla="*/ 1161466 w 2772385"/>
              <a:gd name="connsiteY40" fmla="*/ 2520912 h 3788731"/>
              <a:gd name="connsiteX41" fmla="*/ 1526104 w 2772385"/>
              <a:gd name="connsiteY41" fmla="*/ 2627499 h 3788731"/>
              <a:gd name="connsiteX42" fmla="*/ 1587812 w 2772385"/>
              <a:gd name="connsiteY42" fmla="*/ 2627499 h 3788731"/>
              <a:gd name="connsiteX43" fmla="*/ 1643910 w 2772385"/>
              <a:gd name="connsiteY43" fmla="*/ 2728476 h 3788731"/>
              <a:gd name="connsiteX44" fmla="*/ 1795375 w 2772385"/>
              <a:gd name="connsiteY44" fmla="*/ 2762134 h 3788731"/>
              <a:gd name="connsiteX45" fmla="*/ 1806595 w 2772385"/>
              <a:gd name="connsiteY45" fmla="*/ 2795793 h 3788731"/>
              <a:gd name="connsiteX46" fmla="*/ 1767326 w 2772385"/>
              <a:gd name="connsiteY46" fmla="*/ 2997747 h 3788731"/>
              <a:gd name="connsiteX47" fmla="*/ 1744887 w 2772385"/>
              <a:gd name="connsiteY47" fmla="*/ 3323116 h 3788731"/>
              <a:gd name="connsiteX48" fmla="*/ 1537324 w 2772385"/>
              <a:gd name="connsiteY48" fmla="*/ 3345555 h 3788731"/>
              <a:gd name="connsiteX49" fmla="*/ 1200735 w 2772385"/>
              <a:gd name="connsiteY49" fmla="*/ 3396044 h 3788731"/>
              <a:gd name="connsiteX50" fmla="*/ 1172686 w 2772385"/>
              <a:gd name="connsiteY50" fmla="*/ 3468971 h 3788731"/>
              <a:gd name="connsiteX51" fmla="*/ 1110978 w 2772385"/>
              <a:gd name="connsiteY51" fmla="*/ 3497020 h 3788731"/>
              <a:gd name="connsiteX52" fmla="*/ 1139027 w 2772385"/>
              <a:gd name="connsiteY52" fmla="*/ 3631656 h 3788731"/>
              <a:gd name="connsiteX53" fmla="*/ 1279272 w 2772385"/>
              <a:gd name="connsiteY53" fmla="*/ 3637266 h 3788731"/>
              <a:gd name="connsiteX54" fmla="*/ 1273662 w 2772385"/>
              <a:gd name="connsiteY54" fmla="*/ 3485801 h 3788731"/>
              <a:gd name="connsiteX55" fmla="*/ 1453176 w 2772385"/>
              <a:gd name="connsiteY55" fmla="*/ 3497020 h 3788731"/>
              <a:gd name="connsiteX56" fmla="*/ 1425127 w 2772385"/>
              <a:gd name="connsiteY56" fmla="*/ 3575558 h 3788731"/>
              <a:gd name="connsiteX57" fmla="*/ 1397078 w 2772385"/>
              <a:gd name="connsiteY57" fmla="*/ 3637266 h 3788731"/>
              <a:gd name="connsiteX58" fmla="*/ 1312931 w 2772385"/>
              <a:gd name="connsiteY58" fmla="*/ 3654095 h 3788731"/>
              <a:gd name="connsiteX59" fmla="*/ 1447567 w 2772385"/>
              <a:gd name="connsiteY59" fmla="*/ 3777511 h 3788731"/>
              <a:gd name="connsiteX60" fmla="*/ 1514884 w 2772385"/>
              <a:gd name="connsiteY60" fmla="*/ 3642876 h 3788731"/>
              <a:gd name="connsiteX61" fmla="*/ 1817814 w 2772385"/>
              <a:gd name="connsiteY61" fmla="*/ 3541899 h 3788731"/>
              <a:gd name="connsiteX62" fmla="*/ 2154403 w 2772385"/>
              <a:gd name="connsiteY62" fmla="*/ 3614826 h 3788731"/>
              <a:gd name="connsiteX63" fmla="*/ 2109525 w 2772385"/>
              <a:gd name="connsiteY63" fmla="*/ 3715803 h 3788731"/>
              <a:gd name="connsiteX64" fmla="*/ 2204892 w 2772385"/>
              <a:gd name="connsiteY64" fmla="*/ 3783121 h 3788731"/>
              <a:gd name="connsiteX65" fmla="*/ 2277819 w 2772385"/>
              <a:gd name="connsiteY65" fmla="*/ 3732633 h 3788731"/>
              <a:gd name="connsiteX66" fmla="*/ 2266600 w 2772385"/>
              <a:gd name="connsiteY66" fmla="*/ 3637266 h 3788731"/>
              <a:gd name="connsiteX67" fmla="*/ 2446114 w 2772385"/>
              <a:gd name="connsiteY67" fmla="*/ 3558728 h 3788731"/>
              <a:gd name="connsiteX68" fmla="*/ 2429284 w 2772385"/>
              <a:gd name="connsiteY68" fmla="*/ 3384824 h 3788731"/>
              <a:gd name="connsiteX69" fmla="*/ 1924401 w 2772385"/>
              <a:gd name="connsiteY69" fmla="*/ 3356775 h 3788731"/>
              <a:gd name="connsiteX70" fmla="*/ 1913181 w 2772385"/>
              <a:gd name="connsiteY70" fmla="*/ 3031406 h 3788731"/>
              <a:gd name="connsiteX71" fmla="*/ 1879522 w 2772385"/>
              <a:gd name="connsiteY71" fmla="*/ 3014576 h 3788731"/>
              <a:gd name="connsiteX72" fmla="*/ 1901962 w 2772385"/>
              <a:gd name="connsiteY72" fmla="*/ 2835062 h 3788731"/>
              <a:gd name="connsiteX73" fmla="*/ 1857083 w 2772385"/>
              <a:gd name="connsiteY73" fmla="*/ 2773354 h 3788731"/>
              <a:gd name="connsiteX74" fmla="*/ 2103915 w 2772385"/>
              <a:gd name="connsiteY74" fmla="*/ 2717256 h 3788731"/>
              <a:gd name="connsiteX75" fmla="*/ 2126354 w 2772385"/>
              <a:gd name="connsiteY75" fmla="*/ 2588230 h 3788731"/>
              <a:gd name="connsiteX76" fmla="*/ 2367576 w 2772385"/>
              <a:gd name="connsiteY76" fmla="*/ 2621889 h 3788731"/>
              <a:gd name="connsiteX77" fmla="*/ 2591969 w 2772385"/>
              <a:gd name="connsiteY77" fmla="*/ 2032858 h 3788731"/>
              <a:gd name="connsiteX78" fmla="*/ 2547090 w 2772385"/>
              <a:gd name="connsiteY78" fmla="*/ 1948711 h 3788731"/>
              <a:gd name="connsiteX79" fmla="*/ 2692946 w 2772385"/>
              <a:gd name="connsiteY79" fmla="*/ 1460657 h 3788731"/>
              <a:gd name="connsiteX80" fmla="*/ 2636848 w 2772385"/>
              <a:gd name="connsiteY80" fmla="*/ 1354071 h 3788731"/>
              <a:gd name="connsiteX81" fmla="*/ 2479772 w 2772385"/>
              <a:gd name="connsiteY81" fmla="*/ 798699 h 3788731"/>
              <a:gd name="connsiteX82" fmla="*/ 2737825 w 2772385"/>
              <a:gd name="connsiteY82" fmla="*/ 675283 h 3788731"/>
              <a:gd name="connsiteX83" fmla="*/ 2709775 w 2772385"/>
              <a:gd name="connsiteY83" fmla="*/ 434061 h 3788731"/>
              <a:gd name="connsiteX84" fmla="*/ 2625628 w 2772385"/>
              <a:gd name="connsiteY84" fmla="*/ 86253 h 3788731"/>
              <a:gd name="connsiteX0" fmla="*/ 2625628 w 2772385"/>
              <a:gd name="connsiteY0" fmla="*/ 86253 h 3788731"/>
              <a:gd name="connsiteX1" fmla="*/ 2429284 w 2772385"/>
              <a:gd name="connsiteY1" fmla="*/ 2105 h 3788731"/>
              <a:gd name="connsiteX2" fmla="*/ 2188062 w 2772385"/>
              <a:gd name="connsiteY2" fmla="*/ 159180 h 3788731"/>
              <a:gd name="connsiteX3" fmla="*/ 2087086 w 2772385"/>
              <a:gd name="connsiteY3" fmla="*/ 198449 h 3788731"/>
              <a:gd name="connsiteX4" fmla="*/ 2137574 w 2772385"/>
              <a:gd name="connsiteY4" fmla="*/ 288206 h 3788731"/>
              <a:gd name="connsiteX5" fmla="*/ 2025378 w 2772385"/>
              <a:gd name="connsiteY5" fmla="*/ 450890 h 3788731"/>
              <a:gd name="connsiteX6" fmla="*/ 2131966 w 2772385"/>
              <a:gd name="connsiteY6" fmla="*/ 585526 h 3788731"/>
              <a:gd name="connsiteX7" fmla="*/ 2154403 w 2772385"/>
              <a:gd name="connsiteY7" fmla="*/ 708942 h 3788731"/>
              <a:gd name="connsiteX8" fmla="*/ 2025378 w 2772385"/>
              <a:gd name="connsiteY8" fmla="*/ 753820 h 3788731"/>
              <a:gd name="connsiteX9" fmla="*/ 1991719 w 2772385"/>
              <a:gd name="connsiteY9" fmla="*/ 821138 h 3788731"/>
              <a:gd name="connsiteX10" fmla="*/ 1991719 w 2772385"/>
              <a:gd name="connsiteY10" fmla="*/ 708942 h 3788731"/>
              <a:gd name="connsiteX11" fmla="*/ 1941230 w 2772385"/>
              <a:gd name="connsiteY11" fmla="*/ 669673 h 3788731"/>
              <a:gd name="connsiteX12" fmla="*/ 1778546 w 2772385"/>
              <a:gd name="connsiteY12" fmla="*/ 770649 h 3788731"/>
              <a:gd name="connsiteX13" fmla="*/ 1397078 w 2772385"/>
              <a:gd name="connsiteY13" fmla="*/ 579916 h 3788731"/>
              <a:gd name="connsiteX14" fmla="*/ 1660739 w 2772385"/>
              <a:gd name="connsiteY14" fmla="*/ 1129678 h 3788731"/>
              <a:gd name="connsiteX15" fmla="*/ 1795375 w 2772385"/>
              <a:gd name="connsiteY15" fmla="*/ 1225045 h 3788731"/>
              <a:gd name="connsiteX16" fmla="*/ 1643910 w 2772385"/>
              <a:gd name="connsiteY16" fmla="*/ 1449437 h 3788731"/>
              <a:gd name="connsiteX17" fmla="*/ 1722448 w 2772385"/>
              <a:gd name="connsiteY17" fmla="*/ 1668220 h 3788731"/>
              <a:gd name="connsiteX18" fmla="*/ 1812205 w 2772385"/>
              <a:gd name="connsiteY18" fmla="*/ 1662611 h 3788731"/>
              <a:gd name="connsiteX19" fmla="*/ 1621470 w 2772385"/>
              <a:gd name="connsiteY19" fmla="*/ 1858954 h 3788731"/>
              <a:gd name="connsiteX20" fmla="*/ 909024 w 2772385"/>
              <a:gd name="connsiteY20" fmla="*/ 1578463 h 3788731"/>
              <a:gd name="connsiteX21" fmla="*/ 454629 w 2772385"/>
              <a:gd name="connsiteY21" fmla="*/ 2605060 h 3788731"/>
              <a:gd name="connsiteX22" fmla="*/ 258286 w 2772385"/>
              <a:gd name="connsiteY22" fmla="*/ 2812623 h 3788731"/>
              <a:gd name="connsiteX23" fmla="*/ 39503 w 2772385"/>
              <a:gd name="connsiteY23" fmla="*/ 2857501 h 3788731"/>
              <a:gd name="connsiteX24" fmla="*/ 28282 w 2772385"/>
              <a:gd name="connsiteY24" fmla="*/ 2975307 h 3788731"/>
              <a:gd name="connsiteX25" fmla="*/ 258285 w 2772385"/>
              <a:gd name="connsiteY25" fmla="*/ 3087504 h 3788731"/>
              <a:gd name="connsiteX26" fmla="*/ 527559 w 2772385"/>
              <a:gd name="connsiteY26" fmla="*/ 2986527 h 3788731"/>
              <a:gd name="connsiteX27" fmla="*/ 465849 w 2772385"/>
              <a:gd name="connsiteY27" fmla="*/ 3115553 h 3788731"/>
              <a:gd name="connsiteX28" fmla="*/ 566825 w 2772385"/>
              <a:gd name="connsiteY28" fmla="*/ 3160431 h 3788731"/>
              <a:gd name="connsiteX29" fmla="*/ 376092 w 2772385"/>
              <a:gd name="connsiteY29" fmla="*/ 3620436 h 3788731"/>
              <a:gd name="connsiteX30" fmla="*/ 190968 w 2772385"/>
              <a:gd name="connsiteY30" fmla="*/ 3665315 h 3788731"/>
              <a:gd name="connsiteX31" fmla="*/ 258286 w 2772385"/>
              <a:gd name="connsiteY31" fmla="*/ 3766291 h 3788731"/>
              <a:gd name="connsiteX32" fmla="*/ 549996 w 2772385"/>
              <a:gd name="connsiteY32" fmla="*/ 3788731 h 3788731"/>
              <a:gd name="connsiteX33" fmla="*/ 583655 w 2772385"/>
              <a:gd name="connsiteY33" fmla="*/ 3581168 h 3788731"/>
              <a:gd name="connsiteX34" fmla="*/ 639753 w 2772385"/>
              <a:gd name="connsiteY34" fmla="*/ 3575558 h 3788731"/>
              <a:gd name="connsiteX35" fmla="*/ 684632 w 2772385"/>
              <a:gd name="connsiteY35" fmla="*/ 3698974 h 3788731"/>
              <a:gd name="connsiteX36" fmla="*/ 768779 w 2772385"/>
              <a:gd name="connsiteY36" fmla="*/ 3704584 h 3788731"/>
              <a:gd name="connsiteX37" fmla="*/ 774389 w 2772385"/>
              <a:gd name="connsiteY37" fmla="*/ 3474581 h 3788731"/>
              <a:gd name="connsiteX38" fmla="*/ 740730 w 2772385"/>
              <a:gd name="connsiteY38" fmla="*/ 3205310 h 3788731"/>
              <a:gd name="connsiteX39" fmla="*/ 897805 w 2772385"/>
              <a:gd name="connsiteY39" fmla="*/ 2627499 h 3788731"/>
              <a:gd name="connsiteX40" fmla="*/ 1161466 w 2772385"/>
              <a:gd name="connsiteY40" fmla="*/ 2520912 h 3788731"/>
              <a:gd name="connsiteX41" fmla="*/ 1526104 w 2772385"/>
              <a:gd name="connsiteY41" fmla="*/ 2627499 h 3788731"/>
              <a:gd name="connsiteX42" fmla="*/ 1587812 w 2772385"/>
              <a:gd name="connsiteY42" fmla="*/ 2627499 h 3788731"/>
              <a:gd name="connsiteX43" fmla="*/ 1643910 w 2772385"/>
              <a:gd name="connsiteY43" fmla="*/ 2728476 h 3788731"/>
              <a:gd name="connsiteX44" fmla="*/ 1795375 w 2772385"/>
              <a:gd name="connsiteY44" fmla="*/ 2762134 h 3788731"/>
              <a:gd name="connsiteX45" fmla="*/ 1806595 w 2772385"/>
              <a:gd name="connsiteY45" fmla="*/ 2795793 h 3788731"/>
              <a:gd name="connsiteX46" fmla="*/ 1767326 w 2772385"/>
              <a:gd name="connsiteY46" fmla="*/ 2997747 h 3788731"/>
              <a:gd name="connsiteX47" fmla="*/ 1744887 w 2772385"/>
              <a:gd name="connsiteY47" fmla="*/ 3323116 h 3788731"/>
              <a:gd name="connsiteX48" fmla="*/ 1537324 w 2772385"/>
              <a:gd name="connsiteY48" fmla="*/ 3345555 h 3788731"/>
              <a:gd name="connsiteX49" fmla="*/ 1200735 w 2772385"/>
              <a:gd name="connsiteY49" fmla="*/ 3396044 h 3788731"/>
              <a:gd name="connsiteX50" fmla="*/ 1172686 w 2772385"/>
              <a:gd name="connsiteY50" fmla="*/ 3468971 h 3788731"/>
              <a:gd name="connsiteX51" fmla="*/ 1110978 w 2772385"/>
              <a:gd name="connsiteY51" fmla="*/ 3497020 h 3788731"/>
              <a:gd name="connsiteX52" fmla="*/ 1139027 w 2772385"/>
              <a:gd name="connsiteY52" fmla="*/ 3631656 h 3788731"/>
              <a:gd name="connsiteX53" fmla="*/ 1279272 w 2772385"/>
              <a:gd name="connsiteY53" fmla="*/ 3637266 h 3788731"/>
              <a:gd name="connsiteX54" fmla="*/ 1273662 w 2772385"/>
              <a:gd name="connsiteY54" fmla="*/ 3485801 h 3788731"/>
              <a:gd name="connsiteX55" fmla="*/ 1453176 w 2772385"/>
              <a:gd name="connsiteY55" fmla="*/ 3497020 h 3788731"/>
              <a:gd name="connsiteX56" fmla="*/ 1425127 w 2772385"/>
              <a:gd name="connsiteY56" fmla="*/ 3575558 h 3788731"/>
              <a:gd name="connsiteX57" fmla="*/ 1397078 w 2772385"/>
              <a:gd name="connsiteY57" fmla="*/ 3637266 h 3788731"/>
              <a:gd name="connsiteX58" fmla="*/ 1312931 w 2772385"/>
              <a:gd name="connsiteY58" fmla="*/ 3654095 h 3788731"/>
              <a:gd name="connsiteX59" fmla="*/ 1447567 w 2772385"/>
              <a:gd name="connsiteY59" fmla="*/ 3777511 h 3788731"/>
              <a:gd name="connsiteX60" fmla="*/ 1514884 w 2772385"/>
              <a:gd name="connsiteY60" fmla="*/ 3642876 h 3788731"/>
              <a:gd name="connsiteX61" fmla="*/ 1817814 w 2772385"/>
              <a:gd name="connsiteY61" fmla="*/ 3541899 h 3788731"/>
              <a:gd name="connsiteX62" fmla="*/ 2154403 w 2772385"/>
              <a:gd name="connsiteY62" fmla="*/ 3614826 h 3788731"/>
              <a:gd name="connsiteX63" fmla="*/ 2109525 w 2772385"/>
              <a:gd name="connsiteY63" fmla="*/ 3715803 h 3788731"/>
              <a:gd name="connsiteX64" fmla="*/ 2204892 w 2772385"/>
              <a:gd name="connsiteY64" fmla="*/ 3783121 h 3788731"/>
              <a:gd name="connsiteX65" fmla="*/ 2277819 w 2772385"/>
              <a:gd name="connsiteY65" fmla="*/ 3732633 h 3788731"/>
              <a:gd name="connsiteX66" fmla="*/ 2266600 w 2772385"/>
              <a:gd name="connsiteY66" fmla="*/ 3637266 h 3788731"/>
              <a:gd name="connsiteX67" fmla="*/ 2446114 w 2772385"/>
              <a:gd name="connsiteY67" fmla="*/ 3558728 h 3788731"/>
              <a:gd name="connsiteX68" fmla="*/ 2429284 w 2772385"/>
              <a:gd name="connsiteY68" fmla="*/ 3384824 h 3788731"/>
              <a:gd name="connsiteX69" fmla="*/ 1924401 w 2772385"/>
              <a:gd name="connsiteY69" fmla="*/ 3356775 h 3788731"/>
              <a:gd name="connsiteX70" fmla="*/ 1913181 w 2772385"/>
              <a:gd name="connsiteY70" fmla="*/ 3031406 h 3788731"/>
              <a:gd name="connsiteX71" fmla="*/ 1879522 w 2772385"/>
              <a:gd name="connsiteY71" fmla="*/ 3014576 h 3788731"/>
              <a:gd name="connsiteX72" fmla="*/ 1901962 w 2772385"/>
              <a:gd name="connsiteY72" fmla="*/ 2835062 h 3788731"/>
              <a:gd name="connsiteX73" fmla="*/ 1857083 w 2772385"/>
              <a:gd name="connsiteY73" fmla="*/ 2773354 h 3788731"/>
              <a:gd name="connsiteX74" fmla="*/ 2103915 w 2772385"/>
              <a:gd name="connsiteY74" fmla="*/ 2717256 h 3788731"/>
              <a:gd name="connsiteX75" fmla="*/ 2126354 w 2772385"/>
              <a:gd name="connsiteY75" fmla="*/ 2588230 h 3788731"/>
              <a:gd name="connsiteX76" fmla="*/ 2367576 w 2772385"/>
              <a:gd name="connsiteY76" fmla="*/ 2621889 h 3788731"/>
              <a:gd name="connsiteX77" fmla="*/ 2591969 w 2772385"/>
              <a:gd name="connsiteY77" fmla="*/ 2032858 h 3788731"/>
              <a:gd name="connsiteX78" fmla="*/ 2547090 w 2772385"/>
              <a:gd name="connsiteY78" fmla="*/ 1948711 h 3788731"/>
              <a:gd name="connsiteX79" fmla="*/ 2692946 w 2772385"/>
              <a:gd name="connsiteY79" fmla="*/ 1460657 h 3788731"/>
              <a:gd name="connsiteX80" fmla="*/ 2636848 w 2772385"/>
              <a:gd name="connsiteY80" fmla="*/ 1354071 h 3788731"/>
              <a:gd name="connsiteX81" fmla="*/ 2479772 w 2772385"/>
              <a:gd name="connsiteY81" fmla="*/ 798699 h 3788731"/>
              <a:gd name="connsiteX82" fmla="*/ 2737825 w 2772385"/>
              <a:gd name="connsiteY82" fmla="*/ 675283 h 3788731"/>
              <a:gd name="connsiteX83" fmla="*/ 2709775 w 2772385"/>
              <a:gd name="connsiteY83" fmla="*/ 434061 h 3788731"/>
              <a:gd name="connsiteX84" fmla="*/ 2625628 w 2772385"/>
              <a:gd name="connsiteY84" fmla="*/ 86253 h 3788731"/>
              <a:gd name="connsiteX0" fmla="*/ 2625628 w 2772385"/>
              <a:gd name="connsiteY0" fmla="*/ 86253 h 3788731"/>
              <a:gd name="connsiteX1" fmla="*/ 2429284 w 2772385"/>
              <a:gd name="connsiteY1" fmla="*/ 2105 h 3788731"/>
              <a:gd name="connsiteX2" fmla="*/ 2188062 w 2772385"/>
              <a:gd name="connsiteY2" fmla="*/ 159180 h 3788731"/>
              <a:gd name="connsiteX3" fmla="*/ 2087086 w 2772385"/>
              <a:gd name="connsiteY3" fmla="*/ 198449 h 3788731"/>
              <a:gd name="connsiteX4" fmla="*/ 2137574 w 2772385"/>
              <a:gd name="connsiteY4" fmla="*/ 288206 h 3788731"/>
              <a:gd name="connsiteX5" fmla="*/ 2025378 w 2772385"/>
              <a:gd name="connsiteY5" fmla="*/ 450890 h 3788731"/>
              <a:gd name="connsiteX6" fmla="*/ 2131966 w 2772385"/>
              <a:gd name="connsiteY6" fmla="*/ 585526 h 3788731"/>
              <a:gd name="connsiteX7" fmla="*/ 2154403 w 2772385"/>
              <a:gd name="connsiteY7" fmla="*/ 708942 h 3788731"/>
              <a:gd name="connsiteX8" fmla="*/ 2025378 w 2772385"/>
              <a:gd name="connsiteY8" fmla="*/ 753820 h 3788731"/>
              <a:gd name="connsiteX9" fmla="*/ 1991719 w 2772385"/>
              <a:gd name="connsiteY9" fmla="*/ 821138 h 3788731"/>
              <a:gd name="connsiteX10" fmla="*/ 1991719 w 2772385"/>
              <a:gd name="connsiteY10" fmla="*/ 708942 h 3788731"/>
              <a:gd name="connsiteX11" fmla="*/ 1941230 w 2772385"/>
              <a:gd name="connsiteY11" fmla="*/ 669673 h 3788731"/>
              <a:gd name="connsiteX12" fmla="*/ 1778546 w 2772385"/>
              <a:gd name="connsiteY12" fmla="*/ 770649 h 3788731"/>
              <a:gd name="connsiteX13" fmla="*/ 1397078 w 2772385"/>
              <a:gd name="connsiteY13" fmla="*/ 579916 h 3788731"/>
              <a:gd name="connsiteX14" fmla="*/ 1660739 w 2772385"/>
              <a:gd name="connsiteY14" fmla="*/ 1129678 h 3788731"/>
              <a:gd name="connsiteX15" fmla="*/ 1795375 w 2772385"/>
              <a:gd name="connsiteY15" fmla="*/ 1225045 h 3788731"/>
              <a:gd name="connsiteX16" fmla="*/ 1643910 w 2772385"/>
              <a:gd name="connsiteY16" fmla="*/ 1449437 h 3788731"/>
              <a:gd name="connsiteX17" fmla="*/ 1722448 w 2772385"/>
              <a:gd name="connsiteY17" fmla="*/ 1668220 h 3788731"/>
              <a:gd name="connsiteX18" fmla="*/ 1812205 w 2772385"/>
              <a:gd name="connsiteY18" fmla="*/ 1662611 h 3788731"/>
              <a:gd name="connsiteX19" fmla="*/ 1621470 w 2772385"/>
              <a:gd name="connsiteY19" fmla="*/ 1858954 h 3788731"/>
              <a:gd name="connsiteX20" fmla="*/ 909024 w 2772385"/>
              <a:gd name="connsiteY20" fmla="*/ 1578463 h 3788731"/>
              <a:gd name="connsiteX21" fmla="*/ 454629 w 2772385"/>
              <a:gd name="connsiteY21" fmla="*/ 2605060 h 3788731"/>
              <a:gd name="connsiteX22" fmla="*/ 258286 w 2772385"/>
              <a:gd name="connsiteY22" fmla="*/ 2812623 h 3788731"/>
              <a:gd name="connsiteX23" fmla="*/ 39503 w 2772385"/>
              <a:gd name="connsiteY23" fmla="*/ 2857501 h 3788731"/>
              <a:gd name="connsiteX24" fmla="*/ 28282 w 2772385"/>
              <a:gd name="connsiteY24" fmla="*/ 2975307 h 3788731"/>
              <a:gd name="connsiteX25" fmla="*/ 258285 w 2772385"/>
              <a:gd name="connsiteY25" fmla="*/ 3087504 h 3788731"/>
              <a:gd name="connsiteX26" fmla="*/ 527559 w 2772385"/>
              <a:gd name="connsiteY26" fmla="*/ 2986527 h 3788731"/>
              <a:gd name="connsiteX27" fmla="*/ 488288 w 2772385"/>
              <a:gd name="connsiteY27" fmla="*/ 3154821 h 3788731"/>
              <a:gd name="connsiteX28" fmla="*/ 566825 w 2772385"/>
              <a:gd name="connsiteY28" fmla="*/ 3160431 h 3788731"/>
              <a:gd name="connsiteX29" fmla="*/ 376092 w 2772385"/>
              <a:gd name="connsiteY29" fmla="*/ 3620436 h 3788731"/>
              <a:gd name="connsiteX30" fmla="*/ 190968 w 2772385"/>
              <a:gd name="connsiteY30" fmla="*/ 3665315 h 3788731"/>
              <a:gd name="connsiteX31" fmla="*/ 258286 w 2772385"/>
              <a:gd name="connsiteY31" fmla="*/ 3766291 h 3788731"/>
              <a:gd name="connsiteX32" fmla="*/ 549996 w 2772385"/>
              <a:gd name="connsiteY32" fmla="*/ 3788731 h 3788731"/>
              <a:gd name="connsiteX33" fmla="*/ 583655 w 2772385"/>
              <a:gd name="connsiteY33" fmla="*/ 3581168 h 3788731"/>
              <a:gd name="connsiteX34" fmla="*/ 639753 w 2772385"/>
              <a:gd name="connsiteY34" fmla="*/ 3575558 h 3788731"/>
              <a:gd name="connsiteX35" fmla="*/ 684632 w 2772385"/>
              <a:gd name="connsiteY35" fmla="*/ 3698974 h 3788731"/>
              <a:gd name="connsiteX36" fmla="*/ 768779 w 2772385"/>
              <a:gd name="connsiteY36" fmla="*/ 3704584 h 3788731"/>
              <a:gd name="connsiteX37" fmla="*/ 774389 w 2772385"/>
              <a:gd name="connsiteY37" fmla="*/ 3474581 h 3788731"/>
              <a:gd name="connsiteX38" fmla="*/ 740730 w 2772385"/>
              <a:gd name="connsiteY38" fmla="*/ 3205310 h 3788731"/>
              <a:gd name="connsiteX39" fmla="*/ 897805 w 2772385"/>
              <a:gd name="connsiteY39" fmla="*/ 2627499 h 3788731"/>
              <a:gd name="connsiteX40" fmla="*/ 1161466 w 2772385"/>
              <a:gd name="connsiteY40" fmla="*/ 2520912 h 3788731"/>
              <a:gd name="connsiteX41" fmla="*/ 1526104 w 2772385"/>
              <a:gd name="connsiteY41" fmla="*/ 2627499 h 3788731"/>
              <a:gd name="connsiteX42" fmla="*/ 1587812 w 2772385"/>
              <a:gd name="connsiteY42" fmla="*/ 2627499 h 3788731"/>
              <a:gd name="connsiteX43" fmla="*/ 1643910 w 2772385"/>
              <a:gd name="connsiteY43" fmla="*/ 2728476 h 3788731"/>
              <a:gd name="connsiteX44" fmla="*/ 1795375 w 2772385"/>
              <a:gd name="connsiteY44" fmla="*/ 2762134 h 3788731"/>
              <a:gd name="connsiteX45" fmla="*/ 1806595 w 2772385"/>
              <a:gd name="connsiteY45" fmla="*/ 2795793 h 3788731"/>
              <a:gd name="connsiteX46" fmla="*/ 1767326 w 2772385"/>
              <a:gd name="connsiteY46" fmla="*/ 2997747 h 3788731"/>
              <a:gd name="connsiteX47" fmla="*/ 1744887 w 2772385"/>
              <a:gd name="connsiteY47" fmla="*/ 3323116 h 3788731"/>
              <a:gd name="connsiteX48" fmla="*/ 1537324 w 2772385"/>
              <a:gd name="connsiteY48" fmla="*/ 3345555 h 3788731"/>
              <a:gd name="connsiteX49" fmla="*/ 1200735 w 2772385"/>
              <a:gd name="connsiteY49" fmla="*/ 3396044 h 3788731"/>
              <a:gd name="connsiteX50" fmla="*/ 1172686 w 2772385"/>
              <a:gd name="connsiteY50" fmla="*/ 3468971 h 3788731"/>
              <a:gd name="connsiteX51" fmla="*/ 1110978 w 2772385"/>
              <a:gd name="connsiteY51" fmla="*/ 3497020 h 3788731"/>
              <a:gd name="connsiteX52" fmla="*/ 1139027 w 2772385"/>
              <a:gd name="connsiteY52" fmla="*/ 3631656 h 3788731"/>
              <a:gd name="connsiteX53" fmla="*/ 1279272 w 2772385"/>
              <a:gd name="connsiteY53" fmla="*/ 3637266 h 3788731"/>
              <a:gd name="connsiteX54" fmla="*/ 1273662 w 2772385"/>
              <a:gd name="connsiteY54" fmla="*/ 3485801 h 3788731"/>
              <a:gd name="connsiteX55" fmla="*/ 1453176 w 2772385"/>
              <a:gd name="connsiteY55" fmla="*/ 3497020 h 3788731"/>
              <a:gd name="connsiteX56" fmla="*/ 1425127 w 2772385"/>
              <a:gd name="connsiteY56" fmla="*/ 3575558 h 3788731"/>
              <a:gd name="connsiteX57" fmla="*/ 1397078 w 2772385"/>
              <a:gd name="connsiteY57" fmla="*/ 3637266 h 3788731"/>
              <a:gd name="connsiteX58" fmla="*/ 1312931 w 2772385"/>
              <a:gd name="connsiteY58" fmla="*/ 3654095 h 3788731"/>
              <a:gd name="connsiteX59" fmla="*/ 1447567 w 2772385"/>
              <a:gd name="connsiteY59" fmla="*/ 3777511 h 3788731"/>
              <a:gd name="connsiteX60" fmla="*/ 1514884 w 2772385"/>
              <a:gd name="connsiteY60" fmla="*/ 3642876 h 3788731"/>
              <a:gd name="connsiteX61" fmla="*/ 1817814 w 2772385"/>
              <a:gd name="connsiteY61" fmla="*/ 3541899 h 3788731"/>
              <a:gd name="connsiteX62" fmla="*/ 2154403 w 2772385"/>
              <a:gd name="connsiteY62" fmla="*/ 3614826 h 3788731"/>
              <a:gd name="connsiteX63" fmla="*/ 2109525 w 2772385"/>
              <a:gd name="connsiteY63" fmla="*/ 3715803 h 3788731"/>
              <a:gd name="connsiteX64" fmla="*/ 2204892 w 2772385"/>
              <a:gd name="connsiteY64" fmla="*/ 3783121 h 3788731"/>
              <a:gd name="connsiteX65" fmla="*/ 2277819 w 2772385"/>
              <a:gd name="connsiteY65" fmla="*/ 3732633 h 3788731"/>
              <a:gd name="connsiteX66" fmla="*/ 2266600 w 2772385"/>
              <a:gd name="connsiteY66" fmla="*/ 3637266 h 3788731"/>
              <a:gd name="connsiteX67" fmla="*/ 2446114 w 2772385"/>
              <a:gd name="connsiteY67" fmla="*/ 3558728 h 3788731"/>
              <a:gd name="connsiteX68" fmla="*/ 2429284 w 2772385"/>
              <a:gd name="connsiteY68" fmla="*/ 3384824 h 3788731"/>
              <a:gd name="connsiteX69" fmla="*/ 1924401 w 2772385"/>
              <a:gd name="connsiteY69" fmla="*/ 3356775 h 3788731"/>
              <a:gd name="connsiteX70" fmla="*/ 1913181 w 2772385"/>
              <a:gd name="connsiteY70" fmla="*/ 3031406 h 3788731"/>
              <a:gd name="connsiteX71" fmla="*/ 1879522 w 2772385"/>
              <a:gd name="connsiteY71" fmla="*/ 3014576 h 3788731"/>
              <a:gd name="connsiteX72" fmla="*/ 1901962 w 2772385"/>
              <a:gd name="connsiteY72" fmla="*/ 2835062 h 3788731"/>
              <a:gd name="connsiteX73" fmla="*/ 1857083 w 2772385"/>
              <a:gd name="connsiteY73" fmla="*/ 2773354 h 3788731"/>
              <a:gd name="connsiteX74" fmla="*/ 2103915 w 2772385"/>
              <a:gd name="connsiteY74" fmla="*/ 2717256 h 3788731"/>
              <a:gd name="connsiteX75" fmla="*/ 2126354 w 2772385"/>
              <a:gd name="connsiteY75" fmla="*/ 2588230 h 3788731"/>
              <a:gd name="connsiteX76" fmla="*/ 2367576 w 2772385"/>
              <a:gd name="connsiteY76" fmla="*/ 2621889 h 3788731"/>
              <a:gd name="connsiteX77" fmla="*/ 2591969 w 2772385"/>
              <a:gd name="connsiteY77" fmla="*/ 2032858 h 3788731"/>
              <a:gd name="connsiteX78" fmla="*/ 2547090 w 2772385"/>
              <a:gd name="connsiteY78" fmla="*/ 1948711 h 3788731"/>
              <a:gd name="connsiteX79" fmla="*/ 2692946 w 2772385"/>
              <a:gd name="connsiteY79" fmla="*/ 1460657 h 3788731"/>
              <a:gd name="connsiteX80" fmla="*/ 2636848 w 2772385"/>
              <a:gd name="connsiteY80" fmla="*/ 1354071 h 3788731"/>
              <a:gd name="connsiteX81" fmla="*/ 2479772 w 2772385"/>
              <a:gd name="connsiteY81" fmla="*/ 798699 h 3788731"/>
              <a:gd name="connsiteX82" fmla="*/ 2737825 w 2772385"/>
              <a:gd name="connsiteY82" fmla="*/ 675283 h 3788731"/>
              <a:gd name="connsiteX83" fmla="*/ 2709775 w 2772385"/>
              <a:gd name="connsiteY83" fmla="*/ 434061 h 3788731"/>
              <a:gd name="connsiteX84" fmla="*/ 2625628 w 2772385"/>
              <a:gd name="connsiteY84" fmla="*/ 86253 h 3788731"/>
              <a:gd name="connsiteX0" fmla="*/ 2625628 w 2772385"/>
              <a:gd name="connsiteY0" fmla="*/ 86253 h 3788731"/>
              <a:gd name="connsiteX1" fmla="*/ 2429284 w 2772385"/>
              <a:gd name="connsiteY1" fmla="*/ 2105 h 3788731"/>
              <a:gd name="connsiteX2" fmla="*/ 2188062 w 2772385"/>
              <a:gd name="connsiteY2" fmla="*/ 159180 h 3788731"/>
              <a:gd name="connsiteX3" fmla="*/ 2087086 w 2772385"/>
              <a:gd name="connsiteY3" fmla="*/ 198449 h 3788731"/>
              <a:gd name="connsiteX4" fmla="*/ 2137574 w 2772385"/>
              <a:gd name="connsiteY4" fmla="*/ 288206 h 3788731"/>
              <a:gd name="connsiteX5" fmla="*/ 2025378 w 2772385"/>
              <a:gd name="connsiteY5" fmla="*/ 450890 h 3788731"/>
              <a:gd name="connsiteX6" fmla="*/ 2131966 w 2772385"/>
              <a:gd name="connsiteY6" fmla="*/ 585526 h 3788731"/>
              <a:gd name="connsiteX7" fmla="*/ 2154403 w 2772385"/>
              <a:gd name="connsiteY7" fmla="*/ 708942 h 3788731"/>
              <a:gd name="connsiteX8" fmla="*/ 2025378 w 2772385"/>
              <a:gd name="connsiteY8" fmla="*/ 753820 h 3788731"/>
              <a:gd name="connsiteX9" fmla="*/ 1991719 w 2772385"/>
              <a:gd name="connsiteY9" fmla="*/ 821138 h 3788731"/>
              <a:gd name="connsiteX10" fmla="*/ 1991719 w 2772385"/>
              <a:gd name="connsiteY10" fmla="*/ 708942 h 3788731"/>
              <a:gd name="connsiteX11" fmla="*/ 1941230 w 2772385"/>
              <a:gd name="connsiteY11" fmla="*/ 669673 h 3788731"/>
              <a:gd name="connsiteX12" fmla="*/ 1778546 w 2772385"/>
              <a:gd name="connsiteY12" fmla="*/ 770649 h 3788731"/>
              <a:gd name="connsiteX13" fmla="*/ 1397078 w 2772385"/>
              <a:gd name="connsiteY13" fmla="*/ 579916 h 3788731"/>
              <a:gd name="connsiteX14" fmla="*/ 1660739 w 2772385"/>
              <a:gd name="connsiteY14" fmla="*/ 1129678 h 3788731"/>
              <a:gd name="connsiteX15" fmla="*/ 1795375 w 2772385"/>
              <a:gd name="connsiteY15" fmla="*/ 1225045 h 3788731"/>
              <a:gd name="connsiteX16" fmla="*/ 1643910 w 2772385"/>
              <a:gd name="connsiteY16" fmla="*/ 1449437 h 3788731"/>
              <a:gd name="connsiteX17" fmla="*/ 1722448 w 2772385"/>
              <a:gd name="connsiteY17" fmla="*/ 1668220 h 3788731"/>
              <a:gd name="connsiteX18" fmla="*/ 1812205 w 2772385"/>
              <a:gd name="connsiteY18" fmla="*/ 1662611 h 3788731"/>
              <a:gd name="connsiteX19" fmla="*/ 1621470 w 2772385"/>
              <a:gd name="connsiteY19" fmla="*/ 1858954 h 3788731"/>
              <a:gd name="connsiteX20" fmla="*/ 909024 w 2772385"/>
              <a:gd name="connsiteY20" fmla="*/ 1578463 h 3788731"/>
              <a:gd name="connsiteX21" fmla="*/ 454629 w 2772385"/>
              <a:gd name="connsiteY21" fmla="*/ 2605060 h 3788731"/>
              <a:gd name="connsiteX22" fmla="*/ 258286 w 2772385"/>
              <a:gd name="connsiteY22" fmla="*/ 2812623 h 3788731"/>
              <a:gd name="connsiteX23" fmla="*/ 39503 w 2772385"/>
              <a:gd name="connsiteY23" fmla="*/ 2857501 h 3788731"/>
              <a:gd name="connsiteX24" fmla="*/ 28282 w 2772385"/>
              <a:gd name="connsiteY24" fmla="*/ 2975307 h 3788731"/>
              <a:gd name="connsiteX25" fmla="*/ 258285 w 2772385"/>
              <a:gd name="connsiteY25" fmla="*/ 3087504 h 3788731"/>
              <a:gd name="connsiteX26" fmla="*/ 527559 w 2772385"/>
              <a:gd name="connsiteY26" fmla="*/ 2986527 h 3788731"/>
              <a:gd name="connsiteX27" fmla="*/ 488288 w 2772385"/>
              <a:gd name="connsiteY27" fmla="*/ 3154821 h 3788731"/>
              <a:gd name="connsiteX28" fmla="*/ 561215 w 2772385"/>
              <a:gd name="connsiteY28" fmla="*/ 3194090 h 3788731"/>
              <a:gd name="connsiteX29" fmla="*/ 376092 w 2772385"/>
              <a:gd name="connsiteY29" fmla="*/ 3620436 h 3788731"/>
              <a:gd name="connsiteX30" fmla="*/ 190968 w 2772385"/>
              <a:gd name="connsiteY30" fmla="*/ 3665315 h 3788731"/>
              <a:gd name="connsiteX31" fmla="*/ 258286 w 2772385"/>
              <a:gd name="connsiteY31" fmla="*/ 3766291 h 3788731"/>
              <a:gd name="connsiteX32" fmla="*/ 549996 w 2772385"/>
              <a:gd name="connsiteY32" fmla="*/ 3788731 h 3788731"/>
              <a:gd name="connsiteX33" fmla="*/ 583655 w 2772385"/>
              <a:gd name="connsiteY33" fmla="*/ 3581168 h 3788731"/>
              <a:gd name="connsiteX34" fmla="*/ 639753 w 2772385"/>
              <a:gd name="connsiteY34" fmla="*/ 3575558 h 3788731"/>
              <a:gd name="connsiteX35" fmla="*/ 684632 w 2772385"/>
              <a:gd name="connsiteY35" fmla="*/ 3698974 h 3788731"/>
              <a:gd name="connsiteX36" fmla="*/ 768779 w 2772385"/>
              <a:gd name="connsiteY36" fmla="*/ 3704584 h 3788731"/>
              <a:gd name="connsiteX37" fmla="*/ 774389 w 2772385"/>
              <a:gd name="connsiteY37" fmla="*/ 3474581 h 3788731"/>
              <a:gd name="connsiteX38" fmla="*/ 740730 w 2772385"/>
              <a:gd name="connsiteY38" fmla="*/ 3205310 h 3788731"/>
              <a:gd name="connsiteX39" fmla="*/ 897805 w 2772385"/>
              <a:gd name="connsiteY39" fmla="*/ 2627499 h 3788731"/>
              <a:gd name="connsiteX40" fmla="*/ 1161466 w 2772385"/>
              <a:gd name="connsiteY40" fmla="*/ 2520912 h 3788731"/>
              <a:gd name="connsiteX41" fmla="*/ 1526104 w 2772385"/>
              <a:gd name="connsiteY41" fmla="*/ 2627499 h 3788731"/>
              <a:gd name="connsiteX42" fmla="*/ 1587812 w 2772385"/>
              <a:gd name="connsiteY42" fmla="*/ 2627499 h 3788731"/>
              <a:gd name="connsiteX43" fmla="*/ 1643910 w 2772385"/>
              <a:gd name="connsiteY43" fmla="*/ 2728476 h 3788731"/>
              <a:gd name="connsiteX44" fmla="*/ 1795375 w 2772385"/>
              <a:gd name="connsiteY44" fmla="*/ 2762134 h 3788731"/>
              <a:gd name="connsiteX45" fmla="*/ 1806595 w 2772385"/>
              <a:gd name="connsiteY45" fmla="*/ 2795793 h 3788731"/>
              <a:gd name="connsiteX46" fmla="*/ 1767326 w 2772385"/>
              <a:gd name="connsiteY46" fmla="*/ 2997747 h 3788731"/>
              <a:gd name="connsiteX47" fmla="*/ 1744887 w 2772385"/>
              <a:gd name="connsiteY47" fmla="*/ 3323116 h 3788731"/>
              <a:gd name="connsiteX48" fmla="*/ 1537324 w 2772385"/>
              <a:gd name="connsiteY48" fmla="*/ 3345555 h 3788731"/>
              <a:gd name="connsiteX49" fmla="*/ 1200735 w 2772385"/>
              <a:gd name="connsiteY49" fmla="*/ 3396044 h 3788731"/>
              <a:gd name="connsiteX50" fmla="*/ 1172686 w 2772385"/>
              <a:gd name="connsiteY50" fmla="*/ 3468971 h 3788731"/>
              <a:gd name="connsiteX51" fmla="*/ 1110978 w 2772385"/>
              <a:gd name="connsiteY51" fmla="*/ 3497020 h 3788731"/>
              <a:gd name="connsiteX52" fmla="*/ 1139027 w 2772385"/>
              <a:gd name="connsiteY52" fmla="*/ 3631656 h 3788731"/>
              <a:gd name="connsiteX53" fmla="*/ 1279272 w 2772385"/>
              <a:gd name="connsiteY53" fmla="*/ 3637266 h 3788731"/>
              <a:gd name="connsiteX54" fmla="*/ 1273662 w 2772385"/>
              <a:gd name="connsiteY54" fmla="*/ 3485801 h 3788731"/>
              <a:gd name="connsiteX55" fmla="*/ 1453176 w 2772385"/>
              <a:gd name="connsiteY55" fmla="*/ 3497020 h 3788731"/>
              <a:gd name="connsiteX56" fmla="*/ 1425127 w 2772385"/>
              <a:gd name="connsiteY56" fmla="*/ 3575558 h 3788731"/>
              <a:gd name="connsiteX57" fmla="*/ 1397078 w 2772385"/>
              <a:gd name="connsiteY57" fmla="*/ 3637266 h 3788731"/>
              <a:gd name="connsiteX58" fmla="*/ 1312931 w 2772385"/>
              <a:gd name="connsiteY58" fmla="*/ 3654095 h 3788731"/>
              <a:gd name="connsiteX59" fmla="*/ 1447567 w 2772385"/>
              <a:gd name="connsiteY59" fmla="*/ 3777511 h 3788731"/>
              <a:gd name="connsiteX60" fmla="*/ 1514884 w 2772385"/>
              <a:gd name="connsiteY60" fmla="*/ 3642876 h 3788731"/>
              <a:gd name="connsiteX61" fmla="*/ 1817814 w 2772385"/>
              <a:gd name="connsiteY61" fmla="*/ 3541899 h 3788731"/>
              <a:gd name="connsiteX62" fmla="*/ 2154403 w 2772385"/>
              <a:gd name="connsiteY62" fmla="*/ 3614826 h 3788731"/>
              <a:gd name="connsiteX63" fmla="*/ 2109525 w 2772385"/>
              <a:gd name="connsiteY63" fmla="*/ 3715803 h 3788731"/>
              <a:gd name="connsiteX64" fmla="*/ 2204892 w 2772385"/>
              <a:gd name="connsiteY64" fmla="*/ 3783121 h 3788731"/>
              <a:gd name="connsiteX65" fmla="*/ 2277819 w 2772385"/>
              <a:gd name="connsiteY65" fmla="*/ 3732633 h 3788731"/>
              <a:gd name="connsiteX66" fmla="*/ 2266600 w 2772385"/>
              <a:gd name="connsiteY66" fmla="*/ 3637266 h 3788731"/>
              <a:gd name="connsiteX67" fmla="*/ 2446114 w 2772385"/>
              <a:gd name="connsiteY67" fmla="*/ 3558728 h 3788731"/>
              <a:gd name="connsiteX68" fmla="*/ 2429284 w 2772385"/>
              <a:gd name="connsiteY68" fmla="*/ 3384824 h 3788731"/>
              <a:gd name="connsiteX69" fmla="*/ 1924401 w 2772385"/>
              <a:gd name="connsiteY69" fmla="*/ 3356775 h 3788731"/>
              <a:gd name="connsiteX70" fmla="*/ 1913181 w 2772385"/>
              <a:gd name="connsiteY70" fmla="*/ 3031406 h 3788731"/>
              <a:gd name="connsiteX71" fmla="*/ 1879522 w 2772385"/>
              <a:gd name="connsiteY71" fmla="*/ 3014576 h 3788731"/>
              <a:gd name="connsiteX72" fmla="*/ 1901962 w 2772385"/>
              <a:gd name="connsiteY72" fmla="*/ 2835062 h 3788731"/>
              <a:gd name="connsiteX73" fmla="*/ 1857083 w 2772385"/>
              <a:gd name="connsiteY73" fmla="*/ 2773354 h 3788731"/>
              <a:gd name="connsiteX74" fmla="*/ 2103915 w 2772385"/>
              <a:gd name="connsiteY74" fmla="*/ 2717256 h 3788731"/>
              <a:gd name="connsiteX75" fmla="*/ 2126354 w 2772385"/>
              <a:gd name="connsiteY75" fmla="*/ 2588230 h 3788731"/>
              <a:gd name="connsiteX76" fmla="*/ 2367576 w 2772385"/>
              <a:gd name="connsiteY76" fmla="*/ 2621889 h 3788731"/>
              <a:gd name="connsiteX77" fmla="*/ 2591969 w 2772385"/>
              <a:gd name="connsiteY77" fmla="*/ 2032858 h 3788731"/>
              <a:gd name="connsiteX78" fmla="*/ 2547090 w 2772385"/>
              <a:gd name="connsiteY78" fmla="*/ 1948711 h 3788731"/>
              <a:gd name="connsiteX79" fmla="*/ 2692946 w 2772385"/>
              <a:gd name="connsiteY79" fmla="*/ 1460657 h 3788731"/>
              <a:gd name="connsiteX80" fmla="*/ 2636848 w 2772385"/>
              <a:gd name="connsiteY80" fmla="*/ 1354071 h 3788731"/>
              <a:gd name="connsiteX81" fmla="*/ 2479772 w 2772385"/>
              <a:gd name="connsiteY81" fmla="*/ 798699 h 3788731"/>
              <a:gd name="connsiteX82" fmla="*/ 2737825 w 2772385"/>
              <a:gd name="connsiteY82" fmla="*/ 675283 h 3788731"/>
              <a:gd name="connsiteX83" fmla="*/ 2709775 w 2772385"/>
              <a:gd name="connsiteY83" fmla="*/ 434061 h 3788731"/>
              <a:gd name="connsiteX84" fmla="*/ 2625628 w 2772385"/>
              <a:gd name="connsiteY84" fmla="*/ 86253 h 3788731"/>
              <a:gd name="connsiteX0" fmla="*/ 2625628 w 2772385"/>
              <a:gd name="connsiteY0" fmla="*/ 86253 h 3788731"/>
              <a:gd name="connsiteX1" fmla="*/ 2429284 w 2772385"/>
              <a:gd name="connsiteY1" fmla="*/ 2105 h 3788731"/>
              <a:gd name="connsiteX2" fmla="*/ 2188062 w 2772385"/>
              <a:gd name="connsiteY2" fmla="*/ 159180 h 3788731"/>
              <a:gd name="connsiteX3" fmla="*/ 2087086 w 2772385"/>
              <a:gd name="connsiteY3" fmla="*/ 198449 h 3788731"/>
              <a:gd name="connsiteX4" fmla="*/ 2137574 w 2772385"/>
              <a:gd name="connsiteY4" fmla="*/ 288206 h 3788731"/>
              <a:gd name="connsiteX5" fmla="*/ 2025378 w 2772385"/>
              <a:gd name="connsiteY5" fmla="*/ 450890 h 3788731"/>
              <a:gd name="connsiteX6" fmla="*/ 2131966 w 2772385"/>
              <a:gd name="connsiteY6" fmla="*/ 585526 h 3788731"/>
              <a:gd name="connsiteX7" fmla="*/ 2154403 w 2772385"/>
              <a:gd name="connsiteY7" fmla="*/ 708942 h 3788731"/>
              <a:gd name="connsiteX8" fmla="*/ 2025378 w 2772385"/>
              <a:gd name="connsiteY8" fmla="*/ 753820 h 3788731"/>
              <a:gd name="connsiteX9" fmla="*/ 1991719 w 2772385"/>
              <a:gd name="connsiteY9" fmla="*/ 821138 h 3788731"/>
              <a:gd name="connsiteX10" fmla="*/ 1991719 w 2772385"/>
              <a:gd name="connsiteY10" fmla="*/ 708942 h 3788731"/>
              <a:gd name="connsiteX11" fmla="*/ 1941230 w 2772385"/>
              <a:gd name="connsiteY11" fmla="*/ 669673 h 3788731"/>
              <a:gd name="connsiteX12" fmla="*/ 1778546 w 2772385"/>
              <a:gd name="connsiteY12" fmla="*/ 770649 h 3788731"/>
              <a:gd name="connsiteX13" fmla="*/ 1397078 w 2772385"/>
              <a:gd name="connsiteY13" fmla="*/ 579916 h 3788731"/>
              <a:gd name="connsiteX14" fmla="*/ 1660739 w 2772385"/>
              <a:gd name="connsiteY14" fmla="*/ 1129678 h 3788731"/>
              <a:gd name="connsiteX15" fmla="*/ 1795375 w 2772385"/>
              <a:gd name="connsiteY15" fmla="*/ 1225045 h 3788731"/>
              <a:gd name="connsiteX16" fmla="*/ 1643910 w 2772385"/>
              <a:gd name="connsiteY16" fmla="*/ 1449437 h 3788731"/>
              <a:gd name="connsiteX17" fmla="*/ 1722448 w 2772385"/>
              <a:gd name="connsiteY17" fmla="*/ 1668220 h 3788731"/>
              <a:gd name="connsiteX18" fmla="*/ 1812205 w 2772385"/>
              <a:gd name="connsiteY18" fmla="*/ 1662611 h 3788731"/>
              <a:gd name="connsiteX19" fmla="*/ 1621470 w 2772385"/>
              <a:gd name="connsiteY19" fmla="*/ 1858954 h 3788731"/>
              <a:gd name="connsiteX20" fmla="*/ 909024 w 2772385"/>
              <a:gd name="connsiteY20" fmla="*/ 1578463 h 3788731"/>
              <a:gd name="connsiteX21" fmla="*/ 454629 w 2772385"/>
              <a:gd name="connsiteY21" fmla="*/ 2605060 h 3788731"/>
              <a:gd name="connsiteX22" fmla="*/ 258286 w 2772385"/>
              <a:gd name="connsiteY22" fmla="*/ 2812623 h 3788731"/>
              <a:gd name="connsiteX23" fmla="*/ 39503 w 2772385"/>
              <a:gd name="connsiteY23" fmla="*/ 2857501 h 3788731"/>
              <a:gd name="connsiteX24" fmla="*/ 28282 w 2772385"/>
              <a:gd name="connsiteY24" fmla="*/ 2975307 h 3788731"/>
              <a:gd name="connsiteX25" fmla="*/ 258285 w 2772385"/>
              <a:gd name="connsiteY25" fmla="*/ 3087504 h 3788731"/>
              <a:gd name="connsiteX26" fmla="*/ 527559 w 2772385"/>
              <a:gd name="connsiteY26" fmla="*/ 2986527 h 3788731"/>
              <a:gd name="connsiteX27" fmla="*/ 488288 w 2772385"/>
              <a:gd name="connsiteY27" fmla="*/ 3154821 h 3788731"/>
              <a:gd name="connsiteX28" fmla="*/ 561215 w 2772385"/>
              <a:gd name="connsiteY28" fmla="*/ 3194090 h 3788731"/>
              <a:gd name="connsiteX29" fmla="*/ 381702 w 2772385"/>
              <a:gd name="connsiteY29" fmla="*/ 3592387 h 3788731"/>
              <a:gd name="connsiteX30" fmla="*/ 190968 w 2772385"/>
              <a:gd name="connsiteY30" fmla="*/ 3665315 h 3788731"/>
              <a:gd name="connsiteX31" fmla="*/ 258286 w 2772385"/>
              <a:gd name="connsiteY31" fmla="*/ 3766291 h 3788731"/>
              <a:gd name="connsiteX32" fmla="*/ 549996 w 2772385"/>
              <a:gd name="connsiteY32" fmla="*/ 3788731 h 3788731"/>
              <a:gd name="connsiteX33" fmla="*/ 583655 w 2772385"/>
              <a:gd name="connsiteY33" fmla="*/ 3581168 h 3788731"/>
              <a:gd name="connsiteX34" fmla="*/ 639753 w 2772385"/>
              <a:gd name="connsiteY34" fmla="*/ 3575558 h 3788731"/>
              <a:gd name="connsiteX35" fmla="*/ 684632 w 2772385"/>
              <a:gd name="connsiteY35" fmla="*/ 3698974 h 3788731"/>
              <a:gd name="connsiteX36" fmla="*/ 768779 w 2772385"/>
              <a:gd name="connsiteY36" fmla="*/ 3704584 h 3788731"/>
              <a:gd name="connsiteX37" fmla="*/ 774389 w 2772385"/>
              <a:gd name="connsiteY37" fmla="*/ 3474581 h 3788731"/>
              <a:gd name="connsiteX38" fmla="*/ 740730 w 2772385"/>
              <a:gd name="connsiteY38" fmla="*/ 3205310 h 3788731"/>
              <a:gd name="connsiteX39" fmla="*/ 897805 w 2772385"/>
              <a:gd name="connsiteY39" fmla="*/ 2627499 h 3788731"/>
              <a:gd name="connsiteX40" fmla="*/ 1161466 w 2772385"/>
              <a:gd name="connsiteY40" fmla="*/ 2520912 h 3788731"/>
              <a:gd name="connsiteX41" fmla="*/ 1526104 w 2772385"/>
              <a:gd name="connsiteY41" fmla="*/ 2627499 h 3788731"/>
              <a:gd name="connsiteX42" fmla="*/ 1587812 w 2772385"/>
              <a:gd name="connsiteY42" fmla="*/ 2627499 h 3788731"/>
              <a:gd name="connsiteX43" fmla="*/ 1643910 w 2772385"/>
              <a:gd name="connsiteY43" fmla="*/ 2728476 h 3788731"/>
              <a:gd name="connsiteX44" fmla="*/ 1795375 w 2772385"/>
              <a:gd name="connsiteY44" fmla="*/ 2762134 h 3788731"/>
              <a:gd name="connsiteX45" fmla="*/ 1806595 w 2772385"/>
              <a:gd name="connsiteY45" fmla="*/ 2795793 h 3788731"/>
              <a:gd name="connsiteX46" fmla="*/ 1767326 w 2772385"/>
              <a:gd name="connsiteY46" fmla="*/ 2997747 h 3788731"/>
              <a:gd name="connsiteX47" fmla="*/ 1744887 w 2772385"/>
              <a:gd name="connsiteY47" fmla="*/ 3323116 h 3788731"/>
              <a:gd name="connsiteX48" fmla="*/ 1537324 w 2772385"/>
              <a:gd name="connsiteY48" fmla="*/ 3345555 h 3788731"/>
              <a:gd name="connsiteX49" fmla="*/ 1200735 w 2772385"/>
              <a:gd name="connsiteY49" fmla="*/ 3396044 h 3788731"/>
              <a:gd name="connsiteX50" fmla="*/ 1172686 w 2772385"/>
              <a:gd name="connsiteY50" fmla="*/ 3468971 h 3788731"/>
              <a:gd name="connsiteX51" fmla="*/ 1110978 w 2772385"/>
              <a:gd name="connsiteY51" fmla="*/ 3497020 h 3788731"/>
              <a:gd name="connsiteX52" fmla="*/ 1139027 w 2772385"/>
              <a:gd name="connsiteY52" fmla="*/ 3631656 h 3788731"/>
              <a:gd name="connsiteX53" fmla="*/ 1279272 w 2772385"/>
              <a:gd name="connsiteY53" fmla="*/ 3637266 h 3788731"/>
              <a:gd name="connsiteX54" fmla="*/ 1273662 w 2772385"/>
              <a:gd name="connsiteY54" fmla="*/ 3485801 h 3788731"/>
              <a:gd name="connsiteX55" fmla="*/ 1453176 w 2772385"/>
              <a:gd name="connsiteY55" fmla="*/ 3497020 h 3788731"/>
              <a:gd name="connsiteX56" fmla="*/ 1425127 w 2772385"/>
              <a:gd name="connsiteY56" fmla="*/ 3575558 h 3788731"/>
              <a:gd name="connsiteX57" fmla="*/ 1397078 w 2772385"/>
              <a:gd name="connsiteY57" fmla="*/ 3637266 h 3788731"/>
              <a:gd name="connsiteX58" fmla="*/ 1312931 w 2772385"/>
              <a:gd name="connsiteY58" fmla="*/ 3654095 h 3788731"/>
              <a:gd name="connsiteX59" fmla="*/ 1447567 w 2772385"/>
              <a:gd name="connsiteY59" fmla="*/ 3777511 h 3788731"/>
              <a:gd name="connsiteX60" fmla="*/ 1514884 w 2772385"/>
              <a:gd name="connsiteY60" fmla="*/ 3642876 h 3788731"/>
              <a:gd name="connsiteX61" fmla="*/ 1817814 w 2772385"/>
              <a:gd name="connsiteY61" fmla="*/ 3541899 h 3788731"/>
              <a:gd name="connsiteX62" fmla="*/ 2154403 w 2772385"/>
              <a:gd name="connsiteY62" fmla="*/ 3614826 h 3788731"/>
              <a:gd name="connsiteX63" fmla="*/ 2109525 w 2772385"/>
              <a:gd name="connsiteY63" fmla="*/ 3715803 h 3788731"/>
              <a:gd name="connsiteX64" fmla="*/ 2204892 w 2772385"/>
              <a:gd name="connsiteY64" fmla="*/ 3783121 h 3788731"/>
              <a:gd name="connsiteX65" fmla="*/ 2277819 w 2772385"/>
              <a:gd name="connsiteY65" fmla="*/ 3732633 h 3788731"/>
              <a:gd name="connsiteX66" fmla="*/ 2266600 w 2772385"/>
              <a:gd name="connsiteY66" fmla="*/ 3637266 h 3788731"/>
              <a:gd name="connsiteX67" fmla="*/ 2446114 w 2772385"/>
              <a:gd name="connsiteY67" fmla="*/ 3558728 h 3788731"/>
              <a:gd name="connsiteX68" fmla="*/ 2429284 w 2772385"/>
              <a:gd name="connsiteY68" fmla="*/ 3384824 h 3788731"/>
              <a:gd name="connsiteX69" fmla="*/ 1924401 w 2772385"/>
              <a:gd name="connsiteY69" fmla="*/ 3356775 h 3788731"/>
              <a:gd name="connsiteX70" fmla="*/ 1913181 w 2772385"/>
              <a:gd name="connsiteY70" fmla="*/ 3031406 h 3788731"/>
              <a:gd name="connsiteX71" fmla="*/ 1879522 w 2772385"/>
              <a:gd name="connsiteY71" fmla="*/ 3014576 h 3788731"/>
              <a:gd name="connsiteX72" fmla="*/ 1901962 w 2772385"/>
              <a:gd name="connsiteY72" fmla="*/ 2835062 h 3788731"/>
              <a:gd name="connsiteX73" fmla="*/ 1857083 w 2772385"/>
              <a:gd name="connsiteY73" fmla="*/ 2773354 h 3788731"/>
              <a:gd name="connsiteX74" fmla="*/ 2103915 w 2772385"/>
              <a:gd name="connsiteY74" fmla="*/ 2717256 h 3788731"/>
              <a:gd name="connsiteX75" fmla="*/ 2126354 w 2772385"/>
              <a:gd name="connsiteY75" fmla="*/ 2588230 h 3788731"/>
              <a:gd name="connsiteX76" fmla="*/ 2367576 w 2772385"/>
              <a:gd name="connsiteY76" fmla="*/ 2621889 h 3788731"/>
              <a:gd name="connsiteX77" fmla="*/ 2591969 w 2772385"/>
              <a:gd name="connsiteY77" fmla="*/ 2032858 h 3788731"/>
              <a:gd name="connsiteX78" fmla="*/ 2547090 w 2772385"/>
              <a:gd name="connsiteY78" fmla="*/ 1948711 h 3788731"/>
              <a:gd name="connsiteX79" fmla="*/ 2692946 w 2772385"/>
              <a:gd name="connsiteY79" fmla="*/ 1460657 h 3788731"/>
              <a:gd name="connsiteX80" fmla="*/ 2636848 w 2772385"/>
              <a:gd name="connsiteY80" fmla="*/ 1354071 h 3788731"/>
              <a:gd name="connsiteX81" fmla="*/ 2479772 w 2772385"/>
              <a:gd name="connsiteY81" fmla="*/ 798699 h 3788731"/>
              <a:gd name="connsiteX82" fmla="*/ 2737825 w 2772385"/>
              <a:gd name="connsiteY82" fmla="*/ 675283 h 3788731"/>
              <a:gd name="connsiteX83" fmla="*/ 2709775 w 2772385"/>
              <a:gd name="connsiteY83" fmla="*/ 434061 h 3788731"/>
              <a:gd name="connsiteX84" fmla="*/ 2625628 w 2772385"/>
              <a:gd name="connsiteY84" fmla="*/ 86253 h 3788731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190968 w 2772385"/>
              <a:gd name="connsiteY30" fmla="*/ 3665315 h 3811169"/>
              <a:gd name="connsiteX31" fmla="*/ 280726 w 2772385"/>
              <a:gd name="connsiteY31" fmla="*/ 3811169 h 3811169"/>
              <a:gd name="connsiteX32" fmla="*/ 549996 w 2772385"/>
              <a:gd name="connsiteY32" fmla="*/ 3788731 h 3811169"/>
              <a:gd name="connsiteX33" fmla="*/ 583655 w 2772385"/>
              <a:gd name="connsiteY33" fmla="*/ 3581168 h 3811169"/>
              <a:gd name="connsiteX34" fmla="*/ 639753 w 2772385"/>
              <a:gd name="connsiteY34" fmla="*/ 3575558 h 3811169"/>
              <a:gd name="connsiteX35" fmla="*/ 684632 w 2772385"/>
              <a:gd name="connsiteY35" fmla="*/ 3698974 h 3811169"/>
              <a:gd name="connsiteX36" fmla="*/ 768779 w 2772385"/>
              <a:gd name="connsiteY36" fmla="*/ 3704584 h 3811169"/>
              <a:gd name="connsiteX37" fmla="*/ 774389 w 2772385"/>
              <a:gd name="connsiteY37" fmla="*/ 3474581 h 3811169"/>
              <a:gd name="connsiteX38" fmla="*/ 740730 w 2772385"/>
              <a:gd name="connsiteY38" fmla="*/ 3205310 h 3811169"/>
              <a:gd name="connsiteX39" fmla="*/ 897805 w 2772385"/>
              <a:gd name="connsiteY39" fmla="*/ 2627499 h 3811169"/>
              <a:gd name="connsiteX40" fmla="*/ 1161466 w 2772385"/>
              <a:gd name="connsiteY40" fmla="*/ 2520912 h 3811169"/>
              <a:gd name="connsiteX41" fmla="*/ 1526104 w 2772385"/>
              <a:gd name="connsiteY41" fmla="*/ 2627499 h 3811169"/>
              <a:gd name="connsiteX42" fmla="*/ 1587812 w 2772385"/>
              <a:gd name="connsiteY42" fmla="*/ 2627499 h 3811169"/>
              <a:gd name="connsiteX43" fmla="*/ 1643910 w 2772385"/>
              <a:gd name="connsiteY43" fmla="*/ 2728476 h 3811169"/>
              <a:gd name="connsiteX44" fmla="*/ 1795375 w 2772385"/>
              <a:gd name="connsiteY44" fmla="*/ 2762134 h 3811169"/>
              <a:gd name="connsiteX45" fmla="*/ 1806595 w 2772385"/>
              <a:gd name="connsiteY45" fmla="*/ 2795793 h 3811169"/>
              <a:gd name="connsiteX46" fmla="*/ 1767326 w 2772385"/>
              <a:gd name="connsiteY46" fmla="*/ 2997747 h 3811169"/>
              <a:gd name="connsiteX47" fmla="*/ 1744887 w 2772385"/>
              <a:gd name="connsiteY47" fmla="*/ 3323116 h 3811169"/>
              <a:gd name="connsiteX48" fmla="*/ 1537324 w 2772385"/>
              <a:gd name="connsiteY48" fmla="*/ 3345555 h 3811169"/>
              <a:gd name="connsiteX49" fmla="*/ 1200735 w 2772385"/>
              <a:gd name="connsiteY49" fmla="*/ 3396044 h 3811169"/>
              <a:gd name="connsiteX50" fmla="*/ 1172686 w 2772385"/>
              <a:gd name="connsiteY50" fmla="*/ 3468971 h 3811169"/>
              <a:gd name="connsiteX51" fmla="*/ 1110978 w 2772385"/>
              <a:gd name="connsiteY51" fmla="*/ 3497020 h 3811169"/>
              <a:gd name="connsiteX52" fmla="*/ 1139027 w 2772385"/>
              <a:gd name="connsiteY52" fmla="*/ 3631656 h 3811169"/>
              <a:gd name="connsiteX53" fmla="*/ 1279272 w 2772385"/>
              <a:gd name="connsiteY53" fmla="*/ 3637266 h 3811169"/>
              <a:gd name="connsiteX54" fmla="*/ 1273662 w 2772385"/>
              <a:gd name="connsiteY54" fmla="*/ 3485801 h 3811169"/>
              <a:gd name="connsiteX55" fmla="*/ 1453176 w 2772385"/>
              <a:gd name="connsiteY55" fmla="*/ 3497020 h 3811169"/>
              <a:gd name="connsiteX56" fmla="*/ 1425127 w 2772385"/>
              <a:gd name="connsiteY56" fmla="*/ 3575558 h 3811169"/>
              <a:gd name="connsiteX57" fmla="*/ 1397078 w 2772385"/>
              <a:gd name="connsiteY57" fmla="*/ 3637266 h 3811169"/>
              <a:gd name="connsiteX58" fmla="*/ 1312931 w 2772385"/>
              <a:gd name="connsiteY58" fmla="*/ 3654095 h 3811169"/>
              <a:gd name="connsiteX59" fmla="*/ 1447567 w 2772385"/>
              <a:gd name="connsiteY59" fmla="*/ 3777511 h 3811169"/>
              <a:gd name="connsiteX60" fmla="*/ 1514884 w 2772385"/>
              <a:gd name="connsiteY60" fmla="*/ 3642876 h 3811169"/>
              <a:gd name="connsiteX61" fmla="*/ 1817814 w 2772385"/>
              <a:gd name="connsiteY61" fmla="*/ 3541899 h 3811169"/>
              <a:gd name="connsiteX62" fmla="*/ 2154403 w 2772385"/>
              <a:gd name="connsiteY62" fmla="*/ 3614826 h 3811169"/>
              <a:gd name="connsiteX63" fmla="*/ 2109525 w 2772385"/>
              <a:gd name="connsiteY63" fmla="*/ 3715803 h 3811169"/>
              <a:gd name="connsiteX64" fmla="*/ 2204892 w 2772385"/>
              <a:gd name="connsiteY64" fmla="*/ 3783121 h 3811169"/>
              <a:gd name="connsiteX65" fmla="*/ 2277819 w 2772385"/>
              <a:gd name="connsiteY65" fmla="*/ 3732633 h 3811169"/>
              <a:gd name="connsiteX66" fmla="*/ 2266600 w 2772385"/>
              <a:gd name="connsiteY66" fmla="*/ 3637266 h 3811169"/>
              <a:gd name="connsiteX67" fmla="*/ 2446114 w 2772385"/>
              <a:gd name="connsiteY67" fmla="*/ 3558728 h 3811169"/>
              <a:gd name="connsiteX68" fmla="*/ 2429284 w 2772385"/>
              <a:gd name="connsiteY68" fmla="*/ 3384824 h 3811169"/>
              <a:gd name="connsiteX69" fmla="*/ 1924401 w 2772385"/>
              <a:gd name="connsiteY69" fmla="*/ 3356775 h 3811169"/>
              <a:gd name="connsiteX70" fmla="*/ 1913181 w 2772385"/>
              <a:gd name="connsiteY70" fmla="*/ 3031406 h 3811169"/>
              <a:gd name="connsiteX71" fmla="*/ 1879522 w 2772385"/>
              <a:gd name="connsiteY71" fmla="*/ 3014576 h 3811169"/>
              <a:gd name="connsiteX72" fmla="*/ 1901962 w 2772385"/>
              <a:gd name="connsiteY72" fmla="*/ 2835062 h 3811169"/>
              <a:gd name="connsiteX73" fmla="*/ 1857083 w 2772385"/>
              <a:gd name="connsiteY73" fmla="*/ 2773354 h 3811169"/>
              <a:gd name="connsiteX74" fmla="*/ 2103915 w 2772385"/>
              <a:gd name="connsiteY74" fmla="*/ 2717256 h 3811169"/>
              <a:gd name="connsiteX75" fmla="*/ 2126354 w 2772385"/>
              <a:gd name="connsiteY75" fmla="*/ 2588230 h 3811169"/>
              <a:gd name="connsiteX76" fmla="*/ 2367576 w 2772385"/>
              <a:gd name="connsiteY76" fmla="*/ 2621889 h 3811169"/>
              <a:gd name="connsiteX77" fmla="*/ 2591969 w 2772385"/>
              <a:gd name="connsiteY77" fmla="*/ 2032858 h 3811169"/>
              <a:gd name="connsiteX78" fmla="*/ 2547090 w 2772385"/>
              <a:gd name="connsiteY78" fmla="*/ 1948711 h 3811169"/>
              <a:gd name="connsiteX79" fmla="*/ 2692946 w 2772385"/>
              <a:gd name="connsiteY79" fmla="*/ 1460657 h 3811169"/>
              <a:gd name="connsiteX80" fmla="*/ 2636848 w 2772385"/>
              <a:gd name="connsiteY80" fmla="*/ 1354071 h 3811169"/>
              <a:gd name="connsiteX81" fmla="*/ 2479772 w 2772385"/>
              <a:gd name="connsiteY81" fmla="*/ 798699 h 3811169"/>
              <a:gd name="connsiteX82" fmla="*/ 2737825 w 2772385"/>
              <a:gd name="connsiteY82" fmla="*/ 675283 h 3811169"/>
              <a:gd name="connsiteX83" fmla="*/ 2709775 w 2772385"/>
              <a:gd name="connsiteY83" fmla="*/ 434061 h 3811169"/>
              <a:gd name="connsiteX84" fmla="*/ 2625628 w 2772385"/>
              <a:gd name="connsiteY84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13407 w 2772385"/>
              <a:gd name="connsiteY30" fmla="*/ 3743852 h 3811169"/>
              <a:gd name="connsiteX31" fmla="*/ 280726 w 2772385"/>
              <a:gd name="connsiteY31" fmla="*/ 3811169 h 3811169"/>
              <a:gd name="connsiteX32" fmla="*/ 549996 w 2772385"/>
              <a:gd name="connsiteY32" fmla="*/ 3788731 h 3811169"/>
              <a:gd name="connsiteX33" fmla="*/ 583655 w 2772385"/>
              <a:gd name="connsiteY33" fmla="*/ 3581168 h 3811169"/>
              <a:gd name="connsiteX34" fmla="*/ 639753 w 2772385"/>
              <a:gd name="connsiteY34" fmla="*/ 3575558 h 3811169"/>
              <a:gd name="connsiteX35" fmla="*/ 684632 w 2772385"/>
              <a:gd name="connsiteY35" fmla="*/ 3698974 h 3811169"/>
              <a:gd name="connsiteX36" fmla="*/ 768779 w 2772385"/>
              <a:gd name="connsiteY36" fmla="*/ 3704584 h 3811169"/>
              <a:gd name="connsiteX37" fmla="*/ 774389 w 2772385"/>
              <a:gd name="connsiteY37" fmla="*/ 3474581 h 3811169"/>
              <a:gd name="connsiteX38" fmla="*/ 740730 w 2772385"/>
              <a:gd name="connsiteY38" fmla="*/ 3205310 h 3811169"/>
              <a:gd name="connsiteX39" fmla="*/ 897805 w 2772385"/>
              <a:gd name="connsiteY39" fmla="*/ 2627499 h 3811169"/>
              <a:gd name="connsiteX40" fmla="*/ 1161466 w 2772385"/>
              <a:gd name="connsiteY40" fmla="*/ 2520912 h 3811169"/>
              <a:gd name="connsiteX41" fmla="*/ 1526104 w 2772385"/>
              <a:gd name="connsiteY41" fmla="*/ 2627499 h 3811169"/>
              <a:gd name="connsiteX42" fmla="*/ 1587812 w 2772385"/>
              <a:gd name="connsiteY42" fmla="*/ 2627499 h 3811169"/>
              <a:gd name="connsiteX43" fmla="*/ 1643910 w 2772385"/>
              <a:gd name="connsiteY43" fmla="*/ 2728476 h 3811169"/>
              <a:gd name="connsiteX44" fmla="*/ 1795375 w 2772385"/>
              <a:gd name="connsiteY44" fmla="*/ 2762134 h 3811169"/>
              <a:gd name="connsiteX45" fmla="*/ 1806595 w 2772385"/>
              <a:gd name="connsiteY45" fmla="*/ 2795793 h 3811169"/>
              <a:gd name="connsiteX46" fmla="*/ 1767326 w 2772385"/>
              <a:gd name="connsiteY46" fmla="*/ 2997747 h 3811169"/>
              <a:gd name="connsiteX47" fmla="*/ 1744887 w 2772385"/>
              <a:gd name="connsiteY47" fmla="*/ 3323116 h 3811169"/>
              <a:gd name="connsiteX48" fmla="*/ 1537324 w 2772385"/>
              <a:gd name="connsiteY48" fmla="*/ 3345555 h 3811169"/>
              <a:gd name="connsiteX49" fmla="*/ 1200735 w 2772385"/>
              <a:gd name="connsiteY49" fmla="*/ 3396044 h 3811169"/>
              <a:gd name="connsiteX50" fmla="*/ 1172686 w 2772385"/>
              <a:gd name="connsiteY50" fmla="*/ 3468971 h 3811169"/>
              <a:gd name="connsiteX51" fmla="*/ 1110978 w 2772385"/>
              <a:gd name="connsiteY51" fmla="*/ 3497020 h 3811169"/>
              <a:gd name="connsiteX52" fmla="*/ 1139027 w 2772385"/>
              <a:gd name="connsiteY52" fmla="*/ 3631656 h 3811169"/>
              <a:gd name="connsiteX53" fmla="*/ 1279272 w 2772385"/>
              <a:gd name="connsiteY53" fmla="*/ 3637266 h 3811169"/>
              <a:gd name="connsiteX54" fmla="*/ 1273662 w 2772385"/>
              <a:gd name="connsiteY54" fmla="*/ 3485801 h 3811169"/>
              <a:gd name="connsiteX55" fmla="*/ 1453176 w 2772385"/>
              <a:gd name="connsiteY55" fmla="*/ 3497020 h 3811169"/>
              <a:gd name="connsiteX56" fmla="*/ 1425127 w 2772385"/>
              <a:gd name="connsiteY56" fmla="*/ 3575558 h 3811169"/>
              <a:gd name="connsiteX57" fmla="*/ 1397078 w 2772385"/>
              <a:gd name="connsiteY57" fmla="*/ 3637266 h 3811169"/>
              <a:gd name="connsiteX58" fmla="*/ 1312931 w 2772385"/>
              <a:gd name="connsiteY58" fmla="*/ 3654095 h 3811169"/>
              <a:gd name="connsiteX59" fmla="*/ 1447567 w 2772385"/>
              <a:gd name="connsiteY59" fmla="*/ 3777511 h 3811169"/>
              <a:gd name="connsiteX60" fmla="*/ 1514884 w 2772385"/>
              <a:gd name="connsiteY60" fmla="*/ 3642876 h 3811169"/>
              <a:gd name="connsiteX61" fmla="*/ 1817814 w 2772385"/>
              <a:gd name="connsiteY61" fmla="*/ 3541899 h 3811169"/>
              <a:gd name="connsiteX62" fmla="*/ 2154403 w 2772385"/>
              <a:gd name="connsiteY62" fmla="*/ 3614826 h 3811169"/>
              <a:gd name="connsiteX63" fmla="*/ 2109525 w 2772385"/>
              <a:gd name="connsiteY63" fmla="*/ 3715803 h 3811169"/>
              <a:gd name="connsiteX64" fmla="*/ 2204892 w 2772385"/>
              <a:gd name="connsiteY64" fmla="*/ 3783121 h 3811169"/>
              <a:gd name="connsiteX65" fmla="*/ 2277819 w 2772385"/>
              <a:gd name="connsiteY65" fmla="*/ 3732633 h 3811169"/>
              <a:gd name="connsiteX66" fmla="*/ 2266600 w 2772385"/>
              <a:gd name="connsiteY66" fmla="*/ 3637266 h 3811169"/>
              <a:gd name="connsiteX67" fmla="*/ 2446114 w 2772385"/>
              <a:gd name="connsiteY67" fmla="*/ 3558728 h 3811169"/>
              <a:gd name="connsiteX68" fmla="*/ 2429284 w 2772385"/>
              <a:gd name="connsiteY68" fmla="*/ 3384824 h 3811169"/>
              <a:gd name="connsiteX69" fmla="*/ 1924401 w 2772385"/>
              <a:gd name="connsiteY69" fmla="*/ 3356775 h 3811169"/>
              <a:gd name="connsiteX70" fmla="*/ 1913181 w 2772385"/>
              <a:gd name="connsiteY70" fmla="*/ 3031406 h 3811169"/>
              <a:gd name="connsiteX71" fmla="*/ 1879522 w 2772385"/>
              <a:gd name="connsiteY71" fmla="*/ 3014576 h 3811169"/>
              <a:gd name="connsiteX72" fmla="*/ 1901962 w 2772385"/>
              <a:gd name="connsiteY72" fmla="*/ 2835062 h 3811169"/>
              <a:gd name="connsiteX73" fmla="*/ 1857083 w 2772385"/>
              <a:gd name="connsiteY73" fmla="*/ 2773354 h 3811169"/>
              <a:gd name="connsiteX74" fmla="*/ 2103915 w 2772385"/>
              <a:gd name="connsiteY74" fmla="*/ 2717256 h 3811169"/>
              <a:gd name="connsiteX75" fmla="*/ 2126354 w 2772385"/>
              <a:gd name="connsiteY75" fmla="*/ 2588230 h 3811169"/>
              <a:gd name="connsiteX76" fmla="*/ 2367576 w 2772385"/>
              <a:gd name="connsiteY76" fmla="*/ 2621889 h 3811169"/>
              <a:gd name="connsiteX77" fmla="*/ 2591969 w 2772385"/>
              <a:gd name="connsiteY77" fmla="*/ 2032858 h 3811169"/>
              <a:gd name="connsiteX78" fmla="*/ 2547090 w 2772385"/>
              <a:gd name="connsiteY78" fmla="*/ 1948711 h 3811169"/>
              <a:gd name="connsiteX79" fmla="*/ 2692946 w 2772385"/>
              <a:gd name="connsiteY79" fmla="*/ 1460657 h 3811169"/>
              <a:gd name="connsiteX80" fmla="*/ 2636848 w 2772385"/>
              <a:gd name="connsiteY80" fmla="*/ 1354071 h 3811169"/>
              <a:gd name="connsiteX81" fmla="*/ 2479772 w 2772385"/>
              <a:gd name="connsiteY81" fmla="*/ 798699 h 3811169"/>
              <a:gd name="connsiteX82" fmla="*/ 2737825 w 2772385"/>
              <a:gd name="connsiteY82" fmla="*/ 675283 h 3811169"/>
              <a:gd name="connsiteX83" fmla="*/ 2709775 w 2772385"/>
              <a:gd name="connsiteY83" fmla="*/ 434061 h 3811169"/>
              <a:gd name="connsiteX84" fmla="*/ 2625628 w 2772385"/>
              <a:gd name="connsiteY84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24627 w 2772385"/>
              <a:gd name="connsiteY30" fmla="*/ 3682144 h 3811169"/>
              <a:gd name="connsiteX31" fmla="*/ 280726 w 2772385"/>
              <a:gd name="connsiteY31" fmla="*/ 3811169 h 3811169"/>
              <a:gd name="connsiteX32" fmla="*/ 549996 w 2772385"/>
              <a:gd name="connsiteY32" fmla="*/ 3788731 h 3811169"/>
              <a:gd name="connsiteX33" fmla="*/ 583655 w 2772385"/>
              <a:gd name="connsiteY33" fmla="*/ 3581168 h 3811169"/>
              <a:gd name="connsiteX34" fmla="*/ 639753 w 2772385"/>
              <a:gd name="connsiteY34" fmla="*/ 3575558 h 3811169"/>
              <a:gd name="connsiteX35" fmla="*/ 684632 w 2772385"/>
              <a:gd name="connsiteY35" fmla="*/ 3698974 h 3811169"/>
              <a:gd name="connsiteX36" fmla="*/ 768779 w 2772385"/>
              <a:gd name="connsiteY36" fmla="*/ 3704584 h 3811169"/>
              <a:gd name="connsiteX37" fmla="*/ 774389 w 2772385"/>
              <a:gd name="connsiteY37" fmla="*/ 3474581 h 3811169"/>
              <a:gd name="connsiteX38" fmla="*/ 740730 w 2772385"/>
              <a:gd name="connsiteY38" fmla="*/ 3205310 h 3811169"/>
              <a:gd name="connsiteX39" fmla="*/ 897805 w 2772385"/>
              <a:gd name="connsiteY39" fmla="*/ 2627499 h 3811169"/>
              <a:gd name="connsiteX40" fmla="*/ 1161466 w 2772385"/>
              <a:gd name="connsiteY40" fmla="*/ 2520912 h 3811169"/>
              <a:gd name="connsiteX41" fmla="*/ 1526104 w 2772385"/>
              <a:gd name="connsiteY41" fmla="*/ 2627499 h 3811169"/>
              <a:gd name="connsiteX42" fmla="*/ 1587812 w 2772385"/>
              <a:gd name="connsiteY42" fmla="*/ 2627499 h 3811169"/>
              <a:gd name="connsiteX43" fmla="*/ 1643910 w 2772385"/>
              <a:gd name="connsiteY43" fmla="*/ 2728476 h 3811169"/>
              <a:gd name="connsiteX44" fmla="*/ 1795375 w 2772385"/>
              <a:gd name="connsiteY44" fmla="*/ 2762134 h 3811169"/>
              <a:gd name="connsiteX45" fmla="*/ 1806595 w 2772385"/>
              <a:gd name="connsiteY45" fmla="*/ 2795793 h 3811169"/>
              <a:gd name="connsiteX46" fmla="*/ 1767326 w 2772385"/>
              <a:gd name="connsiteY46" fmla="*/ 2997747 h 3811169"/>
              <a:gd name="connsiteX47" fmla="*/ 1744887 w 2772385"/>
              <a:gd name="connsiteY47" fmla="*/ 3323116 h 3811169"/>
              <a:gd name="connsiteX48" fmla="*/ 1537324 w 2772385"/>
              <a:gd name="connsiteY48" fmla="*/ 3345555 h 3811169"/>
              <a:gd name="connsiteX49" fmla="*/ 1200735 w 2772385"/>
              <a:gd name="connsiteY49" fmla="*/ 3396044 h 3811169"/>
              <a:gd name="connsiteX50" fmla="*/ 1172686 w 2772385"/>
              <a:gd name="connsiteY50" fmla="*/ 3468971 h 3811169"/>
              <a:gd name="connsiteX51" fmla="*/ 1110978 w 2772385"/>
              <a:gd name="connsiteY51" fmla="*/ 3497020 h 3811169"/>
              <a:gd name="connsiteX52" fmla="*/ 1139027 w 2772385"/>
              <a:gd name="connsiteY52" fmla="*/ 3631656 h 3811169"/>
              <a:gd name="connsiteX53" fmla="*/ 1279272 w 2772385"/>
              <a:gd name="connsiteY53" fmla="*/ 3637266 h 3811169"/>
              <a:gd name="connsiteX54" fmla="*/ 1273662 w 2772385"/>
              <a:gd name="connsiteY54" fmla="*/ 3485801 h 3811169"/>
              <a:gd name="connsiteX55" fmla="*/ 1453176 w 2772385"/>
              <a:gd name="connsiteY55" fmla="*/ 3497020 h 3811169"/>
              <a:gd name="connsiteX56" fmla="*/ 1425127 w 2772385"/>
              <a:gd name="connsiteY56" fmla="*/ 3575558 h 3811169"/>
              <a:gd name="connsiteX57" fmla="*/ 1397078 w 2772385"/>
              <a:gd name="connsiteY57" fmla="*/ 3637266 h 3811169"/>
              <a:gd name="connsiteX58" fmla="*/ 1312931 w 2772385"/>
              <a:gd name="connsiteY58" fmla="*/ 3654095 h 3811169"/>
              <a:gd name="connsiteX59" fmla="*/ 1447567 w 2772385"/>
              <a:gd name="connsiteY59" fmla="*/ 3777511 h 3811169"/>
              <a:gd name="connsiteX60" fmla="*/ 1514884 w 2772385"/>
              <a:gd name="connsiteY60" fmla="*/ 3642876 h 3811169"/>
              <a:gd name="connsiteX61" fmla="*/ 1817814 w 2772385"/>
              <a:gd name="connsiteY61" fmla="*/ 3541899 h 3811169"/>
              <a:gd name="connsiteX62" fmla="*/ 2154403 w 2772385"/>
              <a:gd name="connsiteY62" fmla="*/ 3614826 h 3811169"/>
              <a:gd name="connsiteX63" fmla="*/ 2109525 w 2772385"/>
              <a:gd name="connsiteY63" fmla="*/ 3715803 h 3811169"/>
              <a:gd name="connsiteX64" fmla="*/ 2204892 w 2772385"/>
              <a:gd name="connsiteY64" fmla="*/ 3783121 h 3811169"/>
              <a:gd name="connsiteX65" fmla="*/ 2277819 w 2772385"/>
              <a:gd name="connsiteY65" fmla="*/ 3732633 h 3811169"/>
              <a:gd name="connsiteX66" fmla="*/ 2266600 w 2772385"/>
              <a:gd name="connsiteY66" fmla="*/ 3637266 h 3811169"/>
              <a:gd name="connsiteX67" fmla="*/ 2446114 w 2772385"/>
              <a:gd name="connsiteY67" fmla="*/ 3558728 h 3811169"/>
              <a:gd name="connsiteX68" fmla="*/ 2429284 w 2772385"/>
              <a:gd name="connsiteY68" fmla="*/ 3384824 h 3811169"/>
              <a:gd name="connsiteX69" fmla="*/ 1924401 w 2772385"/>
              <a:gd name="connsiteY69" fmla="*/ 3356775 h 3811169"/>
              <a:gd name="connsiteX70" fmla="*/ 1913181 w 2772385"/>
              <a:gd name="connsiteY70" fmla="*/ 3031406 h 3811169"/>
              <a:gd name="connsiteX71" fmla="*/ 1879522 w 2772385"/>
              <a:gd name="connsiteY71" fmla="*/ 3014576 h 3811169"/>
              <a:gd name="connsiteX72" fmla="*/ 1901962 w 2772385"/>
              <a:gd name="connsiteY72" fmla="*/ 2835062 h 3811169"/>
              <a:gd name="connsiteX73" fmla="*/ 1857083 w 2772385"/>
              <a:gd name="connsiteY73" fmla="*/ 2773354 h 3811169"/>
              <a:gd name="connsiteX74" fmla="*/ 2103915 w 2772385"/>
              <a:gd name="connsiteY74" fmla="*/ 2717256 h 3811169"/>
              <a:gd name="connsiteX75" fmla="*/ 2126354 w 2772385"/>
              <a:gd name="connsiteY75" fmla="*/ 2588230 h 3811169"/>
              <a:gd name="connsiteX76" fmla="*/ 2367576 w 2772385"/>
              <a:gd name="connsiteY76" fmla="*/ 2621889 h 3811169"/>
              <a:gd name="connsiteX77" fmla="*/ 2591969 w 2772385"/>
              <a:gd name="connsiteY77" fmla="*/ 2032858 h 3811169"/>
              <a:gd name="connsiteX78" fmla="*/ 2547090 w 2772385"/>
              <a:gd name="connsiteY78" fmla="*/ 1948711 h 3811169"/>
              <a:gd name="connsiteX79" fmla="*/ 2692946 w 2772385"/>
              <a:gd name="connsiteY79" fmla="*/ 1460657 h 3811169"/>
              <a:gd name="connsiteX80" fmla="*/ 2636848 w 2772385"/>
              <a:gd name="connsiteY80" fmla="*/ 1354071 h 3811169"/>
              <a:gd name="connsiteX81" fmla="*/ 2479772 w 2772385"/>
              <a:gd name="connsiteY81" fmla="*/ 798699 h 3811169"/>
              <a:gd name="connsiteX82" fmla="*/ 2737825 w 2772385"/>
              <a:gd name="connsiteY82" fmla="*/ 675283 h 3811169"/>
              <a:gd name="connsiteX83" fmla="*/ 2709775 w 2772385"/>
              <a:gd name="connsiteY83" fmla="*/ 434061 h 3811169"/>
              <a:gd name="connsiteX84" fmla="*/ 2625628 w 2772385"/>
              <a:gd name="connsiteY84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24627 w 2772385"/>
              <a:gd name="connsiteY30" fmla="*/ 3682144 h 3811169"/>
              <a:gd name="connsiteX31" fmla="*/ 280726 w 2772385"/>
              <a:gd name="connsiteY31" fmla="*/ 3811169 h 3811169"/>
              <a:gd name="connsiteX32" fmla="*/ 549996 w 2772385"/>
              <a:gd name="connsiteY32" fmla="*/ 3788731 h 3811169"/>
              <a:gd name="connsiteX33" fmla="*/ 583655 w 2772385"/>
              <a:gd name="connsiteY33" fmla="*/ 3581168 h 3811169"/>
              <a:gd name="connsiteX34" fmla="*/ 639753 w 2772385"/>
              <a:gd name="connsiteY34" fmla="*/ 3575558 h 3811169"/>
              <a:gd name="connsiteX35" fmla="*/ 684632 w 2772385"/>
              <a:gd name="connsiteY35" fmla="*/ 3698974 h 3811169"/>
              <a:gd name="connsiteX36" fmla="*/ 768779 w 2772385"/>
              <a:gd name="connsiteY36" fmla="*/ 3704584 h 3811169"/>
              <a:gd name="connsiteX37" fmla="*/ 774389 w 2772385"/>
              <a:gd name="connsiteY37" fmla="*/ 3474581 h 3811169"/>
              <a:gd name="connsiteX38" fmla="*/ 740730 w 2772385"/>
              <a:gd name="connsiteY38" fmla="*/ 3205310 h 3811169"/>
              <a:gd name="connsiteX39" fmla="*/ 897805 w 2772385"/>
              <a:gd name="connsiteY39" fmla="*/ 2627499 h 3811169"/>
              <a:gd name="connsiteX40" fmla="*/ 1161466 w 2772385"/>
              <a:gd name="connsiteY40" fmla="*/ 2520912 h 3811169"/>
              <a:gd name="connsiteX41" fmla="*/ 1526104 w 2772385"/>
              <a:gd name="connsiteY41" fmla="*/ 2627499 h 3811169"/>
              <a:gd name="connsiteX42" fmla="*/ 1587812 w 2772385"/>
              <a:gd name="connsiteY42" fmla="*/ 2627499 h 3811169"/>
              <a:gd name="connsiteX43" fmla="*/ 1643910 w 2772385"/>
              <a:gd name="connsiteY43" fmla="*/ 2728476 h 3811169"/>
              <a:gd name="connsiteX44" fmla="*/ 1795375 w 2772385"/>
              <a:gd name="connsiteY44" fmla="*/ 2762134 h 3811169"/>
              <a:gd name="connsiteX45" fmla="*/ 1806595 w 2772385"/>
              <a:gd name="connsiteY45" fmla="*/ 2795793 h 3811169"/>
              <a:gd name="connsiteX46" fmla="*/ 1767326 w 2772385"/>
              <a:gd name="connsiteY46" fmla="*/ 2997747 h 3811169"/>
              <a:gd name="connsiteX47" fmla="*/ 1744887 w 2772385"/>
              <a:gd name="connsiteY47" fmla="*/ 3323116 h 3811169"/>
              <a:gd name="connsiteX48" fmla="*/ 1537324 w 2772385"/>
              <a:gd name="connsiteY48" fmla="*/ 3345555 h 3811169"/>
              <a:gd name="connsiteX49" fmla="*/ 1200735 w 2772385"/>
              <a:gd name="connsiteY49" fmla="*/ 3396044 h 3811169"/>
              <a:gd name="connsiteX50" fmla="*/ 1172686 w 2772385"/>
              <a:gd name="connsiteY50" fmla="*/ 3468971 h 3811169"/>
              <a:gd name="connsiteX51" fmla="*/ 1110978 w 2772385"/>
              <a:gd name="connsiteY51" fmla="*/ 3497020 h 3811169"/>
              <a:gd name="connsiteX52" fmla="*/ 1139027 w 2772385"/>
              <a:gd name="connsiteY52" fmla="*/ 3631656 h 3811169"/>
              <a:gd name="connsiteX53" fmla="*/ 1279272 w 2772385"/>
              <a:gd name="connsiteY53" fmla="*/ 3637266 h 3811169"/>
              <a:gd name="connsiteX54" fmla="*/ 1273662 w 2772385"/>
              <a:gd name="connsiteY54" fmla="*/ 3485801 h 3811169"/>
              <a:gd name="connsiteX55" fmla="*/ 1453176 w 2772385"/>
              <a:gd name="connsiteY55" fmla="*/ 3497020 h 3811169"/>
              <a:gd name="connsiteX56" fmla="*/ 1425127 w 2772385"/>
              <a:gd name="connsiteY56" fmla="*/ 3575558 h 3811169"/>
              <a:gd name="connsiteX57" fmla="*/ 1397078 w 2772385"/>
              <a:gd name="connsiteY57" fmla="*/ 3637266 h 3811169"/>
              <a:gd name="connsiteX58" fmla="*/ 1312931 w 2772385"/>
              <a:gd name="connsiteY58" fmla="*/ 3654095 h 3811169"/>
              <a:gd name="connsiteX59" fmla="*/ 1447567 w 2772385"/>
              <a:gd name="connsiteY59" fmla="*/ 3777511 h 3811169"/>
              <a:gd name="connsiteX60" fmla="*/ 1514884 w 2772385"/>
              <a:gd name="connsiteY60" fmla="*/ 3642876 h 3811169"/>
              <a:gd name="connsiteX61" fmla="*/ 1817814 w 2772385"/>
              <a:gd name="connsiteY61" fmla="*/ 3541899 h 3811169"/>
              <a:gd name="connsiteX62" fmla="*/ 2154403 w 2772385"/>
              <a:gd name="connsiteY62" fmla="*/ 3614826 h 3811169"/>
              <a:gd name="connsiteX63" fmla="*/ 2109525 w 2772385"/>
              <a:gd name="connsiteY63" fmla="*/ 3715803 h 3811169"/>
              <a:gd name="connsiteX64" fmla="*/ 2204892 w 2772385"/>
              <a:gd name="connsiteY64" fmla="*/ 3783121 h 3811169"/>
              <a:gd name="connsiteX65" fmla="*/ 2277819 w 2772385"/>
              <a:gd name="connsiteY65" fmla="*/ 3732633 h 3811169"/>
              <a:gd name="connsiteX66" fmla="*/ 2266600 w 2772385"/>
              <a:gd name="connsiteY66" fmla="*/ 3637266 h 3811169"/>
              <a:gd name="connsiteX67" fmla="*/ 2446114 w 2772385"/>
              <a:gd name="connsiteY67" fmla="*/ 3558728 h 3811169"/>
              <a:gd name="connsiteX68" fmla="*/ 2429284 w 2772385"/>
              <a:gd name="connsiteY68" fmla="*/ 3384824 h 3811169"/>
              <a:gd name="connsiteX69" fmla="*/ 1924401 w 2772385"/>
              <a:gd name="connsiteY69" fmla="*/ 3356775 h 3811169"/>
              <a:gd name="connsiteX70" fmla="*/ 1913181 w 2772385"/>
              <a:gd name="connsiteY70" fmla="*/ 3031406 h 3811169"/>
              <a:gd name="connsiteX71" fmla="*/ 1879522 w 2772385"/>
              <a:gd name="connsiteY71" fmla="*/ 3014576 h 3811169"/>
              <a:gd name="connsiteX72" fmla="*/ 1901962 w 2772385"/>
              <a:gd name="connsiteY72" fmla="*/ 2835062 h 3811169"/>
              <a:gd name="connsiteX73" fmla="*/ 1857083 w 2772385"/>
              <a:gd name="connsiteY73" fmla="*/ 2773354 h 3811169"/>
              <a:gd name="connsiteX74" fmla="*/ 2103915 w 2772385"/>
              <a:gd name="connsiteY74" fmla="*/ 2717256 h 3811169"/>
              <a:gd name="connsiteX75" fmla="*/ 2126354 w 2772385"/>
              <a:gd name="connsiteY75" fmla="*/ 2588230 h 3811169"/>
              <a:gd name="connsiteX76" fmla="*/ 2367576 w 2772385"/>
              <a:gd name="connsiteY76" fmla="*/ 2621889 h 3811169"/>
              <a:gd name="connsiteX77" fmla="*/ 2591969 w 2772385"/>
              <a:gd name="connsiteY77" fmla="*/ 2032858 h 3811169"/>
              <a:gd name="connsiteX78" fmla="*/ 2547090 w 2772385"/>
              <a:gd name="connsiteY78" fmla="*/ 1948711 h 3811169"/>
              <a:gd name="connsiteX79" fmla="*/ 2692946 w 2772385"/>
              <a:gd name="connsiteY79" fmla="*/ 1460657 h 3811169"/>
              <a:gd name="connsiteX80" fmla="*/ 2636848 w 2772385"/>
              <a:gd name="connsiteY80" fmla="*/ 1354071 h 3811169"/>
              <a:gd name="connsiteX81" fmla="*/ 2479772 w 2772385"/>
              <a:gd name="connsiteY81" fmla="*/ 798699 h 3811169"/>
              <a:gd name="connsiteX82" fmla="*/ 2737825 w 2772385"/>
              <a:gd name="connsiteY82" fmla="*/ 675283 h 3811169"/>
              <a:gd name="connsiteX83" fmla="*/ 2709775 w 2772385"/>
              <a:gd name="connsiteY83" fmla="*/ 434061 h 3811169"/>
              <a:gd name="connsiteX84" fmla="*/ 2625628 w 2772385"/>
              <a:gd name="connsiteY84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13408 w 2772385"/>
              <a:gd name="connsiteY30" fmla="*/ 3698973 h 3811169"/>
              <a:gd name="connsiteX31" fmla="*/ 280726 w 2772385"/>
              <a:gd name="connsiteY31" fmla="*/ 3811169 h 3811169"/>
              <a:gd name="connsiteX32" fmla="*/ 549996 w 2772385"/>
              <a:gd name="connsiteY32" fmla="*/ 3788731 h 3811169"/>
              <a:gd name="connsiteX33" fmla="*/ 583655 w 2772385"/>
              <a:gd name="connsiteY33" fmla="*/ 3581168 h 3811169"/>
              <a:gd name="connsiteX34" fmla="*/ 639753 w 2772385"/>
              <a:gd name="connsiteY34" fmla="*/ 3575558 h 3811169"/>
              <a:gd name="connsiteX35" fmla="*/ 684632 w 2772385"/>
              <a:gd name="connsiteY35" fmla="*/ 3698974 h 3811169"/>
              <a:gd name="connsiteX36" fmla="*/ 768779 w 2772385"/>
              <a:gd name="connsiteY36" fmla="*/ 3704584 h 3811169"/>
              <a:gd name="connsiteX37" fmla="*/ 774389 w 2772385"/>
              <a:gd name="connsiteY37" fmla="*/ 3474581 h 3811169"/>
              <a:gd name="connsiteX38" fmla="*/ 740730 w 2772385"/>
              <a:gd name="connsiteY38" fmla="*/ 3205310 h 3811169"/>
              <a:gd name="connsiteX39" fmla="*/ 897805 w 2772385"/>
              <a:gd name="connsiteY39" fmla="*/ 2627499 h 3811169"/>
              <a:gd name="connsiteX40" fmla="*/ 1161466 w 2772385"/>
              <a:gd name="connsiteY40" fmla="*/ 2520912 h 3811169"/>
              <a:gd name="connsiteX41" fmla="*/ 1526104 w 2772385"/>
              <a:gd name="connsiteY41" fmla="*/ 2627499 h 3811169"/>
              <a:gd name="connsiteX42" fmla="*/ 1587812 w 2772385"/>
              <a:gd name="connsiteY42" fmla="*/ 2627499 h 3811169"/>
              <a:gd name="connsiteX43" fmla="*/ 1643910 w 2772385"/>
              <a:gd name="connsiteY43" fmla="*/ 2728476 h 3811169"/>
              <a:gd name="connsiteX44" fmla="*/ 1795375 w 2772385"/>
              <a:gd name="connsiteY44" fmla="*/ 2762134 h 3811169"/>
              <a:gd name="connsiteX45" fmla="*/ 1806595 w 2772385"/>
              <a:gd name="connsiteY45" fmla="*/ 2795793 h 3811169"/>
              <a:gd name="connsiteX46" fmla="*/ 1767326 w 2772385"/>
              <a:gd name="connsiteY46" fmla="*/ 2997747 h 3811169"/>
              <a:gd name="connsiteX47" fmla="*/ 1744887 w 2772385"/>
              <a:gd name="connsiteY47" fmla="*/ 3323116 h 3811169"/>
              <a:gd name="connsiteX48" fmla="*/ 1537324 w 2772385"/>
              <a:gd name="connsiteY48" fmla="*/ 3345555 h 3811169"/>
              <a:gd name="connsiteX49" fmla="*/ 1200735 w 2772385"/>
              <a:gd name="connsiteY49" fmla="*/ 3396044 h 3811169"/>
              <a:gd name="connsiteX50" fmla="*/ 1172686 w 2772385"/>
              <a:gd name="connsiteY50" fmla="*/ 3468971 h 3811169"/>
              <a:gd name="connsiteX51" fmla="*/ 1110978 w 2772385"/>
              <a:gd name="connsiteY51" fmla="*/ 3497020 h 3811169"/>
              <a:gd name="connsiteX52" fmla="*/ 1139027 w 2772385"/>
              <a:gd name="connsiteY52" fmla="*/ 3631656 h 3811169"/>
              <a:gd name="connsiteX53" fmla="*/ 1279272 w 2772385"/>
              <a:gd name="connsiteY53" fmla="*/ 3637266 h 3811169"/>
              <a:gd name="connsiteX54" fmla="*/ 1273662 w 2772385"/>
              <a:gd name="connsiteY54" fmla="*/ 3485801 h 3811169"/>
              <a:gd name="connsiteX55" fmla="*/ 1453176 w 2772385"/>
              <a:gd name="connsiteY55" fmla="*/ 3497020 h 3811169"/>
              <a:gd name="connsiteX56" fmla="*/ 1425127 w 2772385"/>
              <a:gd name="connsiteY56" fmla="*/ 3575558 h 3811169"/>
              <a:gd name="connsiteX57" fmla="*/ 1397078 w 2772385"/>
              <a:gd name="connsiteY57" fmla="*/ 3637266 h 3811169"/>
              <a:gd name="connsiteX58" fmla="*/ 1312931 w 2772385"/>
              <a:gd name="connsiteY58" fmla="*/ 3654095 h 3811169"/>
              <a:gd name="connsiteX59" fmla="*/ 1447567 w 2772385"/>
              <a:gd name="connsiteY59" fmla="*/ 3777511 h 3811169"/>
              <a:gd name="connsiteX60" fmla="*/ 1514884 w 2772385"/>
              <a:gd name="connsiteY60" fmla="*/ 3642876 h 3811169"/>
              <a:gd name="connsiteX61" fmla="*/ 1817814 w 2772385"/>
              <a:gd name="connsiteY61" fmla="*/ 3541899 h 3811169"/>
              <a:gd name="connsiteX62" fmla="*/ 2154403 w 2772385"/>
              <a:gd name="connsiteY62" fmla="*/ 3614826 h 3811169"/>
              <a:gd name="connsiteX63" fmla="*/ 2109525 w 2772385"/>
              <a:gd name="connsiteY63" fmla="*/ 3715803 h 3811169"/>
              <a:gd name="connsiteX64" fmla="*/ 2204892 w 2772385"/>
              <a:gd name="connsiteY64" fmla="*/ 3783121 h 3811169"/>
              <a:gd name="connsiteX65" fmla="*/ 2277819 w 2772385"/>
              <a:gd name="connsiteY65" fmla="*/ 3732633 h 3811169"/>
              <a:gd name="connsiteX66" fmla="*/ 2266600 w 2772385"/>
              <a:gd name="connsiteY66" fmla="*/ 3637266 h 3811169"/>
              <a:gd name="connsiteX67" fmla="*/ 2446114 w 2772385"/>
              <a:gd name="connsiteY67" fmla="*/ 3558728 h 3811169"/>
              <a:gd name="connsiteX68" fmla="*/ 2429284 w 2772385"/>
              <a:gd name="connsiteY68" fmla="*/ 3384824 h 3811169"/>
              <a:gd name="connsiteX69" fmla="*/ 1924401 w 2772385"/>
              <a:gd name="connsiteY69" fmla="*/ 3356775 h 3811169"/>
              <a:gd name="connsiteX70" fmla="*/ 1913181 w 2772385"/>
              <a:gd name="connsiteY70" fmla="*/ 3031406 h 3811169"/>
              <a:gd name="connsiteX71" fmla="*/ 1879522 w 2772385"/>
              <a:gd name="connsiteY71" fmla="*/ 3014576 h 3811169"/>
              <a:gd name="connsiteX72" fmla="*/ 1901962 w 2772385"/>
              <a:gd name="connsiteY72" fmla="*/ 2835062 h 3811169"/>
              <a:gd name="connsiteX73" fmla="*/ 1857083 w 2772385"/>
              <a:gd name="connsiteY73" fmla="*/ 2773354 h 3811169"/>
              <a:gd name="connsiteX74" fmla="*/ 2103915 w 2772385"/>
              <a:gd name="connsiteY74" fmla="*/ 2717256 h 3811169"/>
              <a:gd name="connsiteX75" fmla="*/ 2126354 w 2772385"/>
              <a:gd name="connsiteY75" fmla="*/ 2588230 h 3811169"/>
              <a:gd name="connsiteX76" fmla="*/ 2367576 w 2772385"/>
              <a:gd name="connsiteY76" fmla="*/ 2621889 h 3811169"/>
              <a:gd name="connsiteX77" fmla="*/ 2591969 w 2772385"/>
              <a:gd name="connsiteY77" fmla="*/ 2032858 h 3811169"/>
              <a:gd name="connsiteX78" fmla="*/ 2547090 w 2772385"/>
              <a:gd name="connsiteY78" fmla="*/ 1948711 h 3811169"/>
              <a:gd name="connsiteX79" fmla="*/ 2692946 w 2772385"/>
              <a:gd name="connsiteY79" fmla="*/ 1460657 h 3811169"/>
              <a:gd name="connsiteX80" fmla="*/ 2636848 w 2772385"/>
              <a:gd name="connsiteY80" fmla="*/ 1354071 h 3811169"/>
              <a:gd name="connsiteX81" fmla="*/ 2479772 w 2772385"/>
              <a:gd name="connsiteY81" fmla="*/ 798699 h 3811169"/>
              <a:gd name="connsiteX82" fmla="*/ 2737825 w 2772385"/>
              <a:gd name="connsiteY82" fmla="*/ 675283 h 3811169"/>
              <a:gd name="connsiteX83" fmla="*/ 2709775 w 2772385"/>
              <a:gd name="connsiteY83" fmla="*/ 434061 h 3811169"/>
              <a:gd name="connsiteX84" fmla="*/ 2625628 w 2772385"/>
              <a:gd name="connsiteY84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13408 w 2772385"/>
              <a:gd name="connsiteY30" fmla="*/ 3698973 h 3811169"/>
              <a:gd name="connsiteX31" fmla="*/ 280726 w 2772385"/>
              <a:gd name="connsiteY31" fmla="*/ 3811169 h 3811169"/>
              <a:gd name="connsiteX32" fmla="*/ 549996 w 2772385"/>
              <a:gd name="connsiteY32" fmla="*/ 3788731 h 3811169"/>
              <a:gd name="connsiteX33" fmla="*/ 583655 w 2772385"/>
              <a:gd name="connsiteY33" fmla="*/ 3581168 h 3811169"/>
              <a:gd name="connsiteX34" fmla="*/ 639753 w 2772385"/>
              <a:gd name="connsiteY34" fmla="*/ 3575558 h 3811169"/>
              <a:gd name="connsiteX35" fmla="*/ 684632 w 2772385"/>
              <a:gd name="connsiteY35" fmla="*/ 3698974 h 3811169"/>
              <a:gd name="connsiteX36" fmla="*/ 768779 w 2772385"/>
              <a:gd name="connsiteY36" fmla="*/ 3704584 h 3811169"/>
              <a:gd name="connsiteX37" fmla="*/ 774389 w 2772385"/>
              <a:gd name="connsiteY37" fmla="*/ 3474581 h 3811169"/>
              <a:gd name="connsiteX38" fmla="*/ 740730 w 2772385"/>
              <a:gd name="connsiteY38" fmla="*/ 3205310 h 3811169"/>
              <a:gd name="connsiteX39" fmla="*/ 897805 w 2772385"/>
              <a:gd name="connsiteY39" fmla="*/ 2627499 h 3811169"/>
              <a:gd name="connsiteX40" fmla="*/ 1161466 w 2772385"/>
              <a:gd name="connsiteY40" fmla="*/ 2520912 h 3811169"/>
              <a:gd name="connsiteX41" fmla="*/ 1526104 w 2772385"/>
              <a:gd name="connsiteY41" fmla="*/ 2627499 h 3811169"/>
              <a:gd name="connsiteX42" fmla="*/ 1587812 w 2772385"/>
              <a:gd name="connsiteY42" fmla="*/ 2627499 h 3811169"/>
              <a:gd name="connsiteX43" fmla="*/ 1643910 w 2772385"/>
              <a:gd name="connsiteY43" fmla="*/ 2728476 h 3811169"/>
              <a:gd name="connsiteX44" fmla="*/ 1795375 w 2772385"/>
              <a:gd name="connsiteY44" fmla="*/ 2762134 h 3811169"/>
              <a:gd name="connsiteX45" fmla="*/ 1806595 w 2772385"/>
              <a:gd name="connsiteY45" fmla="*/ 2795793 h 3811169"/>
              <a:gd name="connsiteX46" fmla="*/ 1767326 w 2772385"/>
              <a:gd name="connsiteY46" fmla="*/ 2997747 h 3811169"/>
              <a:gd name="connsiteX47" fmla="*/ 1744887 w 2772385"/>
              <a:gd name="connsiteY47" fmla="*/ 3323116 h 3811169"/>
              <a:gd name="connsiteX48" fmla="*/ 1537324 w 2772385"/>
              <a:gd name="connsiteY48" fmla="*/ 3345555 h 3811169"/>
              <a:gd name="connsiteX49" fmla="*/ 1200735 w 2772385"/>
              <a:gd name="connsiteY49" fmla="*/ 3396044 h 3811169"/>
              <a:gd name="connsiteX50" fmla="*/ 1172686 w 2772385"/>
              <a:gd name="connsiteY50" fmla="*/ 3468971 h 3811169"/>
              <a:gd name="connsiteX51" fmla="*/ 1110978 w 2772385"/>
              <a:gd name="connsiteY51" fmla="*/ 3497020 h 3811169"/>
              <a:gd name="connsiteX52" fmla="*/ 1139027 w 2772385"/>
              <a:gd name="connsiteY52" fmla="*/ 3631656 h 3811169"/>
              <a:gd name="connsiteX53" fmla="*/ 1279272 w 2772385"/>
              <a:gd name="connsiteY53" fmla="*/ 3637266 h 3811169"/>
              <a:gd name="connsiteX54" fmla="*/ 1273662 w 2772385"/>
              <a:gd name="connsiteY54" fmla="*/ 3485801 h 3811169"/>
              <a:gd name="connsiteX55" fmla="*/ 1453176 w 2772385"/>
              <a:gd name="connsiteY55" fmla="*/ 3497020 h 3811169"/>
              <a:gd name="connsiteX56" fmla="*/ 1425127 w 2772385"/>
              <a:gd name="connsiteY56" fmla="*/ 3575558 h 3811169"/>
              <a:gd name="connsiteX57" fmla="*/ 1397078 w 2772385"/>
              <a:gd name="connsiteY57" fmla="*/ 3637266 h 3811169"/>
              <a:gd name="connsiteX58" fmla="*/ 1312931 w 2772385"/>
              <a:gd name="connsiteY58" fmla="*/ 3654095 h 3811169"/>
              <a:gd name="connsiteX59" fmla="*/ 1447567 w 2772385"/>
              <a:gd name="connsiteY59" fmla="*/ 3777511 h 3811169"/>
              <a:gd name="connsiteX60" fmla="*/ 1514884 w 2772385"/>
              <a:gd name="connsiteY60" fmla="*/ 3642876 h 3811169"/>
              <a:gd name="connsiteX61" fmla="*/ 1817814 w 2772385"/>
              <a:gd name="connsiteY61" fmla="*/ 3541899 h 3811169"/>
              <a:gd name="connsiteX62" fmla="*/ 2154403 w 2772385"/>
              <a:gd name="connsiteY62" fmla="*/ 3614826 h 3811169"/>
              <a:gd name="connsiteX63" fmla="*/ 2109525 w 2772385"/>
              <a:gd name="connsiteY63" fmla="*/ 3715803 h 3811169"/>
              <a:gd name="connsiteX64" fmla="*/ 2204892 w 2772385"/>
              <a:gd name="connsiteY64" fmla="*/ 3783121 h 3811169"/>
              <a:gd name="connsiteX65" fmla="*/ 2277819 w 2772385"/>
              <a:gd name="connsiteY65" fmla="*/ 3732633 h 3811169"/>
              <a:gd name="connsiteX66" fmla="*/ 2266600 w 2772385"/>
              <a:gd name="connsiteY66" fmla="*/ 3637266 h 3811169"/>
              <a:gd name="connsiteX67" fmla="*/ 2446114 w 2772385"/>
              <a:gd name="connsiteY67" fmla="*/ 3558728 h 3811169"/>
              <a:gd name="connsiteX68" fmla="*/ 2429284 w 2772385"/>
              <a:gd name="connsiteY68" fmla="*/ 3384824 h 3811169"/>
              <a:gd name="connsiteX69" fmla="*/ 1924401 w 2772385"/>
              <a:gd name="connsiteY69" fmla="*/ 3356775 h 3811169"/>
              <a:gd name="connsiteX70" fmla="*/ 1913181 w 2772385"/>
              <a:gd name="connsiteY70" fmla="*/ 3031406 h 3811169"/>
              <a:gd name="connsiteX71" fmla="*/ 1879522 w 2772385"/>
              <a:gd name="connsiteY71" fmla="*/ 3014576 h 3811169"/>
              <a:gd name="connsiteX72" fmla="*/ 1901962 w 2772385"/>
              <a:gd name="connsiteY72" fmla="*/ 2835062 h 3811169"/>
              <a:gd name="connsiteX73" fmla="*/ 1857083 w 2772385"/>
              <a:gd name="connsiteY73" fmla="*/ 2773354 h 3811169"/>
              <a:gd name="connsiteX74" fmla="*/ 2103915 w 2772385"/>
              <a:gd name="connsiteY74" fmla="*/ 2717256 h 3811169"/>
              <a:gd name="connsiteX75" fmla="*/ 2126354 w 2772385"/>
              <a:gd name="connsiteY75" fmla="*/ 2588230 h 3811169"/>
              <a:gd name="connsiteX76" fmla="*/ 2367576 w 2772385"/>
              <a:gd name="connsiteY76" fmla="*/ 2621889 h 3811169"/>
              <a:gd name="connsiteX77" fmla="*/ 2591969 w 2772385"/>
              <a:gd name="connsiteY77" fmla="*/ 2032858 h 3811169"/>
              <a:gd name="connsiteX78" fmla="*/ 2547090 w 2772385"/>
              <a:gd name="connsiteY78" fmla="*/ 1948711 h 3811169"/>
              <a:gd name="connsiteX79" fmla="*/ 2692946 w 2772385"/>
              <a:gd name="connsiteY79" fmla="*/ 1460657 h 3811169"/>
              <a:gd name="connsiteX80" fmla="*/ 2636848 w 2772385"/>
              <a:gd name="connsiteY80" fmla="*/ 1354071 h 3811169"/>
              <a:gd name="connsiteX81" fmla="*/ 2479772 w 2772385"/>
              <a:gd name="connsiteY81" fmla="*/ 798699 h 3811169"/>
              <a:gd name="connsiteX82" fmla="*/ 2737825 w 2772385"/>
              <a:gd name="connsiteY82" fmla="*/ 675283 h 3811169"/>
              <a:gd name="connsiteX83" fmla="*/ 2709775 w 2772385"/>
              <a:gd name="connsiteY83" fmla="*/ 434061 h 3811169"/>
              <a:gd name="connsiteX84" fmla="*/ 2625628 w 2772385"/>
              <a:gd name="connsiteY84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13408 w 2772385"/>
              <a:gd name="connsiteY30" fmla="*/ 3698973 h 3811169"/>
              <a:gd name="connsiteX31" fmla="*/ 280726 w 2772385"/>
              <a:gd name="connsiteY31" fmla="*/ 3811169 h 3811169"/>
              <a:gd name="connsiteX32" fmla="*/ 549996 w 2772385"/>
              <a:gd name="connsiteY32" fmla="*/ 3788731 h 3811169"/>
              <a:gd name="connsiteX33" fmla="*/ 583655 w 2772385"/>
              <a:gd name="connsiteY33" fmla="*/ 3581168 h 3811169"/>
              <a:gd name="connsiteX34" fmla="*/ 639753 w 2772385"/>
              <a:gd name="connsiteY34" fmla="*/ 3575558 h 3811169"/>
              <a:gd name="connsiteX35" fmla="*/ 684632 w 2772385"/>
              <a:gd name="connsiteY35" fmla="*/ 3698974 h 3811169"/>
              <a:gd name="connsiteX36" fmla="*/ 768779 w 2772385"/>
              <a:gd name="connsiteY36" fmla="*/ 3704584 h 3811169"/>
              <a:gd name="connsiteX37" fmla="*/ 774389 w 2772385"/>
              <a:gd name="connsiteY37" fmla="*/ 3474581 h 3811169"/>
              <a:gd name="connsiteX38" fmla="*/ 740730 w 2772385"/>
              <a:gd name="connsiteY38" fmla="*/ 3205310 h 3811169"/>
              <a:gd name="connsiteX39" fmla="*/ 897805 w 2772385"/>
              <a:gd name="connsiteY39" fmla="*/ 2627499 h 3811169"/>
              <a:gd name="connsiteX40" fmla="*/ 1161466 w 2772385"/>
              <a:gd name="connsiteY40" fmla="*/ 2520912 h 3811169"/>
              <a:gd name="connsiteX41" fmla="*/ 1526104 w 2772385"/>
              <a:gd name="connsiteY41" fmla="*/ 2627499 h 3811169"/>
              <a:gd name="connsiteX42" fmla="*/ 1587812 w 2772385"/>
              <a:gd name="connsiteY42" fmla="*/ 2627499 h 3811169"/>
              <a:gd name="connsiteX43" fmla="*/ 1643910 w 2772385"/>
              <a:gd name="connsiteY43" fmla="*/ 2728476 h 3811169"/>
              <a:gd name="connsiteX44" fmla="*/ 1795375 w 2772385"/>
              <a:gd name="connsiteY44" fmla="*/ 2762134 h 3811169"/>
              <a:gd name="connsiteX45" fmla="*/ 1806595 w 2772385"/>
              <a:gd name="connsiteY45" fmla="*/ 2795793 h 3811169"/>
              <a:gd name="connsiteX46" fmla="*/ 1767326 w 2772385"/>
              <a:gd name="connsiteY46" fmla="*/ 2997747 h 3811169"/>
              <a:gd name="connsiteX47" fmla="*/ 1744887 w 2772385"/>
              <a:gd name="connsiteY47" fmla="*/ 3323116 h 3811169"/>
              <a:gd name="connsiteX48" fmla="*/ 1537324 w 2772385"/>
              <a:gd name="connsiteY48" fmla="*/ 3345555 h 3811169"/>
              <a:gd name="connsiteX49" fmla="*/ 1200735 w 2772385"/>
              <a:gd name="connsiteY49" fmla="*/ 3396044 h 3811169"/>
              <a:gd name="connsiteX50" fmla="*/ 1172686 w 2772385"/>
              <a:gd name="connsiteY50" fmla="*/ 3468971 h 3811169"/>
              <a:gd name="connsiteX51" fmla="*/ 1110978 w 2772385"/>
              <a:gd name="connsiteY51" fmla="*/ 3497020 h 3811169"/>
              <a:gd name="connsiteX52" fmla="*/ 1139027 w 2772385"/>
              <a:gd name="connsiteY52" fmla="*/ 3631656 h 3811169"/>
              <a:gd name="connsiteX53" fmla="*/ 1279272 w 2772385"/>
              <a:gd name="connsiteY53" fmla="*/ 3637266 h 3811169"/>
              <a:gd name="connsiteX54" fmla="*/ 1273662 w 2772385"/>
              <a:gd name="connsiteY54" fmla="*/ 3485801 h 3811169"/>
              <a:gd name="connsiteX55" fmla="*/ 1453176 w 2772385"/>
              <a:gd name="connsiteY55" fmla="*/ 3497020 h 3811169"/>
              <a:gd name="connsiteX56" fmla="*/ 1425127 w 2772385"/>
              <a:gd name="connsiteY56" fmla="*/ 3575558 h 3811169"/>
              <a:gd name="connsiteX57" fmla="*/ 1397078 w 2772385"/>
              <a:gd name="connsiteY57" fmla="*/ 3637266 h 3811169"/>
              <a:gd name="connsiteX58" fmla="*/ 1312931 w 2772385"/>
              <a:gd name="connsiteY58" fmla="*/ 3654095 h 3811169"/>
              <a:gd name="connsiteX59" fmla="*/ 1447567 w 2772385"/>
              <a:gd name="connsiteY59" fmla="*/ 3777511 h 3811169"/>
              <a:gd name="connsiteX60" fmla="*/ 1514884 w 2772385"/>
              <a:gd name="connsiteY60" fmla="*/ 3642876 h 3811169"/>
              <a:gd name="connsiteX61" fmla="*/ 1817814 w 2772385"/>
              <a:gd name="connsiteY61" fmla="*/ 3541899 h 3811169"/>
              <a:gd name="connsiteX62" fmla="*/ 2154403 w 2772385"/>
              <a:gd name="connsiteY62" fmla="*/ 3614826 h 3811169"/>
              <a:gd name="connsiteX63" fmla="*/ 2109525 w 2772385"/>
              <a:gd name="connsiteY63" fmla="*/ 3715803 h 3811169"/>
              <a:gd name="connsiteX64" fmla="*/ 2204892 w 2772385"/>
              <a:gd name="connsiteY64" fmla="*/ 3783121 h 3811169"/>
              <a:gd name="connsiteX65" fmla="*/ 2277819 w 2772385"/>
              <a:gd name="connsiteY65" fmla="*/ 3732633 h 3811169"/>
              <a:gd name="connsiteX66" fmla="*/ 2266600 w 2772385"/>
              <a:gd name="connsiteY66" fmla="*/ 3637266 h 3811169"/>
              <a:gd name="connsiteX67" fmla="*/ 2446114 w 2772385"/>
              <a:gd name="connsiteY67" fmla="*/ 3558728 h 3811169"/>
              <a:gd name="connsiteX68" fmla="*/ 2429284 w 2772385"/>
              <a:gd name="connsiteY68" fmla="*/ 3384824 h 3811169"/>
              <a:gd name="connsiteX69" fmla="*/ 1924401 w 2772385"/>
              <a:gd name="connsiteY69" fmla="*/ 3356775 h 3811169"/>
              <a:gd name="connsiteX70" fmla="*/ 1913181 w 2772385"/>
              <a:gd name="connsiteY70" fmla="*/ 3031406 h 3811169"/>
              <a:gd name="connsiteX71" fmla="*/ 1879522 w 2772385"/>
              <a:gd name="connsiteY71" fmla="*/ 3014576 h 3811169"/>
              <a:gd name="connsiteX72" fmla="*/ 1901962 w 2772385"/>
              <a:gd name="connsiteY72" fmla="*/ 2835062 h 3811169"/>
              <a:gd name="connsiteX73" fmla="*/ 1857083 w 2772385"/>
              <a:gd name="connsiteY73" fmla="*/ 2773354 h 3811169"/>
              <a:gd name="connsiteX74" fmla="*/ 2103915 w 2772385"/>
              <a:gd name="connsiteY74" fmla="*/ 2717256 h 3811169"/>
              <a:gd name="connsiteX75" fmla="*/ 2126354 w 2772385"/>
              <a:gd name="connsiteY75" fmla="*/ 2588230 h 3811169"/>
              <a:gd name="connsiteX76" fmla="*/ 2367576 w 2772385"/>
              <a:gd name="connsiteY76" fmla="*/ 2621889 h 3811169"/>
              <a:gd name="connsiteX77" fmla="*/ 2591969 w 2772385"/>
              <a:gd name="connsiteY77" fmla="*/ 2032858 h 3811169"/>
              <a:gd name="connsiteX78" fmla="*/ 2547090 w 2772385"/>
              <a:gd name="connsiteY78" fmla="*/ 1948711 h 3811169"/>
              <a:gd name="connsiteX79" fmla="*/ 2692946 w 2772385"/>
              <a:gd name="connsiteY79" fmla="*/ 1460657 h 3811169"/>
              <a:gd name="connsiteX80" fmla="*/ 2636848 w 2772385"/>
              <a:gd name="connsiteY80" fmla="*/ 1354071 h 3811169"/>
              <a:gd name="connsiteX81" fmla="*/ 2479772 w 2772385"/>
              <a:gd name="connsiteY81" fmla="*/ 798699 h 3811169"/>
              <a:gd name="connsiteX82" fmla="*/ 2737825 w 2772385"/>
              <a:gd name="connsiteY82" fmla="*/ 675283 h 3811169"/>
              <a:gd name="connsiteX83" fmla="*/ 2709775 w 2772385"/>
              <a:gd name="connsiteY83" fmla="*/ 434061 h 3811169"/>
              <a:gd name="connsiteX84" fmla="*/ 2625628 w 2772385"/>
              <a:gd name="connsiteY84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13408 w 2772385"/>
              <a:gd name="connsiteY30" fmla="*/ 3698973 h 3811169"/>
              <a:gd name="connsiteX31" fmla="*/ 280726 w 2772385"/>
              <a:gd name="connsiteY31" fmla="*/ 3811169 h 3811169"/>
              <a:gd name="connsiteX32" fmla="*/ 477068 w 2772385"/>
              <a:gd name="connsiteY32" fmla="*/ 3771902 h 3811169"/>
              <a:gd name="connsiteX33" fmla="*/ 583655 w 2772385"/>
              <a:gd name="connsiteY33" fmla="*/ 3581168 h 3811169"/>
              <a:gd name="connsiteX34" fmla="*/ 639753 w 2772385"/>
              <a:gd name="connsiteY34" fmla="*/ 3575558 h 3811169"/>
              <a:gd name="connsiteX35" fmla="*/ 684632 w 2772385"/>
              <a:gd name="connsiteY35" fmla="*/ 3698974 h 3811169"/>
              <a:gd name="connsiteX36" fmla="*/ 768779 w 2772385"/>
              <a:gd name="connsiteY36" fmla="*/ 3704584 h 3811169"/>
              <a:gd name="connsiteX37" fmla="*/ 774389 w 2772385"/>
              <a:gd name="connsiteY37" fmla="*/ 3474581 h 3811169"/>
              <a:gd name="connsiteX38" fmla="*/ 740730 w 2772385"/>
              <a:gd name="connsiteY38" fmla="*/ 3205310 h 3811169"/>
              <a:gd name="connsiteX39" fmla="*/ 897805 w 2772385"/>
              <a:gd name="connsiteY39" fmla="*/ 2627499 h 3811169"/>
              <a:gd name="connsiteX40" fmla="*/ 1161466 w 2772385"/>
              <a:gd name="connsiteY40" fmla="*/ 2520912 h 3811169"/>
              <a:gd name="connsiteX41" fmla="*/ 1526104 w 2772385"/>
              <a:gd name="connsiteY41" fmla="*/ 2627499 h 3811169"/>
              <a:gd name="connsiteX42" fmla="*/ 1587812 w 2772385"/>
              <a:gd name="connsiteY42" fmla="*/ 2627499 h 3811169"/>
              <a:gd name="connsiteX43" fmla="*/ 1643910 w 2772385"/>
              <a:gd name="connsiteY43" fmla="*/ 2728476 h 3811169"/>
              <a:gd name="connsiteX44" fmla="*/ 1795375 w 2772385"/>
              <a:gd name="connsiteY44" fmla="*/ 2762134 h 3811169"/>
              <a:gd name="connsiteX45" fmla="*/ 1806595 w 2772385"/>
              <a:gd name="connsiteY45" fmla="*/ 2795793 h 3811169"/>
              <a:gd name="connsiteX46" fmla="*/ 1767326 w 2772385"/>
              <a:gd name="connsiteY46" fmla="*/ 2997747 h 3811169"/>
              <a:gd name="connsiteX47" fmla="*/ 1744887 w 2772385"/>
              <a:gd name="connsiteY47" fmla="*/ 3323116 h 3811169"/>
              <a:gd name="connsiteX48" fmla="*/ 1537324 w 2772385"/>
              <a:gd name="connsiteY48" fmla="*/ 3345555 h 3811169"/>
              <a:gd name="connsiteX49" fmla="*/ 1200735 w 2772385"/>
              <a:gd name="connsiteY49" fmla="*/ 3396044 h 3811169"/>
              <a:gd name="connsiteX50" fmla="*/ 1172686 w 2772385"/>
              <a:gd name="connsiteY50" fmla="*/ 3468971 h 3811169"/>
              <a:gd name="connsiteX51" fmla="*/ 1110978 w 2772385"/>
              <a:gd name="connsiteY51" fmla="*/ 3497020 h 3811169"/>
              <a:gd name="connsiteX52" fmla="*/ 1139027 w 2772385"/>
              <a:gd name="connsiteY52" fmla="*/ 3631656 h 3811169"/>
              <a:gd name="connsiteX53" fmla="*/ 1279272 w 2772385"/>
              <a:gd name="connsiteY53" fmla="*/ 3637266 h 3811169"/>
              <a:gd name="connsiteX54" fmla="*/ 1273662 w 2772385"/>
              <a:gd name="connsiteY54" fmla="*/ 3485801 h 3811169"/>
              <a:gd name="connsiteX55" fmla="*/ 1453176 w 2772385"/>
              <a:gd name="connsiteY55" fmla="*/ 3497020 h 3811169"/>
              <a:gd name="connsiteX56" fmla="*/ 1425127 w 2772385"/>
              <a:gd name="connsiteY56" fmla="*/ 3575558 h 3811169"/>
              <a:gd name="connsiteX57" fmla="*/ 1397078 w 2772385"/>
              <a:gd name="connsiteY57" fmla="*/ 3637266 h 3811169"/>
              <a:gd name="connsiteX58" fmla="*/ 1312931 w 2772385"/>
              <a:gd name="connsiteY58" fmla="*/ 3654095 h 3811169"/>
              <a:gd name="connsiteX59" fmla="*/ 1447567 w 2772385"/>
              <a:gd name="connsiteY59" fmla="*/ 3777511 h 3811169"/>
              <a:gd name="connsiteX60" fmla="*/ 1514884 w 2772385"/>
              <a:gd name="connsiteY60" fmla="*/ 3642876 h 3811169"/>
              <a:gd name="connsiteX61" fmla="*/ 1817814 w 2772385"/>
              <a:gd name="connsiteY61" fmla="*/ 3541899 h 3811169"/>
              <a:gd name="connsiteX62" fmla="*/ 2154403 w 2772385"/>
              <a:gd name="connsiteY62" fmla="*/ 3614826 h 3811169"/>
              <a:gd name="connsiteX63" fmla="*/ 2109525 w 2772385"/>
              <a:gd name="connsiteY63" fmla="*/ 3715803 h 3811169"/>
              <a:gd name="connsiteX64" fmla="*/ 2204892 w 2772385"/>
              <a:gd name="connsiteY64" fmla="*/ 3783121 h 3811169"/>
              <a:gd name="connsiteX65" fmla="*/ 2277819 w 2772385"/>
              <a:gd name="connsiteY65" fmla="*/ 3732633 h 3811169"/>
              <a:gd name="connsiteX66" fmla="*/ 2266600 w 2772385"/>
              <a:gd name="connsiteY66" fmla="*/ 3637266 h 3811169"/>
              <a:gd name="connsiteX67" fmla="*/ 2446114 w 2772385"/>
              <a:gd name="connsiteY67" fmla="*/ 3558728 h 3811169"/>
              <a:gd name="connsiteX68" fmla="*/ 2429284 w 2772385"/>
              <a:gd name="connsiteY68" fmla="*/ 3384824 h 3811169"/>
              <a:gd name="connsiteX69" fmla="*/ 1924401 w 2772385"/>
              <a:gd name="connsiteY69" fmla="*/ 3356775 h 3811169"/>
              <a:gd name="connsiteX70" fmla="*/ 1913181 w 2772385"/>
              <a:gd name="connsiteY70" fmla="*/ 3031406 h 3811169"/>
              <a:gd name="connsiteX71" fmla="*/ 1879522 w 2772385"/>
              <a:gd name="connsiteY71" fmla="*/ 3014576 h 3811169"/>
              <a:gd name="connsiteX72" fmla="*/ 1901962 w 2772385"/>
              <a:gd name="connsiteY72" fmla="*/ 2835062 h 3811169"/>
              <a:gd name="connsiteX73" fmla="*/ 1857083 w 2772385"/>
              <a:gd name="connsiteY73" fmla="*/ 2773354 h 3811169"/>
              <a:gd name="connsiteX74" fmla="*/ 2103915 w 2772385"/>
              <a:gd name="connsiteY74" fmla="*/ 2717256 h 3811169"/>
              <a:gd name="connsiteX75" fmla="*/ 2126354 w 2772385"/>
              <a:gd name="connsiteY75" fmla="*/ 2588230 h 3811169"/>
              <a:gd name="connsiteX76" fmla="*/ 2367576 w 2772385"/>
              <a:gd name="connsiteY76" fmla="*/ 2621889 h 3811169"/>
              <a:gd name="connsiteX77" fmla="*/ 2591969 w 2772385"/>
              <a:gd name="connsiteY77" fmla="*/ 2032858 h 3811169"/>
              <a:gd name="connsiteX78" fmla="*/ 2547090 w 2772385"/>
              <a:gd name="connsiteY78" fmla="*/ 1948711 h 3811169"/>
              <a:gd name="connsiteX79" fmla="*/ 2692946 w 2772385"/>
              <a:gd name="connsiteY79" fmla="*/ 1460657 h 3811169"/>
              <a:gd name="connsiteX80" fmla="*/ 2636848 w 2772385"/>
              <a:gd name="connsiteY80" fmla="*/ 1354071 h 3811169"/>
              <a:gd name="connsiteX81" fmla="*/ 2479772 w 2772385"/>
              <a:gd name="connsiteY81" fmla="*/ 798699 h 3811169"/>
              <a:gd name="connsiteX82" fmla="*/ 2737825 w 2772385"/>
              <a:gd name="connsiteY82" fmla="*/ 675283 h 3811169"/>
              <a:gd name="connsiteX83" fmla="*/ 2709775 w 2772385"/>
              <a:gd name="connsiteY83" fmla="*/ 434061 h 3811169"/>
              <a:gd name="connsiteX84" fmla="*/ 2625628 w 2772385"/>
              <a:gd name="connsiteY84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13408 w 2772385"/>
              <a:gd name="connsiteY30" fmla="*/ 3698973 h 3811169"/>
              <a:gd name="connsiteX31" fmla="*/ 280726 w 2772385"/>
              <a:gd name="connsiteY31" fmla="*/ 3811169 h 3811169"/>
              <a:gd name="connsiteX32" fmla="*/ 477068 w 2772385"/>
              <a:gd name="connsiteY32" fmla="*/ 3771902 h 3811169"/>
              <a:gd name="connsiteX33" fmla="*/ 583655 w 2772385"/>
              <a:gd name="connsiteY33" fmla="*/ 3581168 h 3811169"/>
              <a:gd name="connsiteX34" fmla="*/ 673412 w 2772385"/>
              <a:gd name="connsiteY34" fmla="*/ 3564338 h 3811169"/>
              <a:gd name="connsiteX35" fmla="*/ 684632 w 2772385"/>
              <a:gd name="connsiteY35" fmla="*/ 3698974 h 3811169"/>
              <a:gd name="connsiteX36" fmla="*/ 768779 w 2772385"/>
              <a:gd name="connsiteY36" fmla="*/ 3704584 h 3811169"/>
              <a:gd name="connsiteX37" fmla="*/ 774389 w 2772385"/>
              <a:gd name="connsiteY37" fmla="*/ 3474581 h 3811169"/>
              <a:gd name="connsiteX38" fmla="*/ 740730 w 2772385"/>
              <a:gd name="connsiteY38" fmla="*/ 3205310 h 3811169"/>
              <a:gd name="connsiteX39" fmla="*/ 897805 w 2772385"/>
              <a:gd name="connsiteY39" fmla="*/ 2627499 h 3811169"/>
              <a:gd name="connsiteX40" fmla="*/ 1161466 w 2772385"/>
              <a:gd name="connsiteY40" fmla="*/ 2520912 h 3811169"/>
              <a:gd name="connsiteX41" fmla="*/ 1526104 w 2772385"/>
              <a:gd name="connsiteY41" fmla="*/ 2627499 h 3811169"/>
              <a:gd name="connsiteX42" fmla="*/ 1587812 w 2772385"/>
              <a:gd name="connsiteY42" fmla="*/ 2627499 h 3811169"/>
              <a:gd name="connsiteX43" fmla="*/ 1643910 w 2772385"/>
              <a:gd name="connsiteY43" fmla="*/ 2728476 h 3811169"/>
              <a:gd name="connsiteX44" fmla="*/ 1795375 w 2772385"/>
              <a:gd name="connsiteY44" fmla="*/ 2762134 h 3811169"/>
              <a:gd name="connsiteX45" fmla="*/ 1806595 w 2772385"/>
              <a:gd name="connsiteY45" fmla="*/ 2795793 h 3811169"/>
              <a:gd name="connsiteX46" fmla="*/ 1767326 w 2772385"/>
              <a:gd name="connsiteY46" fmla="*/ 2997747 h 3811169"/>
              <a:gd name="connsiteX47" fmla="*/ 1744887 w 2772385"/>
              <a:gd name="connsiteY47" fmla="*/ 3323116 h 3811169"/>
              <a:gd name="connsiteX48" fmla="*/ 1537324 w 2772385"/>
              <a:gd name="connsiteY48" fmla="*/ 3345555 h 3811169"/>
              <a:gd name="connsiteX49" fmla="*/ 1200735 w 2772385"/>
              <a:gd name="connsiteY49" fmla="*/ 3396044 h 3811169"/>
              <a:gd name="connsiteX50" fmla="*/ 1172686 w 2772385"/>
              <a:gd name="connsiteY50" fmla="*/ 3468971 h 3811169"/>
              <a:gd name="connsiteX51" fmla="*/ 1110978 w 2772385"/>
              <a:gd name="connsiteY51" fmla="*/ 3497020 h 3811169"/>
              <a:gd name="connsiteX52" fmla="*/ 1139027 w 2772385"/>
              <a:gd name="connsiteY52" fmla="*/ 3631656 h 3811169"/>
              <a:gd name="connsiteX53" fmla="*/ 1279272 w 2772385"/>
              <a:gd name="connsiteY53" fmla="*/ 3637266 h 3811169"/>
              <a:gd name="connsiteX54" fmla="*/ 1273662 w 2772385"/>
              <a:gd name="connsiteY54" fmla="*/ 3485801 h 3811169"/>
              <a:gd name="connsiteX55" fmla="*/ 1453176 w 2772385"/>
              <a:gd name="connsiteY55" fmla="*/ 3497020 h 3811169"/>
              <a:gd name="connsiteX56" fmla="*/ 1425127 w 2772385"/>
              <a:gd name="connsiteY56" fmla="*/ 3575558 h 3811169"/>
              <a:gd name="connsiteX57" fmla="*/ 1397078 w 2772385"/>
              <a:gd name="connsiteY57" fmla="*/ 3637266 h 3811169"/>
              <a:gd name="connsiteX58" fmla="*/ 1312931 w 2772385"/>
              <a:gd name="connsiteY58" fmla="*/ 3654095 h 3811169"/>
              <a:gd name="connsiteX59" fmla="*/ 1447567 w 2772385"/>
              <a:gd name="connsiteY59" fmla="*/ 3777511 h 3811169"/>
              <a:gd name="connsiteX60" fmla="*/ 1514884 w 2772385"/>
              <a:gd name="connsiteY60" fmla="*/ 3642876 h 3811169"/>
              <a:gd name="connsiteX61" fmla="*/ 1817814 w 2772385"/>
              <a:gd name="connsiteY61" fmla="*/ 3541899 h 3811169"/>
              <a:gd name="connsiteX62" fmla="*/ 2154403 w 2772385"/>
              <a:gd name="connsiteY62" fmla="*/ 3614826 h 3811169"/>
              <a:gd name="connsiteX63" fmla="*/ 2109525 w 2772385"/>
              <a:gd name="connsiteY63" fmla="*/ 3715803 h 3811169"/>
              <a:gd name="connsiteX64" fmla="*/ 2204892 w 2772385"/>
              <a:gd name="connsiteY64" fmla="*/ 3783121 h 3811169"/>
              <a:gd name="connsiteX65" fmla="*/ 2277819 w 2772385"/>
              <a:gd name="connsiteY65" fmla="*/ 3732633 h 3811169"/>
              <a:gd name="connsiteX66" fmla="*/ 2266600 w 2772385"/>
              <a:gd name="connsiteY66" fmla="*/ 3637266 h 3811169"/>
              <a:gd name="connsiteX67" fmla="*/ 2446114 w 2772385"/>
              <a:gd name="connsiteY67" fmla="*/ 3558728 h 3811169"/>
              <a:gd name="connsiteX68" fmla="*/ 2429284 w 2772385"/>
              <a:gd name="connsiteY68" fmla="*/ 3384824 h 3811169"/>
              <a:gd name="connsiteX69" fmla="*/ 1924401 w 2772385"/>
              <a:gd name="connsiteY69" fmla="*/ 3356775 h 3811169"/>
              <a:gd name="connsiteX70" fmla="*/ 1913181 w 2772385"/>
              <a:gd name="connsiteY70" fmla="*/ 3031406 h 3811169"/>
              <a:gd name="connsiteX71" fmla="*/ 1879522 w 2772385"/>
              <a:gd name="connsiteY71" fmla="*/ 3014576 h 3811169"/>
              <a:gd name="connsiteX72" fmla="*/ 1901962 w 2772385"/>
              <a:gd name="connsiteY72" fmla="*/ 2835062 h 3811169"/>
              <a:gd name="connsiteX73" fmla="*/ 1857083 w 2772385"/>
              <a:gd name="connsiteY73" fmla="*/ 2773354 h 3811169"/>
              <a:gd name="connsiteX74" fmla="*/ 2103915 w 2772385"/>
              <a:gd name="connsiteY74" fmla="*/ 2717256 h 3811169"/>
              <a:gd name="connsiteX75" fmla="*/ 2126354 w 2772385"/>
              <a:gd name="connsiteY75" fmla="*/ 2588230 h 3811169"/>
              <a:gd name="connsiteX76" fmla="*/ 2367576 w 2772385"/>
              <a:gd name="connsiteY76" fmla="*/ 2621889 h 3811169"/>
              <a:gd name="connsiteX77" fmla="*/ 2591969 w 2772385"/>
              <a:gd name="connsiteY77" fmla="*/ 2032858 h 3811169"/>
              <a:gd name="connsiteX78" fmla="*/ 2547090 w 2772385"/>
              <a:gd name="connsiteY78" fmla="*/ 1948711 h 3811169"/>
              <a:gd name="connsiteX79" fmla="*/ 2692946 w 2772385"/>
              <a:gd name="connsiteY79" fmla="*/ 1460657 h 3811169"/>
              <a:gd name="connsiteX80" fmla="*/ 2636848 w 2772385"/>
              <a:gd name="connsiteY80" fmla="*/ 1354071 h 3811169"/>
              <a:gd name="connsiteX81" fmla="*/ 2479772 w 2772385"/>
              <a:gd name="connsiteY81" fmla="*/ 798699 h 3811169"/>
              <a:gd name="connsiteX82" fmla="*/ 2737825 w 2772385"/>
              <a:gd name="connsiteY82" fmla="*/ 675283 h 3811169"/>
              <a:gd name="connsiteX83" fmla="*/ 2709775 w 2772385"/>
              <a:gd name="connsiteY83" fmla="*/ 434061 h 3811169"/>
              <a:gd name="connsiteX84" fmla="*/ 2625628 w 2772385"/>
              <a:gd name="connsiteY84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13408 w 2772385"/>
              <a:gd name="connsiteY30" fmla="*/ 3698973 h 3811169"/>
              <a:gd name="connsiteX31" fmla="*/ 280726 w 2772385"/>
              <a:gd name="connsiteY31" fmla="*/ 3811169 h 3811169"/>
              <a:gd name="connsiteX32" fmla="*/ 477068 w 2772385"/>
              <a:gd name="connsiteY32" fmla="*/ 3771902 h 3811169"/>
              <a:gd name="connsiteX33" fmla="*/ 583655 w 2772385"/>
              <a:gd name="connsiteY33" fmla="*/ 3581168 h 3811169"/>
              <a:gd name="connsiteX34" fmla="*/ 684632 w 2772385"/>
              <a:gd name="connsiteY34" fmla="*/ 3698974 h 3811169"/>
              <a:gd name="connsiteX35" fmla="*/ 768779 w 2772385"/>
              <a:gd name="connsiteY35" fmla="*/ 3704584 h 3811169"/>
              <a:gd name="connsiteX36" fmla="*/ 774389 w 2772385"/>
              <a:gd name="connsiteY36" fmla="*/ 3474581 h 3811169"/>
              <a:gd name="connsiteX37" fmla="*/ 740730 w 2772385"/>
              <a:gd name="connsiteY37" fmla="*/ 3205310 h 3811169"/>
              <a:gd name="connsiteX38" fmla="*/ 897805 w 2772385"/>
              <a:gd name="connsiteY38" fmla="*/ 2627499 h 3811169"/>
              <a:gd name="connsiteX39" fmla="*/ 1161466 w 2772385"/>
              <a:gd name="connsiteY39" fmla="*/ 2520912 h 3811169"/>
              <a:gd name="connsiteX40" fmla="*/ 1526104 w 2772385"/>
              <a:gd name="connsiteY40" fmla="*/ 2627499 h 3811169"/>
              <a:gd name="connsiteX41" fmla="*/ 1587812 w 2772385"/>
              <a:gd name="connsiteY41" fmla="*/ 2627499 h 3811169"/>
              <a:gd name="connsiteX42" fmla="*/ 1643910 w 2772385"/>
              <a:gd name="connsiteY42" fmla="*/ 2728476 h 3811169"/>
              <a:gd name="connsiteX43" fmla="*/ 1795375 w 2772385"/>
              <a:gd name="connsiteY43" fmla="*/ 2762134 h 3811169"/>
              <a:gd name="connsiteX44" fmla="*/ 1806595 w 2772385"/>
              <a:gd name="connsiteY44" fmla="*/ 2795793 h 3811169"/>
              <a:gd name="connsiteX45" fmla="*/ 1767326 w 2772385"/>
              <a:gd name="connsiteY45" fmla="*/ 2997747 h 3811169"/>
              <a:gd name="connsiteX46" fmla="*/ 1744887 w 2772385"/>
              <a:gd name="connsiteY46" fmla="*/ 3323116 h 3811169"/>
              <a:gd name="connsiteX47" fmla="*/ 1537324 w 2772385"/>
              <a:gd name="connsiteY47" fmla="*/ 3345555 h 3811169"/>
              <a:gd name="connsiteX48" fmla="*/ 1200735 w 2772385"/>
              <a:gd name="connsiteY48" fmla="*/ 3396044 h 3811169"/>
              <a:gd name="connsiteX49" fmla="*/ 1172686 w 2772385"/>
              <a:gd name="connsiteY49" fmla="*/ 3468971 h 3811169"/>
              <a:gd name="connsiteX50" fmla="*/ 1110978 w 2772385"/>
              <a:gd name="connsiteY50" fmla="*/ 3497020 h 3811169"/>
              <a:gd name="connsiteX51" fmla="*/ 1139027 w 2772385"/>
              <a:gd name="connsiteY51" fmla="*/ 3631656 h 3811169"/>
              <a:gd name="connsiteX52" fmla="*/ 1279272 w 2772385"/>
              <a:gd name="connsiteY52" fmla="*/ 3637266 h 3811169"/>
              <a:gd name="connsiteX53" fmla="*/ 1273662 w 2772385"/>
              <a:gd name="connsiteY53" fmla="*/ 3485801 h 3811169"/>
              <a:gd name="connsiteX54" fmla="*/ 1453176 w 2772385"/>
              <a:gd name="connsiteY54" fmla="*/ 3497020 h 3811169"/>
              <a:gd name="connsiteX55" fmla="*/ 1425127 w 2772385"/>
              <a:gd name="connsiteY55" fmla="*/ 3575558 h 3811169"/>
              <a:gd name="connsiteX56" fmla="*/ 1397078 w 2772385"/>
              <a:gd name="connsiteY56" fmla="*/ 3637266 h 3811169"/>
              <a:gd name="connsiteX57" fmla="*/ 1312931 w 2772385"/>
              <a:gd name="connsiteY57" fmla="*/ 3654095 h 3811169"/>
              <a:gd name="connsiteX58" fmla="*/ 1447567 w 2772385"/>
              <a:gd name="connsiteY58" fmla="*/ 3777511 h 3811169"/>
              <a:gd name="connsiteX59" fmla="*/ 1514884 w 2772385"/>
              <a:gd name="connsiteY59" fmla="*/ 3642876 h 3811169"/>
              <a:gd name="connsiteX60" fmla="*/ 1817814 w 2772385"/>
              <a:gd name="connsiteY60" fmla="*/ 3541899 h 3811169"/>
              <a:gd name="connsiteX61" fmla="*/ 2154403 w 2772385"/>
              <a:gd name="connsiteY61" fmla="*/ 3614826 h 3811169"/>
              <a:gd name="connsiteX62" fmla="*/ 2109525 w 2772385"/>
              <a:gd name="connsiteY62" fmla="*/ 3715803 h 3811169"/>
              <a:gd name="connsiteX63" fmla="*/ 2204892 w 2772385"/>
              <a:gd name="connsiteY63" fmla="*/ 3783121 h 3811169"/>
              <a:gd name="connsiteX64" fmla="*/ 2277819 w 2772385"/>
              <a:gd name="connsiteY64" fmla="*/ 3732633 h 3811169"/>
              <a:gd name="connsiteX65" fmla="*/ 2266600 w 2772385"/>
              <a:gd name="connsiteY65" fmla="*/ 3637266 h 3811169"/>
              <a:gd name="connsiteX66" fmla="*/ 2446114 w 2772385"/>
              <a:gd name="connsiteY66" fmla="*/ 3558728 h 3811169"/>
              <a:gd name="connsiteX67" fmla="*/ 2429284 w 2772385"/>
              <a:gd name="connsiteY67" fmla="*/ 3384824 h 3811169"/>
              <a:gd name="connsiteX68" fmla="*/ 1924401 w 2772385"/>
              <a:gd name="connsiteY68" fmla="*/ 3356775 h 3811169"/>
              <a:gd name="connsiteX69" fmla="*/ 1913181 w 2772385"/>
              <a:gd name="connsiteY69" fmla="*/ 3031406 h 3811169"/>
              <a:gd name="connsiteX70" fmla="*/ 1879522 w 2772385"/>
              <a:gd name="connsiteY70" fmla="*/ 3014576 h 3811169"/>
              <a:gd name="connsiteX71" fmla="*/ 1901962 w 2772385"/>
              <a:gd name="connsiteY71" fmla="*/ 2835062 h 3811169"/>
              <a:gd name="connsiteX72" fmla="*/ 1857083 w 2772385"/>
              <a:gd name="connsiteY72" fmla="*/ 2773354 h 3811169"/>
              <a:gd name="connsiteX73" fmla="*/ 2103915 w 2772385"/>
              <a:gd name="connsiteY73" fmla="*/ 2717256 h 3811169"/>
              <a:gd name="connsiteX74" fmla="*/ 2126354 w 2772385"/>
              <a:gd name="connsiteY74" fmla="*/ 2588230 h 3811169"/>
              <a:gd name="connsiteX75" fmla="*/ 2367576 w 2772385"/>
              <a:gd name="connsiteY75" fmla="*/ 2621889 h 3811169"/>
              <a:gd name="connsiteX76" fmla="*/ 2591969 w 2772385"/>
              <a:gd name="connsiteY76" fmla="*/ 2032858 h 3811169"/>
              <a:gd name="connsiteX77" fmla="*/ 2547090 w 2772385"/>
              <a:gd name="connsiteY77" fmla="*/ 1948711 h 3811169"/>
              <a:gd name="connsiteX78" fmla="*/ 2692946 w 2772385"/>
              <a:gd name="connsiteY78" fmla="*/ 1460657 h 3811169"/>
              <a:gd name="connsiteX79" fmla="*/ 2636848 w 2772385"/>
              <a:gd name="connsiteY79" fmla="*/ 1354071 h 3811169"/>
              <a:gd name="connsiteX80" fmla="*/ 2479772 w 2772385"/>
              <a:gd name="connsiteY80" fmla="*/ 798699 h 3811169"/>
              <a:gd name="connsiteX81" fmla="*/ 2737825 w 2772385"/>
              <a:gd name="connsiteY81" fmla="*/ 675283 h 3811169"/>
              <a:gd name="connsiteX82" fmla="*/ 2709775 w 2772385"/>
              <a:gd name="connsiteY82" fmla="*/ 434061 h 3811169"/>
              <a:gd name="connsiteX83" fmla="*/ 2625628 w 2772385"/>
              <a:gd name="connsiteY83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13408 w 2772385"/>
              <a:gd name="connsiteY30" fmla="*/ 3698973 h 3811169"/>
              <a:gd name="connsiteX31" fmla="*/ 280726 w 2772385"/>
              <a:gd name="connsiteY31" fmla="*/ 3811169 h 3811169"/>
              <a:gd name="connsiteX32" fmla="*/ 477068 w 2772385"/>
              <a:gd name="connsiteY32" fmla="*/ 3771902 h 3811169"/>
              <a:gd name="connsiteX33" fmla="*/ 622923 w 2772385"/>
              <a:gd name="connsiteY33" fmla="*/ 3547509 h 3811169"/>
              <a:gd name="connsiteX34" fmla="*/ 684632 w 2772385"/>
              <a:gd name="connsiteY34" fmla="*/ 3698974 h 3811169"/>
              <a:gd name="connsiteX35" fmla="*/ 768779 w 2772385"/>
              <a:gd name="connsiteY35" fmla="*/ 3704584 h 3811169"/>
              <a:gd name="connsiteX36" fmla="*/ 774389 w 2772385"/>
              <a:gd name="connsiteY36" fmla="*/ 3474581 h 3811169"/>
              <a:gd name="connsiteX37" fmla="*/ 740730 w 2772385"/>
              <a:gd name="connsiteY37" fmla="*/ 3205310 h 3811169"/>
              <a:gd name="connsiteX38" fmla="*/ 897805 w 2772385"/>
              <a:gd name="connsiteY38" fmla="*/ 2627499 h 3811169"/>
              <a:gd name="connsiteX39" fmla="*/ 1161466 w 2772385"/>
              <a:gd name="connsiteY39" fmla="*/ 2520912 h 3811169"/>
              <a:gd name="connsiteX40" fmla="*/ 1526104 w 2772385"/>
              <a:gd name="connsiteY40" fmla="*/ 2627499 h 3811169"/>
              <a:gd name="connsiteX41" fmla="*/ 1587812 w 2772385"/>
              <a:gd name="connsiteY41" fmla="*/ 2627499 h 3811169"/>
              <a:gd name="connsiteX42" fmla="*/ 1643910 w 2772385"/>
              <a:gd name="connsiteY42" fmla="*/ 2728476 h 3811169"/>
              <a:gd name="connsiteX43" fmla="*/ 1795375 w 2772385"/>
              <a:gd name="connsiteY43" fmla="*/ 2762134 h 3811169"/>
              <a:gd name="connsiteX44" fmla="*/ 1806595 w 2772385"/>
              <a:gd name="connsiteY44" fmla="*/ 2795793 h 3811169"/>
              <a:gd name="connsiteX45" fmla="*/ 1767326 w 2772385"/>
              <a:gd name="connsiteY45" fmla="*/ 2997747 h 3811169"/>
              <a:gd name="connsiteX46" fmla="*/ 1744887 w 2772385"/>
              <a:gd name="connsiteY46" fmla="*/ 3323116 h 3811169"/>
              <a:gd name="connsiteX47" fmla="*/ 1537324 w 2772385"/>
              <a:gd name="connsiteY47" fmla="*/ 3345555 h 3811169"/>
              <a:gd name="connsiteX48" fmla="*/ 1200735 w 2772385"/>
              <a:gd name="connsiteY48" fmla="*/ 3396044 h 3811169"/>
              <a:gd name="connsiteX49" fmla="*/ 1172686 w 2772385"/>
              <a:gd name="connsiteY49" fmla="*/ 3468971 h 3811169"/>
              <a:gd name="connsiteX50" fmla="*/ 1110978 w 2772385"/>
              <a:gd name="connsiteY50" fmla="*/ 3497020 h 3811169"/>
              <a:gd name="connsiteX51" fmla="*/ 1139027 w 2772385"/>
              <a:gd name="connsiteY51" fmla="*/ 3631656 h 3811169"/>
              <a:gd name="connsiteX52" fmla="*/ 1279272 w 2772385"/>
              <a:gd name="connsiteY52" fmla="*/ 3637266 h 3811169"/>
              <a:gd name="connsiteX53" fmla="*/ 1273662 w 2772385"/>
              <a:gd name="connsiteY53" fmla="*/ 3485801 h 3811169"/>
              <a:gd name="connsiteX54" fmla="*/ 1453176 w 2772385"/>
              <a:gd name="connsiteY54" fmla="*/ 3497020 h 3811169"/>
              <a:gd name="connsiteX55" fmla="*/ 1425127 w 2772385"/>
              <a:gd name="connsiteY55" fmla="*/ 3575558 h 3811169"/>
              <a:gd name="connsiteX56" fmla="*/ 1397078 w 2772385"/>
              <a:gd name="connsiteY56" fmla="*/ 3637266 h 3811169"/>
              <a:gd name="connsiteX57" fmla="*/ 1312931 w 2772385"/>
              <a:gd name="connsiteY57" fmla="*/ 3654095 h 3811169"/>
              <a:gd name="connsiteX58" fmla="*/ 1447567 w 2772385"/>
              <a:gd name="connsiteY58" fmla="*/ 3777511 h 3811169"/>
              <a:gd name="connsiteX59" fmla="*/ 1514884 w 2772385"/>
              <a:gd name="connsiteY59" fmla="*/ 3642876 h 3811169"/>
              <a:gd name="connsiteX60" fmla="*/ 1817814 w 2772385"/>
              <a:gd name="connsiteY60" fmla="*/ 3541899 h 3811169"/>
              <a:gd name="connsiteX61" fmla="*/ 2154403 w 2772385"/>
              <a:gd name="connsiteY61" fmla="*/ 3614826 h 3811169"/>
              <a:gd name="connsiteX62" fmla="*/ 2109525 w 2772385"/>
              <a:gd name="connsiteY62" fmla="*/ 3715803 h 3811169"/>
              <a:gd name="connsiteX63" fmla="*/ 2204892 w 2772385"/>
              <a:gd name="connsiteY63" fmla="*/ 3783121 h 3811169"/>
              <a:gd name="connsiteX64" fmla="*/ 2277819 w 2772385"/>
              <a:gd name="connsiteY64" fmla="*/ 3732633 h 3811169"/>
              <a:gd name="connsiteX65" fmla="*/ 2266600 w 2772385"/>
              <a:gd name="connsiteY65" fmla="*/ 3637266 h 3811169"/>
              <a:gd name="connsiteX66" fmla="*/ 2446114 w 2772385"/>
              <a:gd name="connsiteY66" fmla="*/ 3558728 h 3811169"/>
              <a:gd name="connsiteX67" fmla="*/ 2429284 w 2772385"/>
              <a:gd name="connsiteY67" fmla="*/ 3384824 h 3811169"/>
              <a:gd name="connsiteX68" fmla="*/ 1924401 w 2772385"/>
              <a:gd name="connsiteY68" fmla="*/ 3356775 h 3811169"/>
              <a:gd name="connsiteX69" fmla="*/ 1913181 w 2772385"/>
              <a:gd name="connsiteY69" fmla="*/ 3031406 h 3811169"/>
              <a:gd name="connsiteX70" fmla="*/ 1879522 w 2772385"/>
              <a:gd name="connsiteY70" fmla="*/ 3014576 h 3811169"/>
              <a:gd name="connsiteX71" fmla="*/ 1901962 w 2772385"/>
              <a:gd name="connsiteY71" fmla="*/ 2835062 h 3811169"/>
              <a:gd name="connsiteX72" fmla="*/ 1857083 w 2772385"/>
              <a:gd name="connsiteY72" fmla="*/ 2773354 h 3811169"/>
              <a:gd name="connsiteX73" fmla="*/ 2103915 w 2772385"/>
              <a:gd name="connsiteY73" fmla="*/ 2717256 h 3811169"/>
              <a:gd name="connsiteX74" fmla="*/ 2126354 w 2772385"/>
              <a:gd name="connsiteY74" fmla="*/ 2588230 h 3811169"/>
              <a:gd name="connsiteX75" fmla="*/ 2367576 w 2772385"/>
              <a:gd name="connsiteY75" fmla="*/ 2621889 h 3811169"/>
              <a:gd name="connsiteX76" fmla="*/ 2591969 w 2772385"/>
              <a:gd name="connsiteY76" fmla="*/ 2032858 h 3811169"/>
              <a:gd name="connsiteX77" fmla="*/ 2547090 w 2772385"/>
              <a:gd name="connsiteY77" fmla="*/ 1948711 h 3811169"/>
              <a:gd name="connsiteX78" fmla="*/ 2692946 w 2772385"/>
              <a:gd name="connsiteY78" fmla="*/ 1460657 h 3811169"/>
              <a:gd name="connsiteX79" fmla="*/ 2636848 w 2772385"/>
              <a:gd name="connsiteY79" fmla="*/ 1354071 h 3811169"/>
              <a:gd name="connsiteX80" fmla="*/ 2479772 w 2772385"/>
              <a:gd name="connsiteY80" fmla="*/ 798699 h 3811169"/>
              <a:gd name="connsiteX81" fmla="*/ 2737825 w 2772385"/>
              <a:gd name="connsiteY81" fmla="*/ 675283 h 3811169"/>
              <a:gd name="connsiteX82" fmla="*/ 2709775 w 2772385"/>
              <a:gd name="connsiteY82" fmla="*/ 434061 h 3811169"/>
              <a:gd name="connsiteX83" fmla="*/ 2625628 w 2772385"/>
              <a:gd name="connsiteY83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13408 w 2772385"/>
              <a:gd name="connsiteY30" fmla="*/ 3698973 h 3811169"/>
              <a:gd name="connsiteX31" fmla="*/ 280726 w 2772385"/>
              <a:gd name="connsiteY31" fmla="*/ 3811169 h 3811169"/>
              <a:gd name="connsiteX32" fmla="*/ 477068 w 2772385"/>
              <a:gd name="connsiteY32" fmla="*/ 3771902 h 3811169"/>
              <a:gd name="connsiteX33" fmla="*/ 622923 w 2772385"/>
              <a:gd name="connsiteY33" fmla="*/ 3547509 h 3811169"/>
              <a:gd name="connsiteX34" fmla="*/ 684632 w 2772385"/>
              <a:gd name="connsiteY34" fmla="*/ 3698974 h 3811169"/>
              <a:gd name="connsiteX35" fmla="*/ 768779 w 2772385"/>
              <a:gd name="connsiteY35" fmla="*/ 3704584 h 3811169"/>
              <a:gd name="connsiteX36" fmla="*/ 774389 w 2772385"/>
              <a:gd name="connsiteY36" fmla="*/ 3474581 h 3811169"/>
              <a:gd name="connsiteX37" fmla="*/ 740730 w 2772385"/>
              <a:gd name="connsiteY37" fmla="*/ 3205310 h 3811169"/>
              <a:gd name="connsiteX38" fmla="*/ 897805 w 2772385"/>
              <a:gd name="connsiteY38" fmla="*/ 2627499 h 3811169"/>
              <a:gd name="connsiteX39" fmla="*/ 1161466 w 2772385"/>
              <a:gd name="connsiteY39" fmla="*/ 2520912 h 3811169"/>
              <a:gd name="connsiteX40" fmla="*/ 1526104 w 2772385"/>
              <a:gd name="connsiteY40" fmla="*/ 2627499 h 3811169"/>
              <a:gd name="connsiteX41" fmla="*/ 1587812 w 2772385"/>
              <a:gd name="connsiteY41" fmla="*/ 2627499 h 3811169"/>
              <a:gd name="connsiteX42" fmla="*/ 1643910 w 2772385"/>
              <a:gd name="connsiteY42" fmla="*/ 2728476 h 3811169"/>
              <a:gd name="connsiteX43" fmla="*/ 1795375 w 2772385"/>
              <a:gd name="connsiteY43" fmla="*/ 2762134 h 3811169"/>
              <a:gd name="connsiteX44" fmla="*/ 1806595 w 2772385"/>
              <a:gd name="connsiteY44" fmla="*/ 2795793 h 3811169"/>
              <a:gd name="connsiteX45" fmla="*/ 1767326 w 2772385"/>
              <a:gd name="connsiteY45" fmla="*/ 2997747 h 3811169"/>
              <a:gd name="connsiteX46" fmla="*/ 1744887 w 2772385"/>
              <a:gd name="connsiteY46" fmla="*/ 3323116 h 3811169"/>
              <a:gd name="connsiteX47" fmla="*/ 1537324 w 2772385"/>
              <a:gd name="connsiteY47" fmla="*/ 3345555 h 3811169"/>
              <a:gd name="connsiteX48" fmla="*/ 1200735 w 2772385"/>
              <a:gd name="connsiteY48" fmla="*/ 3396044 h 3811169"/>
              <a:gd name="connsiteX49" fmla="*/ 1172686 w 2772385"/>
              <a:gd name="connsiteY49" fmla="*/ 3468971 h 3811169"/>
              <a:gd name="connsiteX50" fmla="*/ 1110978 w 2772385"/>
              <a:gd name="connsiteY50" fmla="*/ 3497020 h 3811169"/>
              <a:gd name="connsiteX51" fmla="*/ 1139027 w 2772385"/>
              <a:gd name="connsiteY51" fmla="*/ 3631656 h 3811169"/>
              <a:gd name="connsiteX52" fmla="*/ 1279272 w 2772385"/>
              <a:gd name="connsiteY52" fmla="*/ 3637266 h 3811169"/>
              <a:gd name="connsiteX53" fmla="*/ 1273662 w 2772385"/>
              <a:gd name="connsiteY53" fmla="*/ 3485801 h 3811169"/>
              <a:gd name="connsiteX54" fmla="*/ 1453176 w 2772385"/>
              <a:gd name="connsiteY54" fmla="*/ 3497020 h 3811169"/>
              <a:gd name="connsiteX55" fmla="*/ 1425127 w 2772385"/>
              <a:gd name="connsiteY55" fmla="*/ 3575558 h 3811169"/>
              <a:gd name="connsiteX56" fmla="*/ 1397078 w 2772385"/>
              <a:gd name="connsiteY56" fmla="*/ 3637266 h 3811169"/>
              <a:gd name="connsiteX57" fmla="*/ 1312931 w 2772385"/>
              <a:gd name="connsiteY57" fmla="*/ 3654095 h 3811169"/>
              <a:gd name="connsiteX58" fmla="*/ 1447567 w 2772385"/>
              <a:gd name="connsiteY58" fmla="*/ 3777511 h 3811169"/>
              <a:gd name="connsiteX59" fmla="*/ 1514884 w 2772385"/>
              <a:gd name="connsiteY59" fmla="*/ 3642876 h 3811169"/>
              <a:gd name="connsiteX60" fmla="*/ 1817814 w 2772385"/>
              <a:gd name="connsiteY60" fmla="*/ 3541899 h 3811169"/>
              <a:gd name="connsiteX61" fmla="*/ 2154403 w 2772385"/>
              <a:gd name="connsiteY61" fmla="*/ 3614826 h 3811169"/>
              <a:gd name="connsiteX62" fmla="*/ 2109525 w 2772385"/>
              <a:gd name="connsiteY62" fmla="*/ 3715803 h 3811169"/>
              <a:gd name="connsiteX63" fmla="*/ 2204892 w 2772385"/>
              <a:gd name="connsiteY63" fmla="*/ 3783121 h 3811169"/>
              <a:gd name="connsiteX64" fmla="*/ 2277819 w 2772385"/>
              <a:gd name="connsiteY64" fmla="*/ 3732633 h 3811169"/>
              <a:gd name="connsiteX65" fmla="*/ 2266600 w 2772385"/>
              <a:gd name="connsiteY65" fmla="*/ 3637266 h 3811169"/>
              <a:gd name="connsiteX66" fmla="*/ 2446114 w 2772385"/>
              <a:gd name="connsiteY66" fmla="*/ 3558728 h 3811169"/>
              <a:gd name="connsiteX67" fmla="*/ 2429284 w 2772385"/>
              <a:gd name="connsiteY67" fmla="*/ 3384824 h 3811169"/>
              <a:gd name="connsiteX68" fmla="*/ 1924401 w 2772385"/>
              <a:gd name="connsiteY68" fmla="*/ 3356775 h 3811169"/>
              <a:gd name="connsiteX69" fmla="*/ 1913181 w 2772385"/>
              <a:gd name="connsiteY69" fmla="*/ 3031406 h 3811169"/>
              <a:gd name="connsiteX70" fmla="*/ 1879522 w 2772385"/>
              <a:gd name="connsiteY70" fmla="*/ 3014576 h 3811169"/>
              <a:gd name="connsiteX71" fmla="*/ 1901962 w 2772385"/>
              <a:gd name="connsiteY71" fmla="*/ 2835062 h 3811169"/>
              <a:gd name="connsiteX72" fmla="*/ 1857083 w 2772385"/>
              <a:gd name="connsiteY72" fmla="*/ 2773354 h 3811169"/>
              <a:gd name="connsiteX73" fmla="*/ 2103915 w 2772385"/>
              <a:gd name="connsiteY73" fmla="*/ 2717256 h 3811169"/>
              <a:gd name="connsiteX74" fmla="*/ 2126354 w 2772385"/>
              <a:gd name="connsiteY74" fmla="*/ 2588230 h 3811169"/>
              <a:gd name="connsiteX75" fmla="*/ 2367576 w 2772385"/>
              <a:gd name="connsiteY75" fmla="*/ 2621889 h 3811169"/>
              <a:gd name="connsiteX76" fmla="*/ 2591969 w 2772385"/>
              <a:gd name="connsiteY76" fmla="*/ 2032858 h 3811169"/>
              <a:gd name="connsiteX77" fmla="*/ 2547090 w 2772385"/>
              <a:gd name="connsiteY77" fmla="*/ 1948711 h 3811169"/>
              <a:gd name="connsiteX78" fmla="*/ 2692946 w 2772385"/>
              <a:gd name="connsiteY78" fmla="*/ 1460657 h 3811169"/>
              <a:gd name="connsiteX79" fmla="*/ 2636848 w 2772385"/>
              <a:gd name="connsiteY79" fmla="*/ 1354071 h 3811169"/>
              <a:gd name="connsiteX80" fmla="*/ 2479772 w 2772385"/>
              <a:gd name="connsiteY80" fmla="*/ 798699 h 3811169"/>
              <a:gd name="connsiteX81" fmla="*/ 2737825 w 2772385"/>
              <a:gd name="connsiteY81" fmla="*/ 675283 h 3811169"/>
              <a:gd name="connsiteX82" fmla="*/ 2709775 w 2772385"/>
              <a:gd name="connsiteY82" fmla="*/ 434061 h 3811169"/>
              <a:gd name="connsiteX83" fmla="*/ 2625628 w 2772385"/>
              <a:gd name="connsiteY83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13408 w 2772385"/>
              <a:gd name="connsiteY30" fmla="*/ 3698973 h 3811169"/>
              <a:gd name="connsiteX31" fmla="*/ 280726 w 2772385"/>
              <a:gd name="connsiteY31" fmla="*/ 3811169 h 3811169"/>
              <a:gd name="connsiteX32" fmla="*/ 477068 w 2772385"/>
              <a:gd name="connsiteY32" fmla="*/ 3771902 h 3811169"/>
              <a:gd name="connsiteX33" fmla="*/ 622923 w 2772385"/>
              <a:gd name="connsiteY33" fmla="*/ 3547509 h 3811169"/>
              <a:gd name="connsiteX34" fmla="*/ 684632 w 2772385"/>
              <a:gd name="connsiteY34" fmla="*/ 3698974 h 3811169"/>
              <a:gd name="connsiteX35" fmla="*/ 768779 w 2772385"/>
              <a:gd name="connsiteY35" fmla="*/ 3704584 h 3811169"/>
              <a:gd name="connsiteX36" fmla="*/ 774389 w 2772385"/>
              <a:gd name="connsiteY36" fmla="*/ 3474581 h 3811169"/>
              <a:gd name="connsiteX37" fmla="*/ 740730 w 2772385"/>
              <a:gd name="connsiteY37" fmla="*/ 3205310 h 3811169"/>
              <a:gd name="connsiteX38" fmla="*/ 897805 w 2772385"/>
              <a:gd name="connsiteY38" fmla="*/ 2627499 h 3811169"/>
              <a:gd name="connsiteX39" fmla="*/ 1161466 w 2772385"/>
              <a:gd name="connsiteY39" fmla="*/ 2520912 h 3811169"/>
              <a:gd name="connsiteX40" fmla="*/ 1526104 w 2772385"/>
              <a:gd name="connsiteY40" fmla="*/ 2627499 h 3811169"/>
              <a:gd name="connsiteX41" fmla="*/ 1587812 w 2772385"/>
              <a:gd name="connsiteY41" fmla="*/ 2627499 h 3811169"/>
              <a:gd name="connsiteX42" fmla="*/ 1643910 w 2772385"/>
              <a:gd name="connsiteY42" fmla="*/ 2728476 h 3811169"/>
              <a:gd name="connsiteX43" fmla="*/ 1795375 w 2772385"/>
              <a:gd name="connsiteY43" fmla="*/ 2762134 h 3811169"/>
              <a:gd name="connsiteX44" fmla="*/ 1806595 w 2772385"/>
              <a:gd name="connsiteY44" fmla="*/ 2795793 h 3811169"/>
              <a:gd name="connsiteX45" fmla="*/ 1767326 w 2772385"/>
              <a:gd name="connsiteY45" fmla="*/ 2997747 h 3811169"/>
              <a:gd name="connsiteX46" fmla="*/ 1744887 w 2772385"/>
              <a:gd name="connsiteY46" fmla="*/ 3323116 h 3811169"/>
              <a:gd name="connsiteX47" fmla="*/ 1537324 w 2772385"/>
              <a:gd name="connsiteY47" fmla="*/ 3345555 h 3811169"/>
              <a:gd name="connsiteX48" fmla="*/ 1200735 w 2772385"/>
              <a:gd name="connsiteY48" fmla="*/ 3396044 h 3811169"/>
              <a:gd name="connsiteX49" fmla="*/ 1172686 w 2772385"/>
              <a:gd name="connsiteY49" fmla="*/ 3468971 h 3811169"/>
              <a:gd name="connsiteX50" fmla="*/ 1110978 w 2772385"/>
              <a:gd name="connsiteY50" fmla="*/ 3497020 h 3811169"/>
              <a:gd name="connsiteX51" fmla="*/ 1139027 w 2772385"/>
              <a:gd name="connsiteY51" fmla="*/ 3631656 h 3811169"/>
              <a:gd name="connsiteX52" fmla="*/ 1279272 w 2772385"/>
              <a:gd name="connsiteY52" fmla="*/ 3637266 h 3811169"/>
              <a:gd name="connsiteX53" fmla="*/ 1273662 w 2772385"/>
              <a:gd name="connsiteY53" fmla="*/ 3485801 h 3811169"/>
              <a:gd name="connsiteX54" fmla="*/ 1453176 w 2772385"/>
              <a:gd name="connsiteY54" fmla="*/ 3497020 h 3811169"/>
              <a:gd name="connsiteX55" fmla="*/ 1425127 w 2772385"/>
              <a:gd name="connsiteY55" fmla="*/ 3575558 h 3811169"/>
              <a:gd name="connsiteX56" fmla="*/ 1397078 w 2772385"/>
              <a:gd name="connsiteY56" fmla="*/ 3637266 h 3811169"/>
              <a:gd name="connsiteX57" fmla="*/ 1312931 w 2772385"/>
              <a:gd name="connsiteY57" fmla="*/ 3654095 h 3811169"/>
              <a:gd name="connsiteX58" fmla="*/ 1447567 w 2772385"/>
              <a:gd name="connsiteY58" fmla="*/ 3777511 h 3811169"/>
              <a:gd name="connsiteX59" fmla="*/ 1514884 w 2772385"/>
              <a:gd name="connsiteY59" fmla="*/ 3642876 h 3811169"/>
              <a:gd name="connsiteX60" fmla="*/ 1817814 w 2772385"/>
              <a:gd name="connsiteY60" fmla="*/ 3541899 h 3811169"/>
              <a:gd name="connsiteX61" fmla="*/ 2154403 w 2772385"/>
              <a:gd name="connsiteY61" fmla="*/ 3614826 h 3811169"/>
              <a:gd name="connsiteX62" fmla="*/ 2109525 w 2772385"/>
              <a:gd name="connsiteY62" fmla="*/ 3715803 h 3811169"/>
              <a:gd name="connsiteX63" fmla="*/ 2204892 w 2772385"/>
              <a:gd name="connsiteY63" fmla="*/ 3783121 h 3811169"/>
              <a:gd name="connsiteX64" fmla="*/ 2277819 w 2772385"/>
              <a:gd name="connsiteY64" fmla="*/ 3732633 h 3811169"/>
              <a:gd name="connsiteX65" fmla="*/ 2266600 w 2772385"/>
              <a:gd name="connsiteY65" fmla="*/ 3637266 h 3811169"/>
              <a:gd name="connsiteX66" fmla="*/ 2446114 w 2772385"/>
              <a:gd name="connsiteY66" fmla="*/ 3558728 h 3811169"/>
              <a:gd name="connsiteX67" fmla="*/ 2429284 w 2772385"/>
              <a:gd name="connsiteY67" fmla="*/ 3384824 h 3811169"/>
              <a:gd name="connsiteX68" fmla="*/ 1924401 w 2772385"/>
              <a:gd name="connsiteY68" fmla="*/ 3356775 h 3811169"/>
              <a:gd name="connsiteX69" fmla="*/ 1913181 w 2772385"/>
              <a:gd name="connsiteY69" fmla="*/ 3031406 h 3811169"/>
              <a:gd name="connsiteX70" fmla="*/ 1879522 w 2772385"/>
              <a:gd name="connsiteY70" fmla="*/ 3014576 h 3811169"/>
              <a:gd name="connsiteX71" fmla="*/ 1901962 w 2772385"/>
              <a:gd name="connsiteY71" fmla="*/ 2835062 h 3811169"/>
              <a:gd name="connsiteX72" fmla="*/ 1857083 w 2772385"/>
              <a:gd name="connsiteY72" fmla="*/ 2773354 h 3811169"/>
              <a:gd name="connsiteX73" fmla="*/ 2103915 w 2772385"/>
              <a:gd name="connsiteY73" fmla="*/ 2717256 h 3811169"/>
              <a:gd name="connsiteX74" fmla="*/ 2126354 w 2772385"/>
              <a:gd name="connsiteY74" fmla="*/ 2588230 h 3811169"/>
              <a:gd name="connsiteX75" fmla="*/ 2367576 w 2772385"/>
              <a:gd name="connsiteY75" fmla="*/ 2621889 h 3811169"/>
              <a:gd name="connsiteX76" fmla="*/ 2591969 w 2772385"/>
              <a:gd name="connsiteY76" fmla="*/ 2032858 h 3811169"/>
              <a:gd name="connsiteX77" fmla="*/ 2547090 w 2772385"/>
              <a:gd name="connsiteY77" fmla="*/ 1948711 h 3811169"/>
              <a:gd name="connsiteX78" fmla="*/ 2692946 w 2772385"/>
              <a:gd name="connsiteY78" fmla="*/ 1460657 h 3811169"/>
              <a:gd name="connsiteX79" fmla="*/ 2636848 w 2772385"/>
              <a:gd name="connsiteY79" fmla="*/ 1354071 h 3811169"/>
              <a:gd name="connsiteX80" fmla="*/ 2479772 w 2772385"/>
              <a:gd name="connsiteY80" fmla="*/ 798699 h 3811169"/>
              <a:gd name="connsiteX81" fmla="*/ 2737825 w 2772385"/>
              <a:gd name="connsiteY81" fmla="*/ 675283 h 3811169"/>
              <a:gd name="connsiteX82" fmla="*/ 2709775 w 2772385"/>
              <a:gd name="connsiteY82" fmla="*/ 434061 h 3811169"/>
              <a:gd name="connsiteX83" fmla="*/ 2625628 w 2772385"/>
              <a:gd name="connsiteY83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13408 w 2772385"/>
              <a:gd name="connsiteY30" fmla="*/ 3698973 h 3811169"/>
              <a:gd name="connsiteX31" fmla="*/ 280726 w 2772385"/>
              <a:gd name="connsiteY31" fmla="*/ 3811169 h 3811169"/>
              <a:gd name="connsiteX32" fmla="*/ 477068 w 2772385"/>
              <a:gd name="connsiteY32" fmla="*/ 3771902 h 3811169"/>
              <a:gd name="connsiteX33" fmla="*/ 622923 w 2772385"/>
              <a:gd name="connsiteY33" fmla="*/ 3547509 h 3811169"/>
              <a:gd name="connsiteX34" fmla="*/ 679023 w 2772385"/>
              <a:gd name="connsiteY34" fmla="*/ 3738242 h 3811169"/>
              <a:gd name="connsiteX35" fmla="*/ 768779 w 2772385"/>
              <a:gd name="connsiteY35" fmla="*/ 3704584 h 3811169"/>
              <a:gd name="connsiteX36" fmla="*/ 774389 w 2772385"/>
              <a:gd name="connsiteY36" fmla="*/ 3474581 h 3811169"/>
              <a:gd name="connsiteX37" fmla="*/ 740730 w 2772385"/>
              <a:gd name="connsiteY37" fmla="*/ 3205310 h 3811169"/>
              <a:gd name="connsiteX38" fmla="*/ 897805 w 2772385"/>
              <a:gd name="connsiteY38" fmla="*/ 2627499 h 3811169"/>
              <a:gd name="connsiteX39" fmla="*/ 1161466 w 2772385"/>
              <a:gd name="connsiteY39" fmla="*/ 2520912 h 3811169"/>
              <a:gd name="connsiteX40" fmla="*/ 1526104 w 2772385"/>
              <a:gd name="connsiteY40" fmla="*/ 2627499 h 3811169"/>
              <a:gd name="connsiteX41" fmla="*/ 1587812 w 2772385"/>
              <a:gd name="connsiteY41" fmla="*/ 2627499 h 3811169"/>
              <a:gd name="connsiteX42" fmla="*/ 1643910 w 2772385"/>
              <a:gd name="connsiteY42" fmla="*/ 2728476 h 3811169"/>
              <a:gd name="connsiteX43" fmla="*/ 1795375 w 2772385"/>
              <a:gd name="connsiteY43" fmla="*/ 2762134 h 3811169"/>
              <a:gd name="connsiteX44" fmla="*/ 1806595 w 2772385"/>
              <a:gd name="connsiteY44" fmla="*/ 2795793 h 3811169"/>
              <a:gd name="connsiteX45" fmla="*/ 1767326 w 2772385"/>
              <a:gd name="connsiteY45" fmla="*/ 2997747 h 3811169"/>
              <a:gd name="connsiteX46" fmla="*/ 1744887 w 2772385"/>
              <a:gd name="connsiteY46" fmla="*/ 3323116 h 3811169"/>
              <a:gd name="connsiteX47" fmla="*/ 1537324 w 2772385"/>
              <a:gd name="connsiteY47" fmla="*/ 3345555 h 3811169"/>
              <a:gd name="connsiteX48" fmla="*/ 1200735 w 2772385"/>
              <a:gd name="connsiteY48" fmla="*/ 3396044 h 3811169"/>
              <a:gd name="connsiteX49" fmla="*/ 1172686 w 2772385"/>
              <a:gd name="connsiteY49" fmla="*/ 3468971 h 3811169"/>
              <a:gd name="connsiteX50" fmla="*/ 1110978 w 2772385"/>
              <a:gd name="connsiteY50" fmla="*/ 3497020 h 3811169"/>
              <a:gd name="connsiteX51" fmla="*/ 1139027 w 2772385"/>
              <a:gd name="connsiteY51" fmla="*/ 3631656 h 3811169"/>
              <a:gd name="connsiteX52" fmla="*/ 1279272 w 2772385"/>
              <a:gd name="connsiteY52" fmla="*/ 3637266 h 3811169"/>
              <a:gd name="connsiteX53" fmla="*/ 1273662 w 2772385"/>
              <a:gd name="connsiteY53" fmla="*/ 3485801 h 3811169"/>
              <a:gd name="connsiteX54" fmla="*/ 1453176 w 2772385"/>
              <a:gd name="connsiteY54" fmla="*/ 3497020 h 3811169"/>
              <a:gd name="connsiteX55" fmla="*/ 1425127 w 2772385"/>
              <a:gd name="connsiteY55" fmla="*/ 3575558 h 3811169"/>
              <a:gd name="connsiteX56" fmla="*/ 1397078 w 2772385"/>
              <a:gd name="connsiteY56" fmla="*/ 3637266 h 3811169"/>
              <a:gd name="connsiteX57" fmla="*/ 1312931 w 2772385"/>
              <a:gd name="connsiteY57" fmla="*/ 3654095 h 3811169"/>
              <a:gd name="connsiteX58" fmla="*/ 1447567 w 2772385"/>
              <a:gd name="connsiteY58" fmla="*/ 3777511 h 3811169"/>
              <a:gd name="connsiteX59" fmla="*/ 1514884 w 2772385"/>
              <a:gd name="connsiteY59" fmla="*/ 3642876 h 3811169"/>
              <a:gd name="connsiteX60" fmla="*/ 1817814 w 2772385"/>
              <a:gd name="connsiteY60" fmla="*/ 3541899 h 3811169"/>
              <a:gd name="connsiteX61" fmla="*/ 2154403 w 2772385"/>
              <a:gd name="connsiteY61" fmla="*/ 3614826 h 3811169"/>
              <a:gd name="connsiteX62" fmla="*/ 2109525 w 2772385"/>
              <a:gd name="connsiteY62" fmla="*/ 3715803 h 3811169"/>
              <a:gd name="connsiteX63" fmla="*/ 2204892 w 2772385"/>
              <a:gd name="connsiteY63" fmla="*/ 3783121 h 3811169"/>
              <a:gd name="connsiteX64" fmla="*/ 2277819 w 2772385"/>
              <a:gd name="connsiteY64" fmla="*/ 3732633 h 3811169"/>
              <a:gd name="connsiteX65" fmla="*/ 2266600 w 2772385"/>
              <a:gd name="connsiteY65" fmla="*/ 3637266 h 3811169"/>
              <a:gd name="connsiteX66" fmla="*/ 2446114 w 2772385"/>
              <a:gd name="connsiteY66" fmla="*/ 3558728 h 3811169"/>
              <a:gd name="connsiteX67" fmla="*/ 2429284 w 2772385"/>
              <a:gd name="connsiteY67" fmla="*/ 3384824 h 3811169"/>
              <a:gd name="connsiteX68" fmla="*/ 1924401 w 2772385"/>
              <a:gd name="connsiteY68" fmla="*/ 3356775 h 3811169"/>
              <a:gd name="connsiteX69" fmla="*/ 1913181 w 2772385"/>
              <a:gd name="connsiteY69" fmla="*/ 3031406 h 3811169"/>
              <a:gd name="connsiteX70" fmla="*/ 1879522 w 2772385"/>
              <a:gd name="connsiteY70" fmla="*/ 3014576 h 3811169"/>
              <a:gd name="connsiteX71" fmla="*/ 1901962 w 2772385"/>
              <a:gd name="connsiteY71" fmla="*/ 2835062 h 3811169"/>
              <a:gd name="connsiteX72" fmla="*/ 1857083 w 2772385"/>
              <a:gd name="connsiteY72" fmla="*/ 2773354 h 3811169"/>
              <a:gd name="connsiteX73" fmla="*/ 2103915 w 2772385"/>
              <a:gd name="connsiteY73" fmla="*/ 2717256 h 3811169"/>
              <a:gd name="connsiteX74" fmla="*/ 2126354 w 2772385"/>
              <a:gd name="connsiteY74" fmla="*/ 2588230 h 3811169"/>
              <a:gd name="connsiteX75" fmla="*/ 2367576 w 2772385"/>
              <a:gd name="connsiteY75" fmla="*/ 2621889 h 3811169"/>
              <a:gd name="connsiteX76" fmla="*/ 2591969 w 2772385"/>
              <a:gd name="connsiteY76" fmla="*/ 2032858 h 3811169"/>
              <a:gd name="connsiteX77" fmla="*/ 2547090 w 2772385"/>
              <a:gd name="connsiteY77" fmla="*/ 1948711 h 3811169"/>
              <a:gd name="connsiteX78" fmla="*/ 2692946 w 2772385"/>
              <a:gd name="connsiteY78" fmla="*/ 1460657 h 3811169"/>
              <a:gd name="connsiteX79" fmla="*/ 2636848 w 2772385"/>
              <a:gd name="connsiteY79" fmla="*/ 1354071 h 3811169"/>
              <a:gd name="connsiteX80" fmla="*/ 2479772 w 2772385"/>
              <a:gd name="connsiteY80" fmla="*/ 798699 h 3811169"/>
              <a:gd name="connsiteX81" fmla="*/ 2737825 w 2772385"/>
              <a:gd name="connsiteY81" fmla="*/ 675283 h 3811169"/>
              <a:gd name="connsiteX82" fmla="*/ 2709775 w 2772385"/>
              <a:gd name="connsiteY82" fmla="*/ 434061 h 3811169"/>
              <a:gd name="connsiteX83" fmla="*/ 2625628 w 2772385"/>
              <a:gd name="connsiteY83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13408 w 2772385"/>
              <a:gd name="connsiteY30" fmla="*/ 3698973 h 3811169"/>
              <a:gd name="connsiteX31" fmla="*/ 280726 w 2772385"/>
              <a:gd name="connsiteY31" fmla="*/ 3811169 h 3811169"/>
              <a:gd name="connsiteX32" fmla="*/ 477068 w 2772385"/>
              <a:gd name="connsiteY32" fmla="*/ 3771902 h 3811169"/>
              <a:gd name="connsiteX33" fmla="*/ 622923 w 2772385"/>
              <a:gd name="connsiteY33" fmla="*/ 3547509 h 3811169"/>
              <a:gd name="connsiteX34" fmla="*/ 679023 w 2772385"/>
              <a:gd name="connsiteY34" fmla="*/ 3738242 h 3811169"/>
              <a:gd name="connsiteX35" fmla="*/ 740730 w 2772385"/>
              <a:gd name="connsiteY35" fmla="*/ 3738243 h 3811169"/>
              <a:gd name="connsiteX36" fmla="*/ 774389 w 2772385"/>
              <a:gd name="connsiteY36" fmla="*/ 3474581 h 3811169"/>
              <a:gd name="connsiteX37" fmla="*/ 740730 w 2772385"/>
              <a:gd name="connsiteY37" fmla="*/ 3205310 h 3811169"/>
              <a:gd name="connsiteX38" fmla="*/ 897805 w 2772385"/>
              <a:gd name="connsiteY38" fmla="*/ 2627499 h 3811169"/>
              <a:gd name="connsiteX39" fmla="*/ 1161466 w 2772385"/>
              <a:gd name="connsiteY39" fmla="*/ 2520912 h 3811169"/>
              <a:gd name="connsiteX40" fmla="*/ 1526104 w 2772385"/>
              <a:gd name="connsiteY40" fmla="*/ 2627499 h 3811169"/>
              <a:gd name="connsiteX41" fmla="*/ 1587812 w 2772385"/>
              <a:gd name="connsiteY41" fmla="*/ 2627499 h 3811169"/>
              <a:gd name="connsiteX42" fmla="*/ 1643910 w 2772385"/>
              <a:gd name="connsiteY42" fmla="*/ 2728476 h 3811169"/>
              <a:gd name="connsiteX43" fmla="*/ 1795375 w 2772385"/>
              <a:gd name="connsiteY43" fmla="*/ 2762134 h 3811169"/>
              <a:gd name="connsiteX44" fmla="*/ 1806595 w 2772385"/>
              <a:gd name="connsiteY44" fmla="*/ 2795793 h 3811169"/>
              <a:gd name="connsiteX45" fmla="*/ 1767326 w 2772385"/>
              <a:gd name="connsiteY45" fmla="*/ 2997747 h 3811169"/>
              <a:gd name="connsiteX46" fmla="*/ 1744887 w 2772385"/>
              <a:gd name="connsiteY46" fmla="*/ 3323116 h 3811169"/>
              <a:gd name="connsiteX47" fmla="*/ 1537324 w 2772385"/>
              <a:gd name="connsiteY47" fmla="*/ 3345555 h 3811169"/>
              <a:gd name="connsiteX48" fmla="*/ 1200735 w 2772385"/>
              <a:gd name="connsiteY48" fmla="*/ 3396044 h 3811169"/>
              <a:gd name="connsiteX49" fmla="*/ 1172686 w 2772385"/>
              <a:gd name="connsiteY49" fmla="*/ 3468971 h 3811169"/>
              <a:gd name="connsiteX50" fmla="*/ 1110978 w 2772385"/>
              <a:gd name="connsiteY50" fmla="*/ 3497020 h 3811169"/>
              <a:gd name="connsiteX51" fmla="*/ 1139027 w 2772385"/>
              <a:gd name="connsiteY51" fmla="*/ 3631656 h 3811169"/>
              <a:gd name="connsiteX52" fmla="*/ 1279272 w 2772385"/>
              <a:gd name="connsiteY52" fmla="*/ 3637266 h 3811169"/>
              <a:gd name="connsiteX53" fmla="*/ 1273662 w 2772385"/>
              <a:gd name="connsiteY53" fmla="*/ 3485801 h 3811169"/>
              <a:gd name="connsiteX54" fmla="*/ 1453176 w 2772385"/>
              <a:gd name="connsiteY54" fmla="*/ 3497020 h 3811169"/>
              <a:gd name="connsiteX55" fmla="*/ 1425127 w 2772385"/>
              <a:gd name="connsiteY55" fmla="*/ 3575558 h 3811169"/>
              <a:gd name="connsiteX56" fmla="*/ 1397078 w 2772385"/>
              <a:gd name="connsiteY56" fmla="*/ 3637266 h 3811169"/>
              <a:gd name="connsiteX57" fmla="*/ 1312931 w 2772385"/>
              <a:gd name="connsiteY57" fmla="*/ 3654095 h 3811169"/>
              <a:gd name="connsiteX58" fmla="*/ 1447567 w 2772385"/>
              <a:gd name="connsiteY58" fmla="*/ 3777511 h 3811169"/>
              <a:gd name="connsiteX59" fmla="*/ 1514884 w 2772385"/>
              <a:gd name="connsiteY59" fmla="*/ 3642876 h 3811169"/>
              <a:gd name="connsiteX60" fmla="*/ 1817814 w 2772385"/>
              <a:gd name="connsiteY60" fmla="*/ 3541899 h 3811169"/>
              <a:gd name="connsiteX61" fmla="*/ 2154403 w 2772385"/>
              <a:gd name="connsiteY61" fmla="*/ 3614826 h 3811169"/>
              <a:gd name="connsiteX62" fmla="*/ 2109525 w 2772385"/>
              <a:gd name="connsiteY62" fmla="*/ 3715803 h 3811169"/>
              <a:gd name="connsiteX63" fmla="*/ 2204892 w 2772385"/>
              <a:gd name="connsiteY63" fmla="*/ 3783121 h 3811169"/>
              <a:gd name="connsiteX64" fmla="*/ 2277819 w 2772385"/>
              <a:gd name="connsiteY64" fmla="*/ 3732633 h 3811169"/>
              <a:gd name="connsiteX65" fmla="*/ 2266600 w 2772385"/>
              <a:gd name="connsiteY65" fmla="*/ 3637266 h 3811169"/>
              <a:gd name="connsiteX66" fmla="*/ 2446114 w 2772385"/>
              <a:gd name="connsiteY66" fmla="*/ 3558728 h 3811169"/>
              <a:gd name="connsiteX67" fmla="*/ 2429284 w 2772385"/>
              <a:gd name="connsiteY67" fmla="*/ 3384824 h 3811169"/>
              <a:gd name="connsiteX68" fmla="*/ 1924401 w 2772385"/>
              <a:gd name="connsiteY68" fmla="*/ 3356775 h 3811169"/>
              <a:gd name="connsiteX69" fmla="*/ 1913181 w 2772385"/>
              <a:gd name="connsiteY69" fmla="*/ 3031406 h 3811169"/>
              <a:gd name="connsiteX70" fmla="*/ 1879522 w 2772385"/>
              <a:gd name="connsiteY70" fmla="*/ 3014576 h 3811169"/>
              <a:gd name="connsiteX71" fmla="*/ 1901962 w 2772385"/>
              <a:gd name="connsiteY71" fmla="*/ 2835062 h 3811169"/>
              <a:gd name="connsiteX72" fmla="*/ 1857083 w 2772385"/>
              <a:gd name="connsiteY72" fmla="*/ 2773354 h 3811169"/>
              <a:gd name="connsiteX73" fmla="*/ 2103915 w 2772385"/>
              <a:gd name="connsiteY73" fmla="*/ 2717256 h 3811169"/>
              <a:gd name="connsiteX74" fmla="*/ 2126354 w 2772385"/>
              <a:gd name="connsiteY74" fmla="*/ 2588230 h 3811169"/>
              <a:gd name="connsiteX75" fmla="*/ 2367576 w 2772385"/>
              <a:gd name="connsiteY75" fmla="*/ 2621889 h 3811169"/>
              <a:gd name="connsiteX76" fmla="*/ 2591969 w 2772385"/>
              <a:gd name="connsiteY76" fmla="*/ 2032858 h 3811169"/>
              <a:gd name="connsiteX77" fmla="*/ 2547090 w 2772385"/>
              <a:gd name="connsiteY77" fmla="*/ 1948711 h 3811169"/>
              <a:gd name="connsiteX78" fmla="*/ 2692946 w 2772385"/>
              <a:gd name="connsiteY78" fmla="*/ 1460657 h 3811169"/>
              <a:gd name="connsiteX79" fmla="*/ 2636848 w 2772385"/>
              <a:gd name="connsiteY79" fmla="*/ 1354071 h 3811169"/>
              <a:gd name="connsiteX80" fmla="*/ 2479772 w 2772385"/>
              <a:gd name="connsiteY80" fmla="*/ 798699 h 3811169"/>
              <a:gd name="connsiteX81" fmla="*/ 2737825 w 2772385"/>
              <a:gd name="connsiteY81" fmla="*/ 675283 h 3811169"/>
              <a:gd name="connsiteX82" fmla="*/ 2709775 w 2772385"/>
              <a:gd name="connsiteY82" fmla="*/ 434061 h 3811169"/>
              <a:gd name="connsiteX83" fmla="*/ 2625628 w 2772385"/>
              <a:gd name="connsiteY83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13408 w 2772385"/>
              <a:gd name="connsiteY30" fmla="*/ 3698973 h 3811169"/>
              <a:gd name="connsiteX31" fmla="*/ 280726 w 2772385"/>
              <a:gd name="connsiteY31" fmla="*/ 3811169 h 3811169"/>
              <a:gd name="connsiteX32" fmla="*/ 477068 w 2772385"/>
              <a:gd name="connsiteY32" fmla="*/ 3771902 h 3811169"/>
              <a:gd name="connsiteX33" fmla="*/ 622923 w 2772385"/>
              <a:gd name="connsiteY33" fmla="*/ 3547509 h 3811169"/>
              <a:gd name="connsiteX34" fmla="*/ 679023 w 2772385"/>
              <a:gd name="connsiteY34" fmla="*/ 3738242 h 3811169"/>
              <a:gd name="connsiteX35" fmla="*/ 718291 w 2772385"/>
              <a:gd name="connsiteY35" fmla="*/ 3743853 h 3811169"/>
              <a:gd name="connsiteX36" fmla="*/ 774389 w 2772385"/>
              <a:gd name="connsiteY36" fmla="*/ 3474581 h 3811169"/>
              <a:gd name="connsiteX37" fmla="*/ 740730 w 2772385"/>
              <a:gd name="connsiteY37" fmla="*/ 3205310 h 3811169"/>
              <a:gd name="connsiteX38" fmla="*/ 897805 w 2772385"/>
              <a:gd name="connsiteY38" fmla="*/ 2627499 h 3811169"/>
              <a:gd name="connsiteX39" fmla="*/ 1161466 w 2772385"/>
              <a:gd name="connsiteY39" fmla="*/ 2520912 h 3811169"/>
              <a:gd name="connsiteX40" fmla="*/ 1526104 w 2772385"/>
              <a:gd name="connsiteY40" fmla="*/ 2627499 h 3811169"/>
              <a:gd name="connsiteX41" fmla="*/ 1587812 w 2772385"/>
              <a:gd name="connsiteY41" fmla="*/ 2627499 h 3811169"/>
              <a:gd name="connsiteX42" fmla="*/ 1643910 w 2772385"/>
              <a:gd name="connsiteY42" fmla="*/ 2728476 h 3811169"/>
              <a:gd name="connsiteX43" fmla="*/ 1795375 w 2772385"/>
              <a:gd name="connsiteY43" fmla="*/ 2762134 h 3811169"/>
              <a:gd name="connsiteX44" fmla="*/ 1806595 w 2772385"/>
              <a:gd name="connsiteY44" fmla="*/ 2795793 h 3811169"/>
              <a:gd name="connsiteX45" fmla="*/ 1767326 w 2772385"/>
              <a:gd name="connsiteY45" fmla="*/ 2997747 h 3811169"/>
              <a:gd name="connsiteX46" fmla="*/ 1744887 w 2772385"/>
              <a:gd name="connsiteY46" fmla="*/ 3323116 h 3811169"/>
              <a:gd name="connsiteX47" fmla="*/ 1537324 w 2772385"/>
              <a:gd name="connsiteY47" fmla="*/ 3345555 h 3811169"/>
              <a:gd name="connsiteX48" fmla="*/ 1200735 w 2772385"/>
              <a:gd name="connsiteY48" fmla="*/ 3396044 h 3811169"/>
              <a:gd name="connsiteX49" fmla="*/ 1172686 w 2772385"/>
              <a:gd name="connsiteY49" fmla="*/ 3468971 h 3811169"/>
              <a:gd name="connsiteX50" fmla="*/ 1110978 w 2772385"/>
              <a:gd name="connsiteY50" fmla="*/ 3497020 h 3811169"/>
              <a:gd name="connsiteX51" fmla="*/ 1139027 w 2772385"/>
              <a:gd name="connsiteY51" fmla="*/ 3631656 h 3811169"/>
              <a:gd name="connsiteX52" fmla="*/ 1279272 w 2772385"/>
              <a:gd name="connsiteY52" fmla="*/ 3637266 h 3811169"/>
              <a:gd name="connsiteX53" fmla="*/ 1273662 w 2772385"/>
              <a:gd name="connsiteY53" fmla="*/ 3485801 h 3811169"/>
              <a:gd name="connsiteX54" fmla="*/ 1453176 w 2772385"/>
              <a:gd name="connsiteY54" fmla="*/ 3497020 h 3811169"/>
              <a:gd name="connsiteX55" fmla="*/ 1425127 w 2772385"/>
              <a:gd name="connsiteY55" fmla="*/ 3575558 h 3811169"/>
              <a:gd name="connsiteX56" fmla="*/ 1397078 w 2772385"/>
              <a:gd name="connsiteY56" fmla="*/ 3637266 h 3811169"/>
              <a:gd name="connsiteX57" fmla="*/ 1312931 w 2772385"/>
              <a:gd name="connsiteY57" fmla="*/ 3654095 h 3811169"/>
              <a:gd name="connsiteX58" fmla="*/ 1447567 w 2772385"/>
              <a:gd name="connsiteY58" fmla="*/ 3777511 h 3811169"/>
              <a:gd name="connsiteX59" fmla="*/ 1514884 w 2772385"/>
              <a:gd name="connsiteY59" fmla="*/ 3642876 h 3811169"/>
              <a:gd name="connsiteX60" fmla="*/ 1817814 w 2772385"/>
              <a:gd name="connsiteY60" fmla="*/ 3541899 h 3811169"/>
              <a:gd name="connsiteX61" fmla="*/ 2154403 w 2772385"/>
              <a:gd name="connsiteY61" fmla="*/ 3614826 h 3811169"/>
              <a:gd name="connsiteX62" fmla="*/ 2109525 w 2772385"/>
              <a:gd name="connsiteY62" fmla="*/ 3715803 h 3811169"/>
              <a:gd name="connsiteX63" fmla="*/ 2204892 w 2772385"/>
              <a:gd name="connsiteY63" fmla="*/ 3783121 h 3811169"/>
              <a:gd name="connsiteX64" fmla="*/ 2277819 w 2772385"/>
              <a:gd name="connsiteY64" fmla="*/ 3732633 h 3811169"/>
              <a:gd name="connsiteX65" fmla="*/ 2266600 w 2772385"/>
              <a:gd name="connsiteY65" fmla="*/ 3637266 h 3811169"/>
              <a:gd name="connsiteX66" fmla="*/ 2446114 w 2772385"/>
              <a:gd name="connsiteY66" fmla="*/ 3558728 h 3811169"/>
              <a:gd name="connsiteX67" fmla="*/ 2429284 w 2772385"/>
              <a:gd name="connsiteY67" fmla="*/ 3384824 h 3811169"/>
              <a:gd name="connsiteX68" fmla="*/ 1924401 w 2772385"/>
              <a:gd name="connsiteY68" fmla="*/ 3356775 h 3811169"/>
              <a:gd name="connsiteX69" fmla="*/ 1913181 w 2772385"/>
              <a:gd name="connsiteY69" fmla="*/ 3031406 h 3811169"/>
              <a:gd name="connsiteX70" fmla="*/ 1879522 w 2772385"/>
              <a:gd name="connsiteY70" fmla="*/ 3014576 h 3811169"/>
              <a:gd name="connsiteX71" fmla="*/ 1901962 w 2772385"/>
              <a:gd name="connsiteY71" fmla="*/ 2835062 h 3811169"/>
              <a:gd name="connsiteX72" fmla="*/ 1857083 w 2772385"/>
              <a:gd name="connsiteY72" fmla="*/ 2773354 h 3811169"/>
              <a:gd name="connsiteX73" fmla="*/ 2103915 w 2772385"/>
              <a:gd name="connsiteY73" fmla="*/ 2717256 h 3811169"/>
              <a:gd name="connsiteX74" fmla="*/ 2126354 w 2772385"/>
              <a:gd name="connsiteY74" fmla="*/ 2588230 h 3811169"/>
              <a:gd name="connsiteX75" fmla="*/ 2367576 w 2772385"/>
              <a:gd name="connsiteY75" fmla="*/ 2621889 h 3811169"/>
              <a:gd name="connsiteX76" fmla="*/ 2591969 w 2772385"/>
              <a:gd name="connsiteY76" fmla="*/ 2032858 h 3811169"/>
              <a:gd name="connsiteX77" fmla="*/ 2547090 w 2772385"/>
              <a:gd name="connsiteY77" fmla="*/ 1948711 h 3811169"/>
              <a:gd name="connsiteX78" fmla="*/ 2692946 w 2772385"/>
              <a:gd name="connsiteY78" fmla="*/ 1460657 h 3811169"/>
              <a:gd name="connsiteX79" fmla="*/ 2636848 w 2772385"/>
              <a:gd name="connsiteY79" fmla="*/ 1354071 h 3811169"/>
              <a:gd name="connsiteX80" fmla="*/ 2479772 w 2772385"/>
              <a:gd name="connsiteY80" fmla="*/ 798699 h 3811169"/>
              <a:gd name="connsiteX81" fmla="*/ 2737825 w 2772385"/>
              <a:gd name="connsiteY81" fmla="*/ 675283 h 3811169"/>
              <a:gd name="connsiteX82" fmla="*/ 2709775 w 2772385"/>
              <a:gd name="connsiteY82" fmla="*/ 434061 h 3811169"/>
              <a:gd name="connsiteX83" fmla="*/ 2625628 w 2772385"/>
              <a:gd name="connsiteY83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13408 w 2772385"/>
              <a:gd name="connsiteY30" fmla="*/ 3698973 h 3811169"/>
              <a:gd name="connsiteX31" fmla="*/ 280726 w 2772385"/>
              <a:gd name="connsiteY31" fmla="*/ 3811169 h 3811169"/>
              <a:gd name="connsiteX32" fmla="*/ 477068 w 2772385"/>
              <a:gd name="connsiteY32" fmla="*/ 3771902 h 3811169"/>
              <a:gd name="connsiteX33" fmla="*/ 622923 w 2772385"/>
              <a:gd name="connsiteY33" fmla="*/ 3547509 h 3811169"/>
              <a:gd name="connsiteX34" fmla="*/ 679023 w 2772385"/>
              <a:gd name="connsiteY34" fmla="*/ 3738242 h 3811169"/>
              <a:gd name="connsiteX35" fmla="*/ 718291 w 2772385"/>
              <a:gd name="connsiteY35" fmla="*/ 3743853 h 3811169"/>
              <a:gd name="connsiteX36" fmla="*/ 774389 w 2772385"/>
              <a:gd name="connsiteY36" fmla="*/ 3474581 h 3811169"/>
              <a:gd name="connsiteX37" fmla="*/ 740730 w 2772385"/>
              <a:gd name="connsiteY37" fmla="*/ 3205310 h 3811169"/>
              <a:gd name="connsiteX38" fmla="*/ 897805 w 2772385"/>
              <a:gd name="connsiteY38" fmla="*/ 2627499 h 3811169"/>
              <a:gd name="connsiteX39" fmla="*/ 1161466 w 2772385"/>
              <a:gd name="connsiteY39" fmla="*/ 2520912 h 3811169"/>
              <a:gd name="connsiteX40" fmla="*/ 1526104 w 2772385"/>
              <a:gd name="connsiteY40" fmla="*/ 2627499 h 3811169"/>
              <a:gd name="connsiteX41" fmla="*/ 1587812 w 2772385"/>
              <a:gd name="connsiteY41" fmla="*/ 2627499 h 3811169"/>
              <a:gd name="connsiteX42" fmla="*/ 1643910 w 2772385"/>
              <a:gd name="connsiteY42" fmla="*/ 2728476 h 3811169"/>
              <a:gd name="connsiteX43" fmla="*/ 1795375 w 2772385"/>
              <a:gd name="connsiteY43" fmla="*/ 2762134 h 3811169"/>
              <a:gd name="connsiteX44" fmla="*/ 1806595 w 2772385"/>
              <a:gd name="connsiteY44" fmla="*/ 2795793 h 3811169"/>
              <a:gd name="connsiteX45" fmla="*/ 1767326 w 2772385"/>
              <a:gd name="connsiteY45" fmla="*/ 2997747 h 3811169"/>
              <a:gd name="connsiteX46" fmla="*/ 1744887 w 2772385"/>
              <a:gd name="connsiteY46" fmla="*/ 3323116 h 3811169"/>
              <a:gd name="connsiteX47" fmla="*/ 1537324 w 2772385"/>
              <a:gd name="connsiteY47" fmla="*/ 3345555 h 3811169"/>
              <a:gd name="connsiteX48" fmla="*/ 1200735 w 2772385"/>
              <a:gd name="connsiteY48" fmla="*/ 3396044 h 3811169"/>
              <a:gd name="connsiteX49" fmla="*/ 1172686 w 2772385"/>
              <a:gd name="connsiteY49" fmla="*/ 3468971 h 3811169"/>
              <a:gd name="connsiteX50" fmla="*/ 1110978 w 2772385"/>
              <a:gd name="connsiteY50" fmla="*/ 3497020 h 3811169"/>
              <a:gd name="connsiteX51" fmla="*/ 1139027 w 2772385"/>
              <a:gd name="connsiteY51" fmla="*/ 3631656 h 3811169"/>
              <a:gd name="connsiteX52" fmla="*/ 1279272 w 2772385"/>
              <a:gd name="connsiteY52" fmla="*/ 3637266 h 3811169"/>
              <a:gd name="connsiteX53" fmla="*/ 1273662 w 2772385"/>
              <a:gd name="connsiteY53" fmla="*/ 3485801 h 3811169"/>
              <a:gd name="connsiteX54" fmla="*/ 1453176 w 2772385"/>
              <a:gd name="connsiteY54" fmla="*/ 3497020 h 3811169"/>
              <a:gd name="connsiteX55" fmla="*/ 1425127 w 2772385"/>
              <a:gd name="connsiteY55" fmla="*/ 3575558 h 3811169"/>
              <a:gd name="connsiteX56" fmla="*/ 1397078 w 2772385"/>
              <a:gd name="connsiteY56" fmla="*/ 3637266 h 3811169"/>
              <a:gd name="connsiteX57" fmla="*/ 1312931 w 2772385"/>
              <a:gd name="connsiteY57" fmla="*/ 3654095 h 3811169"/>
              <a:gd name="connsiteX58" fmla="*/ 1447567 w 2772385"/>
              <a:gd name="connsiteY58" fmla="*/ 3777511 h 3811169"/>
              <a:gd name="connsiteX59" fmla="*/ 1514884 w 2772385"/>
              <a:gd name="connsiteY59" fmla="*/ 3642876 h 3811169"/>
              <a:gd name="connsiteX60" fmla="*/ 1817814 w 2772385"/>
              <a:gd name="connsiteY60" fmla="*/ 3541899 h 3811169"/>
              <a:gd name="connsiteX61" fmla="*/ 2154403 w 2772385"/>
              <a:gd name="connsiteY61" fmla="*/ 3614826 h 3811169"/>
              <a:gd name="connsiteX62" fmla="*/ 2109525 w 2772385"/>
              <a:gd name="connsiteY62" fmla="*/ 3715803 h 3811169"/>
              <a:gd name="connsiteX63" fmla="*/ 2204892 w 2772385"/>
              <a:gd name="connsiteY63" fmla="*/ 3783121 h 3811169"/>
              <a:gd name="connsiteX64" fmla="*/ 2277819 w 2772385"/>
              <a:gd name="connsiteY64" fmla="*/ 3732633 h 3811169"/>
              <a:gd name="connsiteX65" fmla="*/ 2266600 w 2772385"/>
              <a:gd name="connsiteY65" fmla="*/ 3637266 h 3811169"/>
              <a:gd name="connsiteX66" fmla="*/ 2446114 w 2772385"/>
              <a:gd name="connsiteY66" fmla="*/ 3558728 h 3811169"/>
              <a:gd name="connsiteX67" fmla="*/ 2429284 w 2772385"/>
              <a:gd name="connsiteY67" fmla="*/ 3384824 h 3811169"/>
              <a:gd name="connsiteX68" fmla="*/ 1924401 w 2772385"/>
              <a:gd name="connsiteY68" fmla="*/ 3356775 h 3811169"/>
              <a:gd name="connsiteX69" fmla="*/ 1913181 w 2772385"/>
              <a:gd name="connsiteY69" fmla="*/ 3031406 h 3811169"/>
              <a:gd name="connsiteX70" fmla="*/ 1879522 w 2772385"/>
              <a:gd name="connsiteY70" fmla="*/ 3014576 h 3811169"/>
              <a:gd name="connsiteX71" fmla="*/ 1901962 w 2772385"/>
              <a:gd name="connsiteY71" fmla="*/ 2835062 h 3811169"/>
              <a:gd name="connsiteX72" fmla="*/ 1857083 w 2772385"/>
              <a:gd name="connsiteY72" fmla="*/ 2773354 h 3811169"/>
              <a:gd name="connsiteX73" fmla="*/ 2103915 w 2772385"/>
              <a:gd name="connsiteY73" fmla="*/ 2717256 h 3811169"/>
              <a:gd name="connsiteX74" fmla="*/ 2126354 w 2772385"/>
              <a:gd name="connsiteY74" fmla="*/ 2588230 h 3811169"/>
              <a:gd name="connsiteX75" fmla="*/ 2367576 w 2772385"/>
              <a:gd name="connsiteY75" fmla="*/ 2621889 h 3811169"/>
              <a:gd name="connsiteX76" fmla="*/ 2591969 w 2772385"/>
              <a:gd name="connsiteY76" fmla="*/ 2032858 h 3811169"/>
              <a:gd name="connsiteX77" fmla="*/ 2547090 w 2772385"/>
              <a:gd name="connsiteY77" fmla="*/ 1948711 h 3811169"/>
              <a:gd name="connsiteX78" fmla="*/ 2692946 w 2772385"/>
              <a:gd name="connsiteY78" fmla="*/ 1460657 h 3811169"/>
              <a:gd name="connsiteX79" fmla="*/ 2636848 w 2772385"/>
              <a:gd name="connsiteY79" fmla="*/ 1354071 h 3811169"/>
              <a:gd name="connsiteX80" fmla="*/ 2479772 w 2772385"/>
              <a:gd name="connsiteY80" fmla="*/ 798699 h 3811169"/>
              <a:gd name="connsiteX81" fmla="*/ 2737825 w 2772385"/>
              <a:gd name="connsiteY81" fmla="*/ 675283 h 3811169"/>
              <a:gd name="connsiteX82" fmla="*/ 2709775 w 2772385"/>
              <a:gd name="connsiteY82" fmla="*/ 434061 h 3811169"/>
              <a:gd name="connsiteX83" fmla="*/ 2625628 w 2772385"/>
              <a:gd name="connsiteY83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13408 w 2772385"/>
              <a:gd name="connsiteY30" fmla="*/ 3698973 h 3811169"/>
              <a:gd name="connsiteX31" fmla="*/ 280726 w 2772385"/>
              <a:gd name="connsiteY31" fmla="*/ 3811169 h 3811169"/>
              <a:gd name="connsiteX32" fmla="*/ 477068 w 2772385"/>
              <a:gd name="connsiteY32" fmla="*/ 3771902 h 3811169"/>
              <a:gd name="connsiteX33" fmla="*/ 622923 w 2772385"/>
              <a:gd name="connsiteY33" fmla="*/ 3547509 h 3811169"/>
              <a:gd name="connsiteX34" fmla="*/ 679023 w 2772385"/>
              <a:gd name="connsiteY34" fmla="*/ 3738242 h 3811169"/>
              <a:gd name="connsiteX35" fmla="*/ 718291 w 2772385"/>
              <a:gd name="connsiteY35" fmla="*/ 3743853 h 3811169"/>
              <a:gd name="connsiteX36" fmla="*/ 774389 w 2772385"/>
              <a:gd name="connsiteY36" fmla="*/ 3474581 h 3811169"/>
              <a:gd name="connsiteX37" fmla="*/ 740730 w 2772385"/>
              <a:gd name="connsiteY37" fmla="*/ 3205310 h 3811169"/>
              <a:gd name="connsiteX38" fmla="*/ 897805 w 2772385"/>
              <a:gd name="connsiteY38" fmla="*/ 2627499 h 3811169"/>
              <a:gd name="connsiteX39" fmla="*/ 1161466 w 2772385"/>
              <a:gd name="connsiteY39" fmla="*/ 2520912 h 3811169"/>
              <a:gd name="connsiteX40" fmla="*/ 1526104 w 2772385"/>
              <a:gd name="connsiteY40" fmla="*/ 2627499 h 3811169"/>
              <a:gd name="connsiteX41" fmla="*/ 1587812 w 2772385"/>
              <a:gd name="connsiteY41" fmla="*/ 2627499 h 3811169"/>
              <a:gd name="connsiteX42" fmla="*/ 1643910 w 2772385"/>
              <a:gd name="connsiteY42" fmla="*/ 2728476 h 3811169"/>
              <a:gd name="connsiteX43" fmla="*/ 1795375 w 2772385"/>
              <a:gd name="connsiteY43" fmla="*/ 2762134 h 3811169"/>
              <a:gd name="connsiteX44" fmla="*/ 1806595 w 2772385"/>
              <a:gd name="connsiteY44" fmla="*/ 2795793 h 3811169"/>
              <a:gd name="connsiteX45" fmla="*/ 1767326 w 2772385"/>
              <a:gd name="connsiteY45" fmla="*/ 2997747 h 3811169"/>
              <a:gd name="connsiteX46" fmla="*/ 1744887 w 2772385"/>
              <a:gd name="connsiteY46" fmla="*/ 3323116 h 3811169"/>
              <a:gd name="connsiteX47" fmla="*/ 1537324 w 2772385"/>
              <a:gd name="connsiteY47" fmla="*/ 3345555 h 3811169"/>
              <a:gd name="connsiteX48" fmla="*/ 1200735 w 2772385"/>
              <a:gd name="connsiteY48" fmla="*/ 3396044 h 3811169"/>
              <a:gd name="connsiteX49" fmla="*/ 1172686 w 2772385"/>
              <a:gd name="connsiteY49" fmla="*/ 3468971 h 3811169"/>
              <a:gd name="connsiteX50" fmla="*/ 1110978 w 2772385"/>
              <a:gd name="connsiteY50" fmla="*/ 3497020 h 3811169"/>
              <a:gd name="connsiteX51" fmla="*/ 1139027 w 2772385"/>
              <a:gd name="connsiteY51" fmla="*/ 3631656 h 3811169"/>
              <a:gd name="connsiteX52" fmla="*/ 1279272 w 2772385"/>
              <a:gd name="connsiteY52" fmla="*/ 3637266 h 3811169"/>
              <a:gd name="connsiteX53" fmla="*/ 1273662 w 2772385"/>
              <a:gd name="connsiteY53" fmla="*/ 3485801 h 3811169"/>
              <a:gd name="connsiteX54" fmla="*/ 1453176 w 2772385"/>
              <a:gd name="connsiteY54" fmla="*/ 3497020 h 3811169"/>
              <a:gd name="connsiteX55" fmla="*/ 1425127 w 2772385"/>
              <a:gd name="connsiteY55" fmla="*/ 3575558 h 3811169"/>
              <a:gd name="connsiteX56" fmla="*/ 1397078 w 2772385"/>
              <a:gd name="connsiteY56" fmla="*/ 3637266 h 3811169"/>
              <a:gd name="connsiteX57" fmla="*/ 1312931 w 2772385"/>
              <a:gd name="connsiteY57" fmla="*/ 3654095 h 3811169"/>
              <a:gd name="connsiteX58" fmla="*/ 1447567 w 2772385"/>
              <a:gd name="connsiteY58" fmla="*/ 3777511 h 3811169"/>
              <a:gd name="connsiteX59" fmla="*/ 1514884 w 2772385"/>
              <a:gd name="connsiteY59" fmla="*/ 3642876 h 3811169"/>
              <a:gd name="connsiteX60" fmla="*/ 1817814 w 2772385"/>
              <a:gd name="connsiteY60" fmla="*/ 3541899 h 3811169"/>
              <a:gd name="connsiteX61" fmla="*/ 2154403 w 2772385"/>
              <a:gd name="connsiteY61" fmla="*/ 3614826 h 3811169"/>
              <a:gd name="connsiteX62" fmla="*/ 2109525 w 2772385"/>
              <a:gd name="connsiteY62" fmla="*/ 3715803 h 3811169"/>
              <a:gd name="connsiteX63" fmla="*/ 2204892 w 2772385"/>
              <a:gd name="connsiteY63" fmla="*/ 3783121 h 3811169"/>
              <a:gd name="connsiteX64" fmla="*/ 2277819 w 2772385"/>
              <a:gd name="connsiteY64" fmla="*/ 3732633 h 3811169"/>
              <a:gd name="connsiteX65" fmla="*/ 2266600 w 2772385"/>
              <a:gd name="connsiteY65" fmla="*/ 3637266 h 3811169"/>
              <a:gd name="connsiteX66" fmla="*/ 2446114 w 2772385"/>
              <a:gd name="connsiteY66" fmla="*/ 3558728 h 3811169"/>
              <a:gd name="connsiteX67" fmla="*/ 2429284 w 2772385"/>
              <a:gd name="connsiteY67" fmla="*/ 3384824 h 3811169"/>
              <a:gd name="connsiteX68" fmla="*/ 1924401 w 2772385"/>
              <a:gd name="connsiteY68" fmla="*/ 3356775 h 3811169"/>
              <a:gd name="connsiteX69" fmla="*/ 1913181 w 2772385"/>
              <a:gd name="connsiteY69" fmla="*/ 3031406 h 3811169"/>
              <a:gd name="connsiteX70" fmla="*/ 1879522 w 2772385"/>
              <a:gd name="connsiteY70" fmla="*/ 3014576 h 3811169"/>
              <a:gd name="connsiteX71" fmla="*/ 1901962 w 2772385"/>
              <a:gd name="connsiteY71" fmla="*/ 2835062 h 3811169"/>
              <a:gd name="connsiteX72" fmla="*/ 1857083 w 2772385"/>
              <a:gd name="connsiteY72" fmla="*/ 2773354 h 3811169"/>
              <a:gd name="connsiteX73" fmla="*/ 2103915 w 2772385"/>
              <a:gd name="connsiteY73" fmla="*/ 2717256 h 3811169"/>
              <a:gd name="connsiteX74" fmla="*/ 2126354 w 2772385"/>
              <a:gd name="connsiteY74" fmla="*/ 2588230 h 3811169"/>
              <a:gd name="connsiteX75" fmla="*/ 2367576 w 2772385"/>
              <a:gd name="connsiteY75" fmla="*/ 2621889 h 3811169"/>
              <a:gd name="connsiteX76" fmla="*/ 2591969 w 2772385"/>
              <a:gd name="connsiteY76" fmla="*/ 2032858 h 3811169"/>
              <a:gd name="connsiteX77" fmla="*/ 2547090 w 2772385"/>
              <a:gd name="connsiteY77" fmla="*/ 1948711 h 3811169"/>
              <a:gd name="connsiteX78" fmla="*/ 2692946 w 2772385"/>
              <a:gd name="connsiteY78" fmla="*/ 1460657 h 3811169"/>
              <a:gd name="connsiteX79" fmla="*/ 2636848 w 2772385"/>
              <a:gd name="connsiteY79" fmla="*/ 1354071 h 3811169"/>
              <a:gd name="connsiteX80" fmla="*/ 2479772 w 2772385"/>
              <a:gd name="connsiteY80" fmla="*/ 798699 h 3811169"/>
              <a:gd name="connsiteX81" fmla="*/ 2737825 w 2772385"/>
              <a:gd name="connsiteY81" fmla="*/ 675283 h 3811169"/>
              <a:gd name="connsiteX82" fmla="*/ 2709775 w 2772385"/>
              <a:gd name="connsiteY82" fmla="*/ 434061 h 3811169"/>
              <a:gd name="connsiteX83" fmla="*/ 2625628 w 2772385"/>
              <a:gd name="connsiteY83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13408 w 2772385"/>
              <a:gd name="connsiteY30" fmla="*/ 3698973 h 3811169"/>
              <a:gd name="connsiteX31" fmla="*/ 280726 w 2772385"/>
              <a:gd name="connsiteY31" fmla="*/ 3811169 h 3811169"/>
              <a:gd name="connsiteX32" fmla="*/ 477068 w 2772385"/>
              <a:gd name="connsiteY32" fmla="*/ 3771902 h 3811169"/>
              <a:gd name="connsiteX33" fmla="*/ 622923 w 2772385"/>
              <a:gd name="connsiteY33" fmla="*/ 3547509 h 3811169"/>
              <a:gd name="connsiteX34" fmla="*/ 679023 w 2772385"/>
              <a:gd name="connsiteY34" fmla="*/ 3738242 h 3811169"/>
              <a:gd name="connsiteX35" fmla="*/ 718291 w 2772385"/>
              <a:gd name="connsiteY35" fmla="*/ 3743853 h 3811169"/>
              <a:gd name="connsiteX36" fmla="*/ 774389 w 2772385"/>
              <a:gd name="connsiteY36" fmla="*/ 3474581 h 3811169"/>
              <a:gd name="connsiteX37" fmla="*/ 684632 w 2772385"/>
              <a:gd name="connsiteY37" fmla="*/ 3216530 h 3811169"/>
              <a:gd name="connsiteX38" fmla="*/ 897805 w 2772385"/>
              <a:gd name="connsiteY38" fmla="*/ 2627499 h 3811169"/>
              <a:gd name="connsiteX39" fmla="*/ 1161466 w 2772385"/>
              <a:gd name="connsiteY39" fmla="*/ 2520912 h 3811169"/>
              <a:gd name="connsiteX40" fmla="*/ 1526104 w 2772385"/>
              <a:gd name="connsiteY40" fmla="*/ 2627499 h 3811169"/>
              <a:gd name="connsiteX41" fmla="*/ 1587812 w 2772385"/>
              <a:gd name="connsiteY41" fmla="*/ 2627499 h 3811169"/>
              <a:gd name="connsiteX42" fmla="*/ 1643910 w 2772385"/>
              <a:gd name="connsiteY42" fmla="*/ 2728476 h 3811169"/>
              <a:gd name="connsiteX43" fmla="*/ 1795375 w 2772385"/>
              <a:gd name="connsiteY43" fmla="*/ 2762134 h 3811169"/>
              <a:gd name="connsiteX44" fmla="*/ 1806595 w 2772385"/>
              <a:gd name="connsiteY44" fmla="*/ 2795793 h 3811169"/>
              <a:gd name="connsiteX45" fmla="*/ 1767326 w 2772385"/>
              <a:gd name="connsiteY45" fmla="*/ 2997747 h 3811169"/>
              <a:gd name="connsiteX46" fmla="*/ 1744887 w 2772385"/>
              <a:gd name="connsiteY46" fmla="*/ 3323116 h 3811169"/>
              <a:gd name="connsiteX47" fmla="*/ 1537324 w 2772385"/>
              <a:gd name="connsiteY47" fmla="*/ 3345555 h 3811169"/>
              <a:gd name="connsiteX48" fmla="*/ 1200735 w 2772385"/>
              <a:gd name="connsiteY48" fmla="*/ 3396044 h 3811169"/>
              <a:gd name="connsiteX49" fmla="*/ 1172686 w 2772385"/>
              <a:gd name="connsiteY49" fmla="*/ 3468971 h 3811169"/>
              <a:gd name="connsiteX50" fmla="*/ 1110978 w 2772385"/>
              <a:gd name="connsiteY50" fmla="*/ 3497020 h 3811169"/>
              <a:gd name="connsiteX51" fmla="*/ 1139027 w 2772385"/>
              <a:gd name="connsiteY51" fmla="*/ 3631656 h 3811169"/>
              <a:gd name="connsiteX52" fmla="*/ 1279272 w 2772385"/>
              <a:gd name="connsiteY52" fmla="*/ 3637266 h 3811169"/>
              <a:gd name="connsiteX53" fmla="*/ 1273662 w 2772385"/>
              <a:gd name="connsiteY53" fmla="*/ 3485801 h 3811169"/>
              <a:gd name="connsiteX54" fmla="*/ 1453176 w 2772385"/>
              <a:gd name="connsiteY54" fmla="*/ 3497020 h 3811169"/>
              <a:gd name="connsiteX55" fmla="*/ 1425127 w 2772385"/>
              <a:gd name="connsiteY55" fmla="*/ 3575558 h 3811169"/>
              <a:gd name="connsiteX56" fmla="*/ 1397078 w 2772385"/>
              <a:gd name="connsiteY56" fmla="*/ 3637266 h 3811169"/>
              <a:gd name="connsiteX57" fmla="*/ 1312931 w 2772385"/>
              <a:gd name="connsiteY57" fmla="*/ 3654095 h 3811169"/>
              <a:gd name="connsiteX58" fmla="*/ 1447567 w 2772385"/>
              <a:gd name="connsiteY58" fmla="*/ 3777511 h 3811169"/>
              <a:gd name="connsiteX59" fmla="*/ 1514884 w 2772385"/>
              <a:gd name="connsiteY59" fmla="*/ 3642876 h 3811169"/>
              <a:gd name="connsiteX60" fmla="*/ 1817814 w 2772385"/>
              <a:gd name="connsiteY60" fmla="*/ 3541899 h 3811169"/>
              <a:gd name="connsiteX61" fmla="*/ 2154403 w 2772385"/>
              <a:gd name="connsiteY61" fmla="*/ 3614826 h 3811169"/>
              <a:gd name="connsiteX62" fmla="*/ 2109525 w 2772385"/>
              <a:gd name="connsiteY62" fmla="*/ 3715803 h 3811169"/>
              <a:gd name="connsiteX63" fmla="*/ 2204892 w 2772385"/>
              <a:gd name="connsiteY63" fmla="*/ 3783121 h 3811169"/>
              <a:gd name="connsiteX64" fmla="*/ 2277819 w 2772385"/>
              <a:gd name="connsiteY64" fmla="*/ 3732633 h 3811169"/>
              <a:gd name="connsiteX65" fmla="*/ 2266600 w 2772385"/>
              <a:gd name="connsiteY65" fmla="*/ 3637266 h 3811169"/>
              <a:gd name="connsiteX66" fmla="*/ 2446114 w 2772385"/>
              <a:gd name="connsiteY66" fmla="*/ 3558728 h 3811169"/>
              <a:gd name="connsiteX67" fmla="*/ 2429284 w 2772385"/>
              <a:gd name="connsiteY67" fmla="*/ 3384824 h 3811169"/>
              <a:gd name="connsiteX68" fmla="*/ 1924401 w 2772385"/>
              <a:gd name="connsiteY68" fmla="*/ 3356775 h 3811169"/>
              <a:gd name="connsiteX69" fmla="*/ 1913181 w 2772385"/>
              <a:gd name="connsiteY69" fmla="*/ 3031406 h 3811169"/>
              <a:gd name="connsiteX70" fmla="*/ 1879522 w 2772385"/>
              <a:gd name="connsiteY70" fmla="*/ 3014576 h 3811169"/>
              <a:gd name="connsiteX71" fmla="*/ 1901962 w 2772385"/>
              <a:gd name="connsiteY71" fmla="*/ 2835062 h 3811169"/>
              <a:gd name="connsiteX72" fmla="*/ 1857083 w 2772385"/>
              <a:gd name="connsiteY72" fmla="*/ 2773354 h 3811169"/>
              <a:gd name="connsiteX73" fmla="*/ 2103915 w 2772385"/>
              <a:gd name="connsiteY73" fmla="*/ 2717256 h 3811169"/>
              <a:gd name="connsiteX74" fmla="*/ 2126354 w 2772385"/>
              <a:gd name="connsiteY74" fmla="*/ 2588230 h 3811169"/>
              <a:gd name="connsiteX75" fmla="*/ 2367576 w 2772385"/>
              <a:gd name="connsiteY75" fmla="*/ 2621889 h 3811169"/>
              <a:gd name="connsiteX76" fmla="*/ 2591969 w 2772385"/>
              <a:gd name="connsiteY76" fmla="*/ 2032858 h 3811169"/>
              <a:gd name="connsiteX77" fmla="*/ 2547090 w 2772385"/>
              <a:gd name="connsiteY77" fmla="*/ 1948711 h 3811169"/>
              <a:gd name="connsiteX78" fmla="*/ 2692946 w 2772385"/>
              <a:gd name="connsiteY78" fmla="*/ 1460657 h 3811169"/>
              <a:gd name="connsiteX79" fmla="*/ 2636848 w 2772385"/>
              <a:gd name="connsiteY79" fmla="*/ 1354071 h 3811169"/>
              <a:gd name="connsiteX80" fmla="*/ 2479772 w 2772385"/>
              <a:gd name="connsiteY80" fmla="*/ 798699 h 3811169"/>
              <a:gd name="connsiteX81" fmla="*/ 2737825 w 2772385"/>
              <a:gd name="connsiteY81" fmla="*/ 675283 h 3811169"/>
              <a:gd name="connsiteX82" fmla="*/ 2709775 w 2772385"/>
              <a:gd name="connsiteY82" fmla="*/ 434061 h 3811169"/>
              <a:gd name="connsiteX83" fmla="*/ 2625628 w 2772385"/>
              <a:gd name="connsiteY83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13408 w 2772385"/>
              <a:gd name="connsiteY30" fmla="*/ 3698973 h 3811169"/>
              <a:gd name="connsiteX31" fmla="*/ 280726 w 2772385"/>
              <a:gd name="connsiteY31" fmla="*/ 3811169 h 3811169"/>
              <a:gd name="connsiteX32" fmla="*/ 477068 w 2772385"/>
              <a:gd name="connsiteY32" fmla="*/ 3771902 h 3811169"/>
              <a:gd name="connsiteX33" fmla="*/ 622923 w 2772385"/>
              <a:gd name="connsiteY33" fmla="*/ 3547509 h 3811169"/>
              <a:gd name="connsiteX34" fmla="*/ 662193 w 2772385"/>
              <a:gd name="connsiteY34" fmla="*/ 3743852 h 3811169"/>
              <a:gd name="connsiteX35" fmla="*/ 718291 w 2772385"/>
              <a:gd name="connsiteY35" fmla="*/ 3743853 h 3811169"/>
              <a:gd name="connsiteX36" fmla="*/ 774389 w 2772385"/>
              <a:gd name="connsiteY36" fmla="*/ 3474581 h 3811169"/>
              <a:gd name="connsiteX37" fmla="*/ 684632 w 2772385"/>
              <a:gd name="connsiteY37" fmla="*/ 3216530 h 3811169"/>
              <a:gd name="connsiteX38" fmla="*/ 897805 w 2772385"/>
              <a:gd name="connsiteY38" fmla="*/ 2627499 h 3811169"/>
              <a:gd name="connsiteX39" fmla="*/ 1161466 w 2772385"/>
              <a:gd name="connsiteY39" fmla="*/ 2520912 h 3811169"/>
              <a:gd name="connsiteX40" fmla="*/ 1526104 w 2772385"/>
              <a:gd name="connsiteY40" fmla="*/ 2627499 h 3811169"/>
              <a:gd name="connsiteX41" fmla="*/ 1587812 w 2772385"/>
              <a:gd name="connsiteY41" fmla="*/ 2627499 h 3811169"/>
              <a:gd name="connsiteX42" fmla="*/ 1643910 w 2772385"/>
              <a:gd name="connsiteY42" fmla="*/ 2728476 h 3811169"/>
              <a:gd name="connsiteX43" fmla="*/ 1795375 w 2772385"/>
              <a:gd name="connsiteY43" fmla="*/ 2762134 h 3811169"/>
              <a:gd name="connsiteX44" fmla="*/ 1806595 w 2772385"/>
              <a:gd name="connsiteY44" fmla="*/ 2795793 h 3811169"/>
              <a:gd name="connsiteX45" fmla="*/ 1767326 w 2772385"/>
              <a:gd name="connsiteY45" fmla="*/ 2997747 h 3811169"/>
              <a:gd name="connsiteX46" fmla="*/ 1744887 w 2772385"/>
              <a:gd name="connsiteY46" fmla="*/ 3323116 h 3811169"/>
              <a:gd name="connsiteX47" fmla="*/ 1537324 w 2772385"/>
              <a:gd name="connsiteY47" fmla="*/ 3345555 h 3811169"/>
              <a:gd name="connsiteX48" fmla="*/ 1200735 w 2772385"/>
              <a:gd name="connsiteY48" fmla="*/ 3396044 h 3811169"/>
              <a:gd name="connsiteX49" fmla="*/ 1172686 w 2772385"/>
              <a:gd name="connsiteY49" fmla="*/ 3468971 h 3811169"/>
              <a:gd name="connsiteX50" fmla="*/ 1110978 w 2772385"/>
              <a:gd name="connsiteY50" fmla="*/ 3497020 h 3811169"/>
              <a:gd name="connsiteX51" fmla="*/ 1139027 w 2772385"/>
              <a:gd name="connsiteY51" fmla="*/ 3631656 h 3811169"/>
              <a:gd name="connsiteX52" fmla="*/ 1279272 w 2772385"/>
              <a:gd name="connsiteY52" fmla="*/ 3637266 h 3811169"/>
              <a:gd name="connsiteX53" fmla="*/ 1273662 w 2772385"/>
              <a:gd name="connsiteY53" fmla="*/ 3485801 h 3811169"/>
              <a:gd name="connsiteX54" fmla="*/ 1453176 w 2772385"/>
              <a:gd name="connsiteY54" fmla="*/ 3497020 h 3811169"/>
              <a:gd name="connsiteX55" fmla="*/ 1425127 w 2772385"/>
              <a:gd name="connsiteY55" fmla="*/ 3575558 h 3811169"/>
              <a:gd name="connsiteX56" fmla="*/ 1397078 w 2772385"/>
              <a:gd name="connsiteY56" fmla="*/ 3637266 h 3811169"/>
              <a:gd name="connsiteX57" fmla="*/ 1312931 w 2772385"/>
              <a:gd name="connsiteY57" fmla="*/ 3654095 h 3811169"/>
              <a:gd name="connsiteX58" fmla="*/ 1447567 w 2772385"/>
              <a:gd name="connsiteY58" fmla="*/ 3777511 h 3811169"/>
              <a:gd name="connsiteX59" fmla="*/ 1514884 w 2772385"/>
              <a:gd name="connsiteY59" fmla="*/ 3642876 h 3811169"/>
              <a:gd name="connsiteX60" fmla="*/ 1817814 w 2772385"/>
              <a:gd name="connsiteY60" fmla="*/ 3541899 h 3811169"/>
              <a:gd name="connsiteX61" fmla="*/ 2154403 w 2772385"/>
              <a:gd name="connsiteY61" fmla="*/ 3614826 h 3811169"/>
              <a:gd name="connsiteX62" fmla="*/ 2109525 w 2772385"/>
              <a:gd name="connsiteY62" fmla="*/ 3715803 h 3811169"/>
              <a:gd name="connsiteX63" fmla="*/ 2204892 w 2772385"/>
              <a:gd name="connsiteY63" fmla="*/ 3783121 h 3811169"/>
              <a:gd name="connsiteX64" fmla="*/ 2277819 w 2772385"/>
              <a:gd name="connsiteY64" fmla="*/ 3732633 h 3811169"/>
              <a:gd name="connsiteX65" fmla="*/ 2266600 w 2772385"/>
              <a:gd name="connsiteY65" fmla="*/ 3637266 h 3811169"/>
              <a:gd name="connsiteX66" fmla="*/ 2446114 w 2772385"/>
              <a:gd name="connsiteY66" fmla="*/ 3558728 h 3811169"/>
              <a:gd name="connsiteX67" fmla="*/ 2429284 w 2772385"/>
              <a:gd name="connsiteY67" fmla="*/ 3384824 h 3811169"/>
              <a:gd name="connsiteX68" fmla="*/ 1924401 w 2772385"/>
              <a:gd name="connsiteY68" fmla="*/ 3356775 h 3811169"/>
              <a:gd name="connsiteX69" fmla="*/ 1913181 w 2772385"/>
              <a:gd name="connsiteY69" fmla="*/ 3031406 h 3811169"/>
              <a:gd name="connsiteX70" fmla="*/ 1879522 w 2772385"/>
              <a:gd name="connsiteY70" fmla="*/ 3014576 h 3811169"/>
              <a:gd name="connsiteX71" fmla="*/ 1901962 w 2772385"/>
              <a:gd name="connsiteY71" fmla="*/ 2835062 h 3811169"/>
              <a:gd name="connsiteX72" fmla="*/ 1857083 w 2772385"/>
              <a:gd name="connsiteY72" fmla="*/ 2773354 h 3811169"/>
              <a:gd name="connsiteX73" fmla="*/ 2103915 w 2772385"/>
              <a:gd name="connsiteY73" fmla="*/ 2717256 h 3811169"/>
              <a:gd name="connsiteX74" fmla="*/ 2126354 w 2772385"/>
              <a:gd name="connsiteY74" fmla="*/ 2588230 h 3811169"/>
              <a:gd name="connsiteX75" fmla="*/ 2367576 w 2772385"/>
              <a:gd name="connsiteY75" fmla="*/ 2621889 h 3811169"/>
              <a:gd name="connsiteX76" fmla="*/ 2591969 w 2772385"/>
              <a:gd name="connsiteY76" fmla="*/ 2032858 h 3811169"/>
              <a:gd name="connsiteX77" fmla="*/ 2547090 w 2772385"/>
              <a:gd name="connsiteY77" fmla="*/ 1948711 h 3811169"/>
              <a:gd name="connsiteX78" fmla="*/ 2692946 w 2772385"/>
              <a:gd name="connsiteY78" fmla="*/ 1460657 h 3811169"/>
              <a:gd name="connsiteX79" fmla="*/ 2636848 w 2772385"/>
              <a:gd name="connsiteY79" fmla="*/ 1354071 h 3811169"/>
              <a:gd name="connsiteX80" fmla="*/ 2479772 w 2772385"/>
              <a:gd name="connsiteY80" fmla="*/ 798699 h 3811169"/>
              <a:gd name="connsiteX81" fmla="*/ 2737825 w 2772385"/>
              <a:gd name="connsiteY81" fmla="*/ 675283 h 3811169"/>
              <a:gd name="connsiteX82" fmla="*/ 2709775 w 2772385"/>
              <a:gd name="connsiteY82" fmla="*/ 434061 h 3811169"/>
              <a:gd name="connsiteX83" fmla="*/ 2625628 w 2772385"/>
              <a:gd name="connsiteY83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13408 w 2772385"/>
              <a:gd name="connsiteY30" fmla="*/ 3698973 h 3811169"/>
              <a:gd name="connsiteX31" fmla="*/ 280726 w 2772385"/>
              <a:gd name="connsiteY31" fmla="*/ 3811169 h 3811169"/>
              <a:gd name="connsiteX32" fmla="*/ 477068 w 2772385"/>
              <a:gd name="connsiteY32" fmla="*/ 3771902 h 3811169"/>
              <a:gd name="connsiteX33" fmla="*/ 622923 w 2772385"/>
              <a:gd name="connsiteY33" fmla="*/ 3547509 h 3811169"/>
              <a:gd name="connsiteX34" fmla="*/ 662193 w 2772385"/>
              <a:gd name="connsiteY34" fmla="*/ 3743852 h 3811169"/>
              <a:gd name="connsiteX35" fmla="*/ 735121 w 2772385"/>
              <a:gd name="connsiteY35" fmla="*/ 3732634 h 3811169"/>
              <a:gd name="connsiteX36" fmla="*/ 774389 w 2772385"/>
              <a:gd name="connsiteY36" fmla="*/ 3474581 h 3811169"/>
              <a:gd name="connsiteX37" fmla="*/ 684632 w 2772385"/>
              <a:gd name="connsiteY37" fmla="*/ 3216530 h 3811169"/>
              <a:gd name="connsiteX38" fmla="*/ 897805 w 2772385"/>
              <a:gd name="connsiteY38" fmla="*/ 2627499 h 3811169"/>
              <a:gd name="connsiteX39" fmla="*/ 1161466 w 2772385"/>
              <a:gd name="connsiteY39" fmla="*/ 2520912 h 3811169"/>
              <a:gd name="connsiteX40" fmla="*/ 1526104 w 2772385"/>
              <a:gd name="connsiteY40" fmla="*/ 2627499 h 3811169"/>
              <a:gd name="connsiteX41" fmla="*/ 1587812 w 2772385"/>
              <a:gd name="connsiteY41" fmla="*/ 2627499 h 3811169"/>
              <a:gd name="connsiteX42" fmla="*/ 1643910 w 2772385"/>
              <a:gd name="connsiteY42" fmla="*/ 2728476 h 3811169"/>
              <a:gd name="connsiteX43" fmla="*/ 1795375 w 2772385"/>
              <a:gd name="connsiteY43" fmla="*/ 2762134 h 3811169"/>
              <a:gd name="connsiteX44" fmla="*/ 1806595 w 2772385"/>
              <a:gd name="connsiteY44" fmla="*/ 2795793 h 3811169"/>
              <a:gd name="connsiteX45" fmla="*/ 1767326 w 2772385"/>
              <a:gd name="connsiteY45" fmla="*/ 2997747 h 3811169"/>
              <a:gd name="connsiteX46" fmla="*/ 1744887 w 2772385"/>
              <a:gd name="connsiteY46" fmla="*/ 3323116 h 3811169"/>
              <a:gd name="connsiteX47" fmla="*/ 1537324 w 2772385"/>
              <a:gd name="connsiteY47" fmla="*/ 3345555 h 3811169"/>
              <a:gd name="connsiteX48" fmla="*/ 1200735 w 2772385"/>
              <a:gd name="connsiteY48" fmla="*/ 3396044 h 3811169"/>
              <a:gd name="connsiteX49" fmla="*/ 1172686 w 2772385"/>
              <a:gd name="connsiteY49" fmla="*/ 3468971 h 3811169"/>
              <a:gd name="connsiteX50" fmla="*/ 1110978 w 2772385"/>
              <a:gd name="connsiteY50" fmla="*/ 3497020 h 3811169"/>
              <a:gd name="connsiteX51" fmla="*/ 1139027 w 2772385"/>
              <a:gd name="connsiteY51" fmla="*/ 3631656 h 3811169"/>
              <a:gd name="connsiteX52" fmla="*/ 1279272 w 2772385"/>
              <a:gd name="connsiteY52" fmla="*/ 3637266 h 3811169"/>
              <a:gd name="connsiteX53" fmla="*/ 1273662 w 2772385"/>
              <a:gd name="connsiteY53" fmla="*/ 3485801 h 3811169"/>
              <a:gd name="connsiteX54" fmla="*/ 1453176 w 2772385"/>
              <a:gd name="connsiteY54" fmla="*/ 3497020 h 3811169"/>
              <a:gd name="connsiteX55" fmla="*/ 1425127 w 2772385"/>
              <a:gd name="connsiteY55" fmla="*/ 3575558 h 3811169"/>
              <a:gd name="connsiteX56" fmla="*/ 1397078 w 2772385"/>
              <a:gd name="connsiteY56" fmla="*/ 3637266 h 3811169"/>
              <a:gd name="connsiteX57" fmla="*/ 1312931 w 2772385"/>
              <a:gd name="connsiteY57" fmla="*/ 3654095 h 3811169"/>
              <a:gd name="connsiteX58" fmla="*/ 1447567 w 2772385"/>
              <a:gd name="connsiteY58" fmla="*/ 3777511 h 3811169"/>
              <a:gd name="connsiteX59" fmla="*/ 1514884 w 2772385"/>
              <a:gd name="connsiteY59" fmla="*/ 3642876 h 3811169"/>
              <a:gd name="connsiteX60" fmla="*/ 1817814 w 2772385"/>
              <a:gd name="connsiteY60" fmla="*/ 3541899 h 3811169"/>
              <a:gd name="connsiteX61" fmla="*/ 2154403 w 2772385"/>
              <a:gd name="connsiteY61" fmla="*/ 3614826 h 3811169"/>
              <a:gd name="connsiteX62" fmla="*/ 2109525 w 2772385"/>
              <a:gd name="connsiteY62" fmla="*/ 3715803 h 3811169"/>
              <a:gd name="connsiteX63" fmla="*/ 2204892 w 2772385"/>
              <a:gd name="connsiteY63" fmla="*/ 3783121 h 3811169"/>
              <a:gd name="connsiteX64" fmla="*/ 2277819 w 2772385"/>
              <a:gd name="connsiteY64" fmla="*/ 3732633 h 3811169"/>
              <a:gd name="connsiteX65" fmla="*/ 2266600 w 2772385"/>
              <a:gd name="connsiteY65" fmla="*/ 3637266 h 3811169"/>
              <a:gd name="connsiteX66" fmla="*/ 2446114 w 2772385"/>
              <a:gd name="connsiteY66" fmla="*/ 3558728 h 3811169"/>
              <a:gd name="connsiteX67" fmla="*/ 2429284 w 2772385"/>
              <a:gd name="connsiteY67" fmla="*/ 3384824 h 3811169"/>
              <a:gd name="connsiteX68" fmla="*/ 1924401 w 2772385"/>
              <a:gd name="connsiteY68" fmla="*/ 3356775 h 3811169"/>
              <a:gd name="connsiteX69" fmla="*/ 1913181 w 2772385"/>
              <a:gd name="connsiteY69" fmla="*/ 3031406 h 3811169"/>
              <a:gd name="connsiteX70" fmla="*/ 1879522 w 2772385"/>
              <a:gd name="connsiteY70" fmla="*/ 3014576 h 3811169"/>
              <a:gd name="connsiteX71" fmla="*/ 1901962 w 2772385"/>
              <a:gd name="connsiteY71" fmla="*/ 2835062 h 3811169"/>
              <a:gd name="connsiteX72" fmla="*/ 1857083 w 2772385"/>
              <a:gd name="connsiteY72" fmla="*/ 2773354 h 3811169"/>
              <a:gd name="connsiteX73" fmla="*/ 2103915 w 2772385"/>
              <a:gd name="connsiteY73" fmla="*/ 2717256 h 3811169"/>
              <a:gd name="connsiteX74" fmla="*/ 2126354 w 2772385"/>
              <a:gd name="connsiteY74" fmla="*/ 2588230 h 3811169"/>
              <a:gd name="connsiteX75" fmla="*/ 2367576 w 2772385"/>
              <a:gd name="connsiteY75" fmla="*/ 2621889 h 3811169"/>
              <a:gd name="connsiteX76" fmla="*/ 2591969 w 2772385"/>
              <a:gd name="connsiteY76" fmla="*/ 2032858 h 3811169"/>
              <a:gd name="connsiteX77" fmla="*/ 2547090 w 2772385"/>
              <a:gd name="connsiteY77" fmla="*/ 1948711 h 3811169"/>
              <a:gd name="connsiteX78" fmla="*/ 2692946 w 2772385"/>
              <a:gd name="connsiteY78" fmla="*/ 1460657 h 3811169"/>
              <a:gd name="connsiteX79" fmla="*/ 2636848 w 2772385"/>
              <a:gd name="connsiteY79" fmla="*/ 1354071 h 3811169"/>
              <a:gd name="connsiteX80" fmla="*/ 2479772 w 2772385"/>
              <a:gd name="connsiteY80" fmla="*/ 798699 h 3811169"/>
              <a:gd name="connsiteX81" fmla="*/ 2737825 w 2772385"/>
              <a:gd name="connsiteY81" fmla="*/ 675283 h 3811169"/>
              <a:gd name="connsiteX82" fmla="*/ 2709775 w 2772385"/>
              <a:gd name="connsiteY82" fmla="*/ 434061 h 3811169"/>
              <a:gd name="connsiteX83" fmla="*/ 2625628 w 2772385"/>
              <a:gd name="connsiteY83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13408 w 2772385"/>
              <a:gd name="connsiteY30" fmla="*/ 3698973 h 3811169"/>
              <a:gd name="connsiteX31" fmla="*/ 280726 w 2772385"/>
              <a:gd name="connsiteY31" fmla="*/ 3811169 h 3811169"/>
              <a:gd name="connsiteX32" fmla="*/ 477068 w 2772385"/>
              <a:gd name="connsiteY32" fmla="*/ 3771902 h 3811169"/>
              <a:gd name="connsiteX33" fmla="*/ 622923 w 2772385"/>
              <a:gd name="connsiteY33" fmla="*/ 3547509 h 3811169"/>
              <a:gd name="connsiteX34" fmla="*/ 662193 w 2772385"/>
              <a:gd name="connsiteY34" fmla="*/ 3743852 h 3811169"/>
              <a:gd name="connsiteX35" fmla="*/ 735121 w 2772385"/>
              <a:gd name="connsiteY35" fmla="*/ 3732634 h 3811169"/>
              <a:gd name="connsiteX36" fmla="*/ 774389 w 2772385"/>
              <a:gd name="connsiteY36" fmla="*/ 3474581 h 3811169"/>
              <a:gd name="connsiteX37" fmla="*/ 684632 w 2772385"/>
              <a:gd name="connsiteY37" fmla="*/ 3216530 h 3811169"/>
              <a:gd name="connsiteX38" fmla="*/ 897805 w 2772385"/>
              <a:gd name="connsiteY38" fmla="*/ 2627499 h 3811169"/>
              <a:gd name="connsiteX39" fmla="*/ 1161466 w 2772385"/>
              <a:gd name="connsiteY39" fmla="*/ 2520912 h 3811169"/>
              <a:gd name="connsiteX40" fmla="*/ 1526104 w 2772385"/>
              <a:gd name="connsiteY40" fmla="*/ 2627499 h 3811169"/>
              <a:gd name="connsiteX41" fmla="*/ 1587812 w 2772385"/>
              <a:gd name="connsiteY41" fmla="*/ 2627499 h 3811169"/>
              <a:gd name="connsiteX42" fmla="*/ 1643910 w 2772385"/>
              <a:gd name="connsiteY42" fmla="*/ 2728476 h 3811169"/>
              <a:gd name="connsiteX43" fmla="*/ 1795375 w 2772385"/>
              <a:gd name="connsiteY43" fmla="*/ 2762134 h 3811169"/>
              <a:gd name="connsiteX44" fmla="*/ 1806595 w 2772385"/>
              <a:gd name="connsiteY44" fmla="*/ 2795793 h 3811169"/>
              <a:gd name="connsiteX45" fmla="*/ 1767326 w 2772385"/>
              <a:gd name="connsiteY45" fmla="*/ 2997747 h 3811169"/>
              <a:gd name="connsiteX46" fmla="*/ 1744887 w 2772385"/>
              <a:gd name="connsiteY46" fmla="*/ 3323116 h 3811169"/>
              <a:gd name="connsiteX47" fmla="*/ 1537324 w 2772385"/>
              <a:gd name="connsiteY47" fmla="*/ 3345555 h 3811169"/>
              <a:gd name="connsiteX48" fmla="*/ 1200735 w 2772385"/>
              <a:gd name="connsiteY48" fmla="*/ 3396044 h 3811169"/>
              <a:gd name="connsiteX49" fmla="*/ 1172686 w 2772385"/>
              <a:gd name="connsiteY49" fmla="*/ 3468971 h 3811169"/>
              <a:gd name="connsiteX50" fmla="*/ 1110978 w 2772385"/>
              <a:gd name="connsiteY50" fmla="*/ 3497020 h 3811169"/>
              <a:gd name="connsiteX51" fmla="*/ 1139027 w 2772385"/>
              <a:gd name="connsiteY51" fmla="*/ 3631656 h 3811169"/>
              <a:gd name="connsiteX52" fmla="*/ 1279272 w 2772385"/>
              <a:gd name="connsiteY52" fmla="*/ 3637266 h 3811169"/>
              <a:gd name="connsiteX53" fmla="*/ 1273662 w 2772385"/>
              <a:gd name="connsiteY53" fmla="*/ 3485801 h 3811169"/>
              <a:gd name="connsiteX54" fmla="*/ 1453176 w 2772385"/>
              <a:gd name="connsiteY54" fmla="*/ 3497020 h 3811169"/>
              <a:gd name="connsiteX55" fmla="*/ 1425127 w 2772385"/>
              <a:gd name="connsiteY55" fmla="*/ 3575558 h 3811169"/>
              <a:gd name="connsiteX56" fmla="*/ 1397078 w 2772385"/>
              <a:gd name="connsiteY56" fmla="*/ 3637266 h 3811169"/>
              <a:gd name="connsiteX57" fmla="*/ 1312931 w 2772385"/>
              <a:gd name="connsiteY57" fmla="*/ 3654095 h 3811169"/>
              <a:gd name="connsiteX58" fmla="*/ 1447567 w 2772385"/>
              <a:gd name="connsiteY58" fmla="*/ 3777511 h 3811169"/>
              <a:gd name="connsiteX59" fmla="*/ 1514884 w 2772385"/>
              <a:gd name="connsiteY59" fmla="*/ 3642876 h 3811169"/>
              <a:gd name="connsiteX60" fmla="*/ 1817814 w 2772385"/>
              <a:gd name="connsiteY60" fmla="*/ 3541899 h 3811169"/>
              <a:gd name="connsiteX61" fmla="*/ 2154403 w 2772385"/>
              <a:gd name="connsiteY61" fmla="*/ 3614826 h 3811169"/>
              <a:gd name="connsiteX62" fmla="*/ 2109525 w 2772385"/>
              <a:gd name="connsiteY62" fmla="*/ 3715803 h 3811169"/>
              <a:gd name="connsiteX63" fmla="*/ 2204892 w 2772385"/>
              <a:gd name="connsiteY63" fmla="*/ 3783121 h 3811169"/>
              <a:gd name="connsiteX64" fmla="*/ 2277819 w 2772385"/>
              <a:gd name="connsiteY64" fmla="*/ 3732633 h 3811169"/>
              <a:gd name="connsiteX65" fmla="*/ 2266600 w 2772385"/>
              <a:gd name="connsiteY65" fmla="*/ 3637266 h 3811169"/>
              <a:gd name="connsiteX66" fmla="*/ 2446114 w 2772385"/>
              <a:gd name="connsiteY66" fmla="*/ 3558728 h 3811169"/>
              <a:gd name="connsiteX67" fmla="*/ 2429284 w 2772385"/>
              <a:gd name="connsiteY67" fmla="*/ 3384824 h 3811169"/>
              <a:gd name="connsiteX68" fmla="*/ 1924401 w 2772385"/>
              <a:gd name="connsiteY68" fmla="*/ 3356775 h 3811169"/>
              <a:gd name="connsiteX69" fmla="*/ 1913181 w 2772385"/>
              <a:gd name="connsiteY69" fmla="*/ 3031406 h 3811169"/>
              <a:gd name="connsiteX70" fmla="*/ 1879522 w 2772385"/>
              <a:gd name="connsiteY70" fmla="*/ 3014576 h 3811169"/>
              <a:gd name="connsiteX71" fmla="*/ 1901962 w 2772385"/>
              <a:gd name="connsiteY71" fmla="*/ 2835062 h 3811169"/>
              <a:gd name="connsiteX72" fmla="*/ 1857083 w 2772385"/>
              <a:gd name="connsiteY72" fmla="*/ 2773354 h 3811169"/>
              <a:gd name="connsiteX73" fmla="*/ 2103915 w 2772385"/>
              <a:gd name="connsiteY73" fmla="*/ 2717256 h 3811169"/>
              <a:gd name="connsiteX74" fmla="*/ 2126354 w 2772385"/>
              <a:gd name="connsiteY74" fmla="*/ 2588230 h 3811169"/>
              <a:gd name="connsiteX75" fmla="*/ 2367576 w 2772385"/>
              <a:gd name="connsiteY75" fmla="*/ 2621889 h 3811169"/>
              <a:gd name="connsiteX76" fmla="*/ 2591969 w 2772385"/>
              <a:gd name="connsiteY76" fmla="*/ 2032858 h 3811169"/>
              <a:gd name="connsiteX77" fmla="*/ 2547090 w 2772385"/>
              <a:gd name="connsiteY77" fmla="*/ 1948711 h 3811169"/>
              <a:gd name="connsiteX78" fmla="*/ 2692946 w 2772385"/>
              <a:gd name="connsiteY78" fmla="*/ 1460657 h 3811169"/>
              <a:gd name="connsiteX79" fmla="*/ 2636848 w 2772385"/>
              <a:gd name="connsiteY79" fmla="*/ 1354071 h 3811169"/>
              <a:gd name="connsiteX80" fmla="*/ 2479772 w 2772385"/>
              <a:gd name="connsiteY80" fmla="*/ 798699 h 3811169"/>
              <a:gd name="connsiteX81" fmla="*/ 2737825 w 2772385"/>
              <a:gd name="connsiteY81" fmla="*/ 675283 h 3811169"/>
              <a:gd name="connsiteX82" fmla="*/ 2709775 w 2772385"/>
              <a:gd name="connsiteY82" fmla="*/ 434061 h 3811169"/>
              <a:gd name="connsiteX83" fmla="*/ 2625628 w 2772385"/>
              <a:gd name="connsiteY83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13408 w 2772385"/>
              <a:gd name="connsiteY30" fmla="*/ 3698973 h 3811169"/>
              <a:gd name="connsiteX31" fmla="*/ 280726 w 2772385"/>
              <a:gd name="connsiteY31" fmla="*/ 3811169 h 3811169"/>
              <a:gd name="connsiteX32" fmla="*/ 477068 w 2772385"/>
              <a:gd name="connsiteY32" fmla="*/ 3771902 h 3811169"/>
              <a:gd name="connsiteX33" fmla="*/ 622923 w 2772385"/>
              <a:gd name="connsiteY33" fmla="*/ 3547509 h 3811169"/>
              <a:gd name="connsiteX34" fmla="*/ 662193 w 2772385"/>
              <a:gd name="connsiteY34" fmla="*/ 3743852 h 3811169"/>
              <a:gd name="connsiteX35" fmla="*/ 735121 w 2772385"/>
              <a:gd name="connsiteY35" fmla="*/ 3732634 h 3811169"/>
              <a:gd name="connsiteX36" fmla="*/ 774389 w 2772385"/>
              <a:gd name="connsiteY36" fmla="*/ 3474581 h 3811169"/>
              <a:gd name="connsiteX37" fmla="*/ 684632 w 2772385"/>
              <a:gd name="connsiteY37" fmla="*/ 3216530 h 3811169"/>
              <a:gd name="connsiteX38" fmla="*/ 897805 w 2772385"/>
              <a:gd name="connsiteY38" fmla="*/ 2627499 h 3811169"/>
              <a:gd name="connsiteX39" fmla="*/ 1161466 w 2772385"/>
              <a:gd name="connsiteY39" fmla="*/ 2520912 h 3811169"/>
              <a:gd name="connsiteX40" fmla="*/ 1526104 w 2772385"/>
              <a:gd name="connsiteY40" fmla="*/ 2627499 h 3811169"/>
              <a:gd name="connsiteX41" fmla="*/ 1587812 w 2772385"/>
              <a:gd name="connsiteY41" fmla="*/ 2627499 h 3811169"/>
              <a:gd name="connsiteX42" fmla="*/ 1643910 w 2772385"/>
              <a:gd name="connsiteY42" fmla="*/ 2728476 h 3811169"/>
              <a:gd name="connsiteX43" fmla="*/ 1795375 w 2772385"/>
              <a:gd name="connsiteY43" fmla="*/ 2762134 h 3811169"/>
              <a:gd name="connsiteX44" fmla="*/ 1806595 w 2772385"/>
              <a:gd name="connsiteY44" fmla="*/ 2795793 h 3811169"/>
              <a:gd name="connsiteX45" fmla="*/ 1767326 w 2772385"/>
              <a:gd name="connsiteY45" fmla="*/ 2997747 h 3811169"/>
              <a:gd name="connsiteX46" fmla="*/ 1744887 w 2772385"/>
              <a:gd name="connsiteY46" fmla="*/ 3323116 h 3811169"/>
              <a:gd name="connsiteX47" fmla="*/ 1537324 w 2772385"/>
              <a:gd name="connsiteY47" fmla="*/ 3345555 h 3811169"/>
              <a:gd name="connsiteX48" fmla="*/ 1200735 w 2772385"/>
              <a:gd name="connsiteY48" fmla="*/ 3396044 h 3811169"/>
              <a:gd name="connsiteX49" fmla="*/ 1172686 w 2772385"/>
              <a:gd name="connsiteY49" fmla="*/ 3468971 h 3811169"/>
              <a:gd name="connsiteX50" fmla="*/ 1110978 w 2772385"/>
              <a:gd name="connsiteY50" fmla="*/ 3497020 h 3811169"/>
              <a:gd name="connsiteX51" fmla="*/ 1139027 w 2772385"/>
              <a:gd name="connsiteY51" fmla="*/ 3631656 h 3811169"/>
              <a:gd name="connsiteX52" fmla="*/ 1279272 w 2772385"/>
              <a:gd name="connsiteY52" fmla="*/ 3637266 h 3811169"/>
              <a:gd name="connsiteX53" fmla="*/ 1273662 w 2772385"/>
              <a:gd name="connsiteY53" fmla="*/ 3485801 h 3811169"/>
              <a:gd name="connsiteX54" fmla="*/ 1453176 w 2772385"/>
              <a:gd name="connsiteY54" fmla="*/ 3497020 h 3811169"/>
              <a:gd name="connsiteX55" fmla="*/ 1425127 w 2772385"/>
              <a:gd name="connsiteY55" fmla="*/ 3575558 h 3811169"/>
              <a:gd name="connsiteX56" fmla="*/ 1397078 w 2772385"/>
              <a:gd name="connsiteY56" fmla="*/ 3637266 h 3811169"/>
              <a:gd name="connsiteX57" fmla="*/ 1312931 w 2772385"/>
              <a:gd name="connsiteY57" fmla="*/ 3654095 h 3811169"/>
              <a:gd name="connsiteX58" fmla="*/ 1447567 w 2772385"/>
              <a:gd name="connsiteY58" fmla="*/ 3777511 h 3811169"/>
              <a:gd name="connsiteX59" fmla="*/ 1514884 w 2772385"/>
              <a:gd name="connsiteY59" fmla="*/ 3642876 h 3811169"/>
              <a:gd name="connsiteX60" fmla="*/ 1817814 w 2772385"/>
              <a:gd name="connsiteY60" fmla="*/ 3541899 h 3811169"/>
              <a:gd name="connsiteX61" fmla="*/ 2154403 w 2772385"/>
              <a:gd name="connsiteY61" fmla="*/ 3614826 h 3811169"/>
              <a:gd name="connsiteX62" fmla="*/ 2109525 w 2772385"/>
              <a:gd name="connsiteY62" fmla="*/ 3715803 h 3811169"/>
              <a:gd name="connsiteX63" fmla="*/ 2204892 w 2772385"/>
              <a:gd name="connsiteY63" fmla="*/ 3783121 h 3811169"/>
              <a:gd name="connsiteX64" fmla="*/ 2277819 w 2772385"/>
              <a:gd name="connsiteY64" fmla="*/ 3732633 h 3811169"/>
              <a:gd name="connsiteX65" fmla="*/ 2266600 w 2772385"/>
              <a:gd name="connsiteY65" fmla="*/ 3637266 h 3811169"/>
              <a:gd name="connsiteX66" fmla="*/ 2446114 w 2772385"/>
              <a:gd name="connsiteY66" fmla="*/ 3558728 h 3811169"/>
              <a:gd name="connsiteX67" fmla="*/ 2429284 w 2772385"/>
              <a:gd name="connsiteY67" fmla="*/ 3384824 h 3811169"/>
              <a:gd name="connsiteX68" fmla="*/ 1924401 w 2772385"/>
              <a:gd name="connsiteY68" fmla="*/ 3356775 h 3811169"/>
              <a:gd name="connsiteX69" fmla="*/ 1913181 w 2772385"/>
              <a:gd name="connsiteY69" fmla="*/ 3031406 h 3811169"/>
              <a:gd name="connsiteX70" fmla="*/ 1879522 w 2772385"/>
              <a:gd name="connsiteY70" fmla="*/ 3014576 h 3811169"/>
              <a:gd name="connsiteX71" fmla="*/ 1901962 w 2772385"/>
              <a:gd name="connsiteY71" fmla="*/ 2835062 h 3811169"/>
              <a:gd name="connsiteX72" fmla="*/ 1857083 w 2772385"/>
              <a:gd name="connsiteY72" fmla="*/ 2773354 h 3811169"/>
              <a:gd name="connsiteX73" fmla="*/ 2103915 w 2772385"/>
              <a:gd name="connsiteY73" fmla="*/ 2717256 h 3811169"/>
              <a:gd name="connsiteX74" fmla="*/ 2126354 w 2772385"/>
              <a:gd name="connsiteY74" fmla="*/ 2588230 h 3811169"/>
              <a:gd name="connsiteX75" fmla="*/ 2367576 w 2772385"/>
              <a:gd name="connsiteY75" fmla="*/ 2621889 h 3811169"/>
              <a:gd name="connsiteX76" fmla="*/ 2591969 w 2772385"/>
              <a:gd name="connsiteY76" fmla="*/ 2032858 h 3811169"/>
              <a:gd name="connsiteX77" fmla="*/ 2547090 w 2772385"/>
              <a:gd name="connsiteY77" fmla="*/ 1948711 h 3811169"/>
              <a:gd name="connsiteX78" fmla="*/ 2692946 w 2772385"/>
              <a:gd name="connsiteY78" fmla="*/ 1460657 h 3811169"/>
              <a:gd name="connsiteX79" fmla="*/ 2636848 w 2772385"/>
              <a:gd name="connsiteY79" fmla="*/ 1354071 h 3811169"/>
              <a:gd name="connsiteX80" fmla="*/ 2479772 w 2772385"/>
              <a:gd name="connsiteY80" fmla="*/ 798699 h 3811169"/>
              <a:gd name="connsiteX81" fmla="*/ 2737825 w 2772385"/>
              <a:gd name="connsiteY81" fmla="*/ 675283 h 3811169"/>
              <a:gd name="connsiteX82" fmla="*/ 2709775 w 2772385"/>
              <a:gd name="connsiteY82" fmla="*/ 434061 h 3811169"/>
              <a:gd name="connsiteX83" fmla="*/ 2625628 w 2772385"/>
              <a:gd name="connsiteY83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13408 w 2772385"/>
              <a:gd name="connsiteY30" fmla="*/ 3698973 h 3811169"/>
              <a:gd name="connsiteX31" fmla="*/ 280726 w 2772385"/>
              <a:gd name="connsiteY31" fmla="*/ 3811169 h 3811169"/>
              <a:gd name="connsiteX32" fmla="*/ 477068 w 2772385"/>
              <a:gd name="connsiteY32" fmla="*/ 3771902 h 3811169"/>
              <a:gd name="connsiteX33" fmla="*/ 622923 w 2772385"/>
              <a:gd name="connsiteY33" fmla="*/ 3547509 h 3811169"/>
              <a:gd name="connsiteX34" fmla="*/ 662193 w 2772385"/>
              <a:gd name="connsiteY34" fmla="*/ 3743852 h 3811169"/>
              <a:gd name="connsiteX35" fmla="*/ 735121 w 2772385"/>
              <a:gd name="connsiteY35" fmla="*/ 3732634 h 3811169"/>
              <a:gd name="connsiteX36" fmla="*/ 774389 w 2772385"/>
              <a:gd name="connsiteY36" fmla="*/ 3474581 h 3811169"/>
              <a:gd name="connsiteX37" fmla="*/ 695851 w 2772385"/>
              <a:gd name="connsiteY37" fmla="*/ 3238969 h 3811169"/>
              <a:gd name="connsiteX38" fmla="*/ 897805 w 2772385"/>
              <a:gd name="connsiteY38" fmla="*/ 2627499 h 3811169"/>
              <a:gd name="connsiteX39" fmla="*/ 1161466 w 2772385"/>
              <a:gd name="connsiteY39" fmla="*/ 2520912 h 3811169"/>
              <a:gd name="connsiteX40" fmla="*/ 1526104 w 2772385"/>
              <a:gd name="connsiteY40" fmla="*/ 2627499 h 3811169"/>
              <a:gd name="connsiteX41" fmla="*/ 1587812 w 2772385"/>
              <a:gd name="connsiteY41" fmla="*/ 2627499 h 3811169"/>
              <a:gd name="connsiteX42" fmla="*/ 1643910 w 2772385"/>
              <a:gd name="connsiteY42" fmla="*/ 2728476 h 3811169"/>
              <a:gd name="connsiteX43" fmla="*/ 1795375 w 2772385"/>
              <a:gd name="connsiteY43" fmla="*/ 2762134 h 3811169"/>
              <a:gd name="connsiteX44" fmla="*/ 1806595 w 2772385"/>
              <a:gd name="connsiteY44" fmla="*/ 2795793 h 3811169"/>
              <a:gd name="connsiteX45" fmla="*/ 1767326 w 2772385"/>
              <a:gd name="connsiteY45" fmla="*/ 2997747 h 3811169"/>
              <a:gd name="connsiteX46" fmla="*/ 1744887 w 2772385"/>
              <a:gd name="connsiteY46" fmla="*/ 3323116 h 3811169"/>
              <a:gd name="connsiteX47" fmla="*/ 1537324 w 2772385"/>
              <a:gd name="connsiteY47" fmla="*/ 3345555 h 3811169"/>
              <a:gd name="connsiteX48" fmla="*/ 1200735 w 2772385"/>
              <a:gd name="connsiteY48" fmla="*/ 3396044 h 3811169"/>
              <a:gd name="connsiteX49" fmla="*/ 1172686 w 2772385"/>
              <a:gd name="connsiteY49" fmla="*/ 3468971 h 3811169"/>
              <a:gd name="connsiteX50" fmla="*/ 1110978 w 2772385"/>
              <a:gd name="connsiteY50" fmla="*/ 3497020 h 3811169"/>
              <a:gd name="connsiteX51" fmla="*/ 1139027 w 2772385"/>
              <a:gd name="connsiteY51" fmla="*/ 3631656 h 3811169"/>
              <a:gd name="connsiteX52" fmla="*/ 1279272 w 2772385"/>
              <a:gd name="connsiteY52" fmla="*/ 3637266 h 3811169"/>
              <a:gd name="connsiteX53" fmla="*/ 1273662 w 2772385"/>
              <a:gd name="connsiteY53" fmla="*/ 3485801 h 3811169"/>
              <a:gd name="connsiteX54" fmla="*/ 1453176 w 2772385"/>
              <a:gd name="connsiteY54" fmla="*/ 3497020 h 3811169"/>
              <a:gd name="connsiteX55" fmla="*/ 1425127 w 2772385"/>
              <a:gd name="connsiteY55" fmla="*/ 3575558 h 3811169"/>
              <a:gd name="connsiteX56" fmla="*/ 1397078 w 2772385"/>
              <a:gd name="connsiteY56" fmla="*/ 3637266 h 3811169"/>
              <a:gd name="connsiteX57" fmla="*/ 1312931 w 2772385"/>
              <a:gd name="connsiteY57" fmla="*/ 3654095 h 3811169"/>
              <a:gd name="connsiteX58" fmla="*/ 1447567 w 2772385"/>
              <a:gd name="connsiteY58" fmla="*/ 3777511 h 3811169"/>
              <a:gd name="connsiteX59" fmla="*/ 1514884 w 2772385"/>
              <a:gd name="connsiteY59" fmla="*/ 3642876 h 3811169"/>
              <a:gd name="connsiteX60" fmla="*/ 1817814 w 2772385"/>
              <a:gd name="connsiteY60" fmla="*/ 3541899 h 3811169"/>
              <a:gd name="connsiteX61" fmla="*/ 2154403 w 2772385"/>
              <a:gd name="connsiteY61" fmla="*/ 3614826 h 3811169"/>
              <a:gd name="connsiteX62" fmla="*/ 2109525 w 2772385"/>
              <a:gd name="connsiteY62" fmla="*/ 3715803 h 3811169"/>
              <a:gd name="connsiteX63" fmla="*/ 2204892 w 2772385"/>
              <a:gd name="connsiteY63" fmla="*/ 3783121 h 3811169"/>
              <a:gd name="connsiteX64" fmla="*/ 2277819 w 2772385"/>
              <a:gd name="connsiteY64" fmla="*/ 3732633 h 3811169"/>
              <a:gd name="connsiteX65" fmla="*/ 2266600 w 2772385"/>
              <a:gd name="connsiteY65" fmla="*/ 3637266 h 3811169"/>
              <a:gd name="connsiteX66" fmla="*/ 2446114 w 2772385"/>
              <a:gd name="connsiteY66" fmla="*/ 3558728 h 3811169"/>
              <a:gd name="connsiteX67" fmla="*/ 2429284 w 2772385"/>
              <a:gd name="connsiteY67" fmla="*/ 3384824 h 3811169"/>
              <a:gd name="connsiteX68" fmla="*/ 1924401 w 2772385"/>
              <a:gd name="connsiteY68" fmla="*/ 3356775 h 3811169"/>
              <a:gd name="connsiteX69" fmla="*/ 1913181 w 2772385"/>
              <a:gd name="connsiteY69" fmla="*/ 3031406 h 3811169"/>
              <a:gd name="connsiteX70" fmla="*/ 1879522 w 2772385"/>
              <a:gd name="connsiteY70" fmla="*/ 3014576 h 3811169"/>
              <a:gd name="connsiteX71" fmla="*/ 1901962 w 2772385"/>
              <a:gd name="connsiteY71" fmla="*/ 2835062 h 3811169"/>
              <a:gd name="connsiteX72" fmla="*/ 1857083 w 2772385"/>
              <a:gd name="connsiteY72" fmla="*/ 2773354 h 3811169"/>
              <a:gd name="connsiteX73" fmla="*/ 2103915 w 2772385"/>
              <a:gd name="connsiteY73" fmla="*/ 2717256 h 3811169"/>
              <a:gd name="connsiteX74" fmla="*/ 2126354 w 2772385"/>
              <a:gd name="connsiteY74" fmla="*/ 2588230 h 3811169"/>
              <a:gd name="connsiteX75" fmla="*/ 2367576 w 2772385"/>
              <a:gd name="connsiteY75" fmla="*/ 2621889 h 3811169"/>
              <a:gd name="connsiteX76" fmla="*/ 2591969 w 2772385"/>
              <a:gd name="connsiteY76" fmla="*/ 2032858 h 3811169"/>
              <a:gd name="connsiteX77" fmla="*/ 2547090 w 2772385"/>
              <a:gd name="connsiteY77" fmla="*/ 1948711 h 3811169"/>
              <a:gd name="connsiteX78" fmla="*/ 2692946 w 2772385"/>
              <a:gd name="connsiteY78" fmla="*/ 1460657 h 3811169"/>
              <a:gd name="connsiteX79" fmla="*/ 2636848 w 2772385"/>
              <a:gd name="connsiteY79" fmla="*/ 1354071 h 3811169"/>
              <a:gd name="connsiteX80" fmla="*/ 2479772 w 2772385"/>
              <a:gd name="connsiteY80" fmla="*/ 798699 h 3811169"/>
              <a:gd name="connsiteX81" fmla="*/ 2737825 w 2772385"/>
              <a:gd name="connsiteY81" fmla="*/ 675283 h 3811169"/>
              <a:gd name="connsiteX82" fmla="*/ 2709775 w 2772385"/>
              <a:gd name="connsiteY82" fmla="*/ 434061 h 3811169"/>
              <a:gd name="connsiteX83" fmla="*/ 2625628 w 2772385"/>
              <a:gd name="connsiteY83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13408 w 2772385"/>
              <a:gd name="connsiteY30" fmla="*/ 3698973 h 3811169"/>
              <a:gd name="connsiteX31" fmla="*/ 280726 w 2772385"/>
              <a:gd name="connsiteY31" fmla="*/ 3811169 h 3811169"/>
              <a:gd name="connsiteX32" fmla="*/ 477068 w 2772385"/>
              <a:gd name="connsiteY32" fmla="*/ 3771902 h 3811169"/>
              <a:gd name="connsiteX33" fmla="*/ 622923 w 2772385"/>
              <a:gd name="connsiteY33" fmla="*/ 3547509 h 3811169"/>
              <a:gd name="connsiteX34" fmla="*/ 662193 w 2772385"/>
              <a:gd name="connsiteY34" fmla="*/ 3743852 h 3811169"/>
              <a:gd name="connsiteX35" fmla="*/ 735121 w 2772385"/>
              <a:gd name="connsiteY35" fmla="*/ 3732634 h 3811169"/>
              <a:gd name="connsiteX36" fmla="*/ 774389 w 2772385"/>
              <a:gd name="connsiteY36" fmla="*/ 3474581 h 3811169"/>
              <a:gd name="connsiteX37" fmla="*/ 695851 w 2772385"/>
              <a:gd name="connsiteY37" fmla="*/ 3238969 h 3811169"/>
              <a:gd name="connsiteX38" fmla="*/ 897805 w 2772385"/>
              <a:gd name="connsiteY38" fmla="*/ 2627499 h 3811169"/>
              <a:gd name="connsiteX39" fmla="*/ 1161466 w 2772385"/>
              <a:gd name="connsiteY39" fmla="*/ 2520912 h 3811169"/>
              <a:gd name="connsiteX40" fmla="*/ 1492445 w 2772385"/>
              <a:gd name="connsiteY40" fmla="*/ 2638718 h 3811169"/>
              <a:gd name="connsiteX41" fmla="*/ 1587812 w 2772385"/>
              <a:gd name="connsiteY41" fmla="*/ 2627499 h 3811169"/>
              <a:gd name="connsiteX42" fmla="*/ 1643910 w 2772385"/>
              <a:gd name="connsiteY42" fmla="*/ 2728476 h 3811169"/>
              <a:gd name="connsiteX43" fmla="*/ 1795375 w 2772385"/>
              <a:gd name="connsiteY43" fmla="*/ 2762134 h 3811169"/>
              <a:gd name="connsiteX44" fmla="*/ 1806595 w 2772385"/>
              <a:gd name="connsiteY44" fmla="*/ 2795793 h 3811169"/>
              <a:gd name="connsiteX45" fmla="*/ 1767326 w 2772385"/>
              <a:gd name="connsiteY45" fmla="*/ 2997747 h 3811169"/>
              <a:gd name="connsiteX46" fmla="*/ 1744887 w 2772385"/>
              <a:gd name="connsiteY46" fmla="*/ 3323116 h 3811169"/>
              <a:gd name="connsiteX47" fmla="*/ 1537324 w 2772385"/>
              <a:gd name="connsiteY47" fmla="*/ 3345555 h 3811169"/>
              <a:gd name="connsiteX48" fmla="*/ 1200735 w 2772385"/>
              <a:gd name="connsiteY48" fmla="*/ 3396044 h 3811169"/>
              <a:gd name="connsiteX49" fmla="*/ 1172686 w 2772385"/>
              <a:gd name="connsiteY49" fmla="*/ 3468971 h 3811169"/>
              <a:gd name="connsiteX50" fmla="*/ 1110978 w 2772385"/>
              <a:gd name="connsiteY50" fmla="*/ 3497020 h 3811169"/>
              <a:gd name="connsiteX51" fmla="*/ 1139027 w 2772385"/>
              <a:gd name="connsiteY51" fmla="*/ 3631656 h 3811169"/>
              <a:gd name="connsiteX52" fmla="*/ 1279272 w 2772385"/>
              <a:gd name="connsiteY52" fmla="*/ 3637266 h 3811169"/>
              <a:gd name="connsiteX53" fmla="*/ 1273662 w 2772385"/>
              <a:gd name="connsiteY53" fmla="*/ 3485801 h 3811169"/>
              <a:gd name="connsiteX54" fmla="*/ 1453176 w 2772385"/>
              <a:gd name="connsiteY54" fmla="*/ 3497020 h 3811169"/>
              <a:gd name="connsiteX55" fmla="*/ 1425127 w 2772385"/>
              <a:gd name="connsiteY55" fmla="*/ 3575558 h 3811169"/>
              <a:gd name="connsiteX56" fmla="*/ 1397078 w 2772385"/>
              <a:gd name="connsiteY56" fmla="*/ 3637266 h 3811169"/>
              <a:gd name="connsiteX57" fmla="*/ 1312931 w 2772385"/>
              <a:gd name="connsiteY57" fmla="*/ 3654095 h 3811169"/>
              <a:gd name="connsiteX58" fmla="*/ 1447567 w 2772385"/>
              <a:gd name="connsiteY58" fmla="*/ 3777511 h 3811169"/>
              <a:gd name="connsiteX59" fmla="*/ 1514884 w 2772385"/>
              <a:gd name="connsiteY59" fmla="*/ 3642876 h 3811169"/>
              <a:gd name="connsiteX60" fmla="*/ 1817814 w 2772385"/>
              <a:gd name="connsiteY60" fmla="*/ 3541899 h 3811169"/>
              <a:gd name="connsiteX61" fmla="*/ 2154403 w 2772385"/>
              <a:gd name="connsiteY61" fmla="*/ 3614826 h 3811169"/>
              <a:gd name="connsiteX62" fmla="*/ 2109525 w 2772385"/>
              <a:gd name="connsiteY62" fmla="*/ 3715803 h 3811169"/>
              <a:gd name="connsiteX63" fmla="*/ 2204892 w 2772385"/>
              <a:gd name="connsiteY63" fmla="*/ 3783121 h 3811169"/>
              <a:gd name="connsiteX64" fmla="*/ 2277819 w 2772385"/>
              <a:gd name="connsiteY64" fmla="*/ 3732633 h 3811169"/>
              <a:gd name="connsiteX65" fmla="*/ 2266600 w 2772385"/>
              <a:gd name="connsiteY65" fmla="*/ 3637266 h 3811169"/>
              <a:gd name="connsiteX66" fmla="*/ 2446114 w 2772385"/>
              <a:gd name="connsiteY66" fmla="*/ 3558728 h 3811169"/>
              <a:gd name="connsiteX67" fmla="*/ 2429284 w 2772385"/>
              <a:gd name="connsiteY67" fmla="*/ 3384824 h 3811169"/>
              <a:gd name="connsiteX68" fmla="*/ 1924401 w 2772385"/>
              <a:gd name="connsiteY68" fmla="*/ 3356775 h 3811169"/>
              <a:gd name="connsiteX69" fmla="*/ 1913181 w 2772385"/>
              <a:gd name="connsiteY69" fmla="*/ 3031406 h 3811169"/>
              <a:gd name="connsiteX70" fmla="*/ 1879522 w 2772385"/>
              <a:gd name="connsiteY70" fmla="*/ 3014576 h 3811169"/>
              <a:gd name="connsiteX71" fmla="*/ 1901962 w 2772385"/>
              <a:gd name="connsiteY71" fmla="*/ 2835062 h 3811169"/>
              <a:gd name="connsiteX72" fmla="*/ 1857083 w 2772385"/>
              <a:gd name="connsiteY72" fmla="*/ 2773354 h 3811169"/>
              <a:gd name="connsiteX73" fmla="*/ 2103915 w 2772385"/>
              <a:gd name="connsiteY73" fmla="*/ 2717256 h 3811169"/>
              <a:gd name="connsiteX74" fmla="*/ 2126354 w 2772385"/>
              <a:gd name="connsiteY74" fmla="*/ 2588230 h 3811169"/>
              <a:gd name="connsiteX75" fmla="*/ 2367576 w 2772385"/>
              <a:gd name="connsiteY75" fmla="*/ 2621889 h 3811169"/>
              <a:gd name="connsiteX76" fmla="*/ 2591969 w 2772385"/>
              <a:gd name="connsiteY76" fmla="*/ 2032858 h 3811169"/>
              <a:gd name="connsiteX77" fmla="*/ 2547090 w 2772385"/>
              <a:gd name="connsiteY77" fmla="*/ 1948711 h 3811169"/>
              <a:gd name="connsiteX78" fmla="*/ 2692946 w 2772385"/>
              <a:gd name="connsiteY78" fmla="*/ 1460657 h 3811169"/>
              <a:gd name="connsiteX79" fmla="*/ 2636848 w 2772385"/>
              <a:gd name="connsiteY79" fmla="*/ 1354071 h 3811169"/>
              <a:gd name="connsiteX80" fmla="*/ 2479772 w 2772385"/>
              <a:gd name="connsiteY80" fmla="*/ 798699 h 3811169"/>
              <a:gd name="connsiteX81" fmla="*/ 2737825 w 2772385"/>
              <a:gd name="connsiteY81" fmla="*/ 675283 h 3811169"/>
              <a:gd name="connsiteX82" fmla="*/ 2709775 w 2772385"/>
              <a:gd name="connsiteY82" fmla="*/ 434061 h 3811169"/>
              <a:gd name="connsiteX83" fmla="*/ 2625628 w 2772385"/>
              <a:gd name="connsiteY83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13408 w 2772385"/>
              <a:gd name="connsiteY30" fmla="*/ 3698973 h 3811169"/>
              <a:gd name="connsiteX31" fmla="*/ 280726 w 2772385"/>
              <a:gd name="connsiteY31" fmla="*/ 3811169 h 3811169"/>
              <a:gd name="connsiteX32" fmla="*/ 477068 w 2772385"/>
              <a:gd name="connsiteY32" fmla="*/ 3771902 h 3811169"/>
              <a:gd name="connsiteX33" fmla="*/ 622923 w 2772385"/>
              <a:gd name="connsiteY33" fmla="*/ 3547509 h 3811169"/>
              <a:gd name="connsiteX34" fmla="*/ 662193 w 2772385"/>
              <a:gd name="connsiteY34" fmla="*/ 3743852 h 3811169"/>
              <a:gd name="connsiteX35" fmla="*/ 735121 w 2772385"/>
              <a:gd name="connsiteY35" fmla="*/ 3732634 h 3811169"/>
              <a:gd name="connsiteX36" fmla="*/ 774389 w 2772385"/>
              <a:gd name="connsiteY36" fmla="*/ 3474581 h 3811169"/>
              <a:gd name="connsiteX37" fmla="*/ 695851 w 2772385"/>
              <a:gd name="connsiteY37" fmla="*/ 3238969 h 3811169"/>
              <a:gd name="connsiteX38" fmla="*/ 897805 w 2772385"/>
              <a:gd name="connsiteY38" fmla="*/ 2627499 h 3811169"/>
              <a:gd name="connsiteX39" fmla="*/ 1161466 w 2772385"/>
              <a:gd name="connsiteY39" fmla="*/ 2520912 h 3811169"/>
              <a:gd name="connsiteX40" fmla="*/ 1492445 w 2772385"/>
              <a:gd name="connsiteY40" fmla="*/ 2638718 h 3811169"/>
              <a:gd name="connsiteX41" fmla="*/ 1587812 w 2772385"/>
              <a:gd name="connsiteY41" fmla="*/ 2627499 h 3811169"/>
              <a:gd name="connsiteX42" fmla="*/ 1643910 w 2772385"/>
              <a:gd name="connsiteY42" fmla="*/ 2728476 h 3811169"/>
              <a:gd name="connsiteX43" fmla="*/ 1795375 w 2772385"/>
              <a:gd name="connsiteY43" fmla="*/ 2762134 h 3811169"/>
              <a:gd name="connsiteX44" fmla="*/ 1806595 w 2772385"/>
              <a:gd name="connsiteY44" fmla="*/ 2795793 h 3811169"/>
              <a:gd name="connsiteX45" fmla="*/ 1767326 w 2772385"/>
              <a:gd name="connsiteY45" fmla="*/ 2997747 h 3811169"/>
              <a:gd name="connsiteX46" fmla="*/ 1744887 w 2772385"/>
              <a:gd name="connsiteY46" fmla="*/ 3323116 h 3811169"/>
              <a:gd name="connsiteX47" fmla="*/ 1537324 w 2772385"/>
              <a:gd name="connsiteY47" fmla="*/ 3345555 h 3811169"/>
              <a:gd name="connsiteX48" fmla="*/ 1200735 w 2772385"/>
              <a:gd name="connsiteY48" fmla="*/ 3396044 h 3811169"/>
              <a:gd name="connsiteX49" fmla="*/ 1172686 w 2772385"/>
              <a:gd name="connsiteY49" fmla="*/ 3468971 h 3811169"/>
              <a:gd name="connsiteX50" fmla="*/ 1110978 w 2772385"/>
              <a:gd name="connsiteY50" fmla="*/ 3497020 h 3811169"/>
              <a:gd name="connsiteX51" fmla="*/ 1139027 w 2772385"/>
              <a:gd name="connsiteY51" fmla="*/ 3631656 h 3811169"/>
              <a:gd name="connsiteX52" fmla="*/ 1279272 w 2772385"/>
              <a:gd name="connsiteY52" fmla="*/ 3637266 h 3811169"/>
              <a:gd name="connsiteX53" fmla="*/ 1273662 w 2772385"/>
              <a:gd name="connsiteY53" fmla="*/ 3485801 h 3811169"/>
              <a:gd name="connsiteX54" fmla="*/ 1453176 w 2772385"/>
              <a:gd name="connsiteY54" fmla="*/ 3497020 h 3811169"/>
              <a:gd name="connsiteX55" fmla="*/ 1425127 w 2772385"/>
              <a:gd name="connsiteY55" fmla="*/ 3575558 h 3811169"/>
              <a:gd name="connsiteX56" fmla="*/ 1397078 w 2772385"/>
              <a:gd name="connsiteY56" fmla="*/ 3637266 h 3811169"/>
              <a:gd name="connsiteX57" fmla="*/ 1312931 w 2772385"/>
              <a:gd name="connsiteY57" fmla="*/ 3654095 h 3811169"/>
              <a:gd name="connsiteX58" fmla="*/ 1447567 w 2772385"/>
              <a:gd name="connsiteY58" fmla="*/ 3777511 h 3811169"/>
              <a:gd name="connsiteX59" fmla="*/ 1514884 w 2772385"/>
              <a:gd name="connsiteY59" fmla="*/ 3642876 h 3811169"/>
              <a:gd name="connsiteX60" fmla="*/ 1817814 w 2772385"/>
              <a:gd name="connsiteY60" fmla="*/ 3541899 h 3811169"/>
              <a:gd name="connsiteX61" fmla="*/ 2154403 w 2772385"/>
              <a:gd name="connsiteY61" fmla="*/ 3614826 h 3811169"/>
              <a:gd name="connsiteX62" fmla="*/ 2109525 w 2772385"/>
              <a:gd name="connsiteY62" fmla="*/ 3715803 h 3811169"/>
              <a:gd name="connsiteX63" fmla="*/ 2204892 w 2772385"/>
              <a:gd name="connsiteY63" fmla="*/ 3783121 h 3811169"/>
              <a:gd name="connsiteX64" fmla="*/ 2277819 w 2772385"/>
              <a:gd name="connsiteY64" fmla="*/ 3732633 h 3811169"/>
              <a:gd name="connsiteX65" fmla="*/ 2266600 w 2772385"/>
              <a:gd name="connsiteY65" fmla="*/ 3637266 h 3811169"/>
              <a:gd name="connsiteX66" fmla="*/ 2446114 w 2772385"/>
              <a:gd name="connsiteY66" fmla="*/ 3558728 h 3811169"/>
              <a:gd name="connsiteX67" fmla="*/ 2429284 w 2772385"/>
              <a:gd name="connsiteY67" fmla="*/ 3384824 h 3811169"/>
              <a:gd name="connsiteX68" fmla="*/ 1924401 w 2772385"/>
              <a:gd name="connsiteY68" fmla="*/ 3356775 h 3811169"/>
              <a:gd name="connsiteX69" fmla="*/ 1913181 w 2772385"/>
              <a:gd name="connsiteY69" fmla="*/ 3031406 h 3811169"/>
              <a:gd name="connsiteX70" fmla="*/ 1879522 w 2772385"/>
              <a:gd name="connsiteY70" fmla="*/ 3014576 h 3811169"/>
              <a:gd name="connsiteX71" fmla="*/ 1901962 w 2772385"/>
              <a:gd name="connsiteY71" fmla="*/ 2835062 h 3811169"/>
              <a:gd name="connsiteX72" fmla="*/ 1857083 w 2772385"/>
              <a:gd name="connsiteY72" fmla="*/ 2773354 h 3811169"/>
              <a:gd name="connsiteX73" fmla="*/ 2103915 w 2772385"/>
              <a:gd name="connsiteY73" fmla="*/ 2717256 h 3811169"/>
              <a:gd name="connsiteX74" fmla="*/ 2126354 w 2772385"/>
              <a:gd name="connsiteY74" fmla="*/ 2588230 h 3811169"/>
              <a:gd name="connsiteX75" fmla="*/ 2367576 w 2772385"/>
              <a:gd name="connsiteY75" fmla="*/ 2621889 h 3811169"/>
              <a:gd name="connsiteX76" fmla="*/ 2591969 w 2772385"/>
              <a:gd name="connsiteY76" fmla="*/ 2032858 h 3811169"/>
              <a:gd name="connsiteX77" fmla="*/ 2547090 w 2772385"/>
              <a:gd name="connsiteY77" fmla="*/ 1948711 h 3811169"/>
              <a:gd name="connsiteX78" fmla="*/ 2692946 w 2772385"/>
              <a:gd name="connsiteY78" fmla="*/ 1460657 h 3811169"/>
              <a:gd name="connsiteX79" fmla="*/ 2636848 w 2772385"/>
              <a:gd name="connsiteY79" fmla="*/ 1354071 h 3811169"/>
              <a:gd name="connsiteX80" fmla="*/ 2479772 w 2772385"/>
              <a:gd name="connsiteY80" fmla="*/ 798699 h 3811169"/>
              <a:gd name="connsiteX81" fmla="*/ 2737825 w 2772385"/>
              <a:gd name="connsiteY81" fmla="*/ 675283 h 3811169"/>
              <a:gd name="connsiteX82" fmla="*/ 2709775 w 2772385"/>
              <a:gd name="connsiteY82" fmla="*/ 434061 h 3811169"/>
              <a:gd name="connsiteX83" fmla="*/ 2625628 w 2772385"/>
              <a:gd name="connsiteY83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13408 w 2772385"/>
              <a:gd name="connsiteY30" fmla="*/ 3698973 h 3811169"/>
              <a:gd name="connsiteX31" fmla="*/ 280726 w 2772385"/>
              <a:gd name="connsiteY31" fmla="*/ 3811169 h 3811169"/>
              <a:gd name="connsiteX32" fmla="*/ 477068 w 2772385"/>
              <a:gd name="connsiteY32" fmla="*/ 3771902 h 3811169"/>
              <a:gd name="connsiteX33" fmla="*/ 622923 w 2772385"/>
              <a:gd name="connsiteY33" fmla="*/ 3547509 h 3811169"/>
              <a:gd name="connsiteX34" fmla="*/ 662193 w 2772385"/>
              <a:gd name="connsiteY34" fmla="*/ 3743852 h 3811169"/>
              <a:gd name="connsiteX35" fmla="*/ 735121 w 2772385"/>
              <a:gd name="connsiteY35" fmla="*/ 3732634 h 3811169"/>
              <a:gd name="connsiteX36" fmla="*/ 774389 w 2772385"/>
              <a:gd name="connsiteY36" fmla="*/ 3474581 h 3811169"/>
              <a:gd name="connsiteX37" fmla="*/ 695851 w 2772385"/>
              <a:gd name="connsiteY37" fmla="*/ 3238969 h 3811169"/>
              <a:gd name="connsiteX38" fmla="*/ 897805 w 2772385"/>
              <a:gd name="connsiteY38" fmla="*/ 2627499 h 3811169"/>
              <a:gd name="connsiteX39" fmla="*/ 1161466 w 2772385"/>
              <a:gd name="connsiteY39" fmla="*/ 2520912 h 3811169"/>
              <a:gd name="connsiteX40" fmla="*/ 1492445 w 2772385"/>
              <a:gd name="connsiteY40" fmla="*/ 2638718 h 3811169"/>
              <a:gd name="connsiteX41" fmla="*/ 1587812 w 2772385"/>
              <a:gd name="connsiteY41" fmla="*/ 2627499 h 3811169"/>
              <a:gd name="connsiteX42" fmla="*/ 1643910 w 2772385"/>
              <a:gd name="connsiteY42" fmla="*/ 2728476 h 3811169"/>
              <a:gd name="connsiteX43" fmla="*/ 1795375 w 2772385"/>
              <a:gd name="connsiteY43" fmla="*/ 2762134 h 3811169"/>
              <a:gd name="connsiteX44" fmla="*/ 1806595 w 2772385"/>
              <a:gd name="connsiteY44" fmla="*/ 2795793 h 3811169"/>
              <a:gd name="connsiteX45" fmla="*/ 1767326 w 2772385"/>
              <a:gd name="connsiteY45" fmla="*/ 2997747 h 3811169"/>
              <a:gd name="connsiteX46" fmla="*/ 1744887 w 2772385"/>
              <a:gd name="connsiteY46" fmla="*/ 3323116 h 3811169"/>
              <a:gd name="connsiteX47" fmla="*/ 1537324 w 2772385"/>
              <a:gd name="connsiteY47" fmla="*/ 3345555 h 3811169"/>
              <a:gd name="connsiteX48" fmla="*/ 1200735 w 2772385"/>
              <a:gd name="connsiteY48" fmla="*/ 3396044 h 3811169"/>
              <a:gd name="connsiteX49" fmla="*/ 1172686 w 2772385"/>
              <a:gd name="connsiteY49" fmla="*/ 3468971 h 3811169"/>
              <a:gd name="connsiteX50" fmla="*/ 1110978 w 2772385"/>
              <a:gd name="connsiteY50" fmla="*/ 3497020 h 3811169"/>
              <a:gd name="connsiteX51" fmla="*/ 1139027 w 2772385"/>
              <a:gd name="connsiteY51" fmla="*/ 3631656 h 3811169"/>
              <a:gd name="connsiteX52" fmla="*/ 1279272 w 2772385"/>
              <a:gd name="connsiteY52" fmla="*/ 3637266 h 3811169"/>
              <a:gd name="connsiteX53" fmla="*/ 1273662 w 2772385"/>
              <a:gd name="connsiteY53" fmla="*/ 3485801 h 3811169"/>
              <a:gd name="connsiteX54" fmla="*/ 1453176 w 2772385"/>
              <a:gd name="connsiteY54" fmla="*/ 3497020 h 3811169"/>
              <a:gd name="connsiteX55" fmla="*/ 1425127 w 2772385"/>
              <a:gd name="connsiteY55" fmla="*/ 3575558 h 3811169"/>
              <a:gd name="connsiteX56" fmla="*/ 1397078 w 2772385"/>
              <a:gd name="connsiteY56" fmla="*/ 3637266 h 3811169"/>
              <a:gd name="connsiteX57" fmla="*/ 1312931 w 2772385"/>
              <a:gd name="connsiteY57" fmla="*/ 3654095 h 3811169"/>
              <a:gd name="connsiteX58" fmla="*/ 1447567 w 2772385"/>
              <a:gd name="connsiteY58" fmla="*/ 3777511 h 3811169"/>
              <a:gd name="connsiteX59" fmla="*/ 1514884 w 2772385"/>
              <a:gd name="connsiteY59" fmla="*/ 3642876 h 3811169"/>
              <a:gd name="connsiteX60" fmla="*/ 1817814 w 2772385"/>
              <a:gd name="connsiteY60" fmla="*/ 3541899 h 3811169"/>
              <a:gd name="connsiteX61" fmla="*/ 2154403 w 2772385"/>
              <a:gd name="connsiteY61" fmla="*/ 3614826 h 3811169"/>
              <a:gd name="connsiteX62" fmla="*/ 2109525 w 2772385"/>
              <a:gd name="connsiteY62" fmla="*/ 3715803 h 3811169"/>
              <a:gd name="connsiteX63" fmla="*/ 2204892 w 2772385"/>
              <a:gd name="connsiteY63" fmla="*/ 3783121 h 3811169"/>
              <a:gd name="connsiteX64" fmla="*/ 2277819 w 2772385"/>
              <a:gd name="connsiteY64" fmla="*/ 3732633 h 3811169"/>
              <a:gd name="connsiteX65" fmla="*/ 2266600 w 2772385"/>
              <a:gd name="connsiteY65" fmla="*/ 3637266 h 3811169"/>
              <a:gd name="connsiteX66" fmla="*/ 2446114 w 2772385"/>
              <a:gd name="connsiteY66" fmla="*/ 3558728 h 3811169"/>
              <a:gd name="connsiteX67" fmla="*/ 2429284 w 2772385"/>
              <a:gd name="connsiteY67" fmla="*/ 3384824 h 3811169"/>
              <a:gd name="connsiteX68" fmla="*/ 1924401 w 2772385"/>
              <a:gd name="connsiteY68" fmla="*/ 3356775 h 3811169"/>
              <a:gd name="connsiteX69" fmla="*/ 1913181 w 2772385"/>
              <a:gd name="connsiteY69" fmla="*/ 3031406 h 3811169"/>
              <a:gd name="connsiteX70" fmla="*/ 1879522 w 2772385"/>
              <a:gd name="connsiteY70" fmla="*/ 3014576 h 3811169"/>
              <a:gd name="connsiteX71" fmla="*/ 1901962 w 2772385"/>
              <a:gd name="connsiteY71" fmla="*/ 2835062 h 3811169"/>
              <a:gd name="connsiteX72" fmla="*/ 1857083 w 2772385"/>
              <a:gd name="connsiteY72" fmla="*/ 2773354 h 3811169"/>
              <a:gd name="connsiteX73" fmla="*/ 2047817 w 2772385"/>
              <a:gd name="connsiteY73" fmla="*/ 2717256 h 3811169"/>
              <a:gd name="connsiteX74" fmla="*/ 2126354 w 2772385"/>
              <a:gd name="connsiteY74" fmla="*/ 2588230 h 3811169"/>
              <a:gd name="connsiteX75" fmla="*/ 2367576 w 2772385"/>
              <a:gd name="connsiteY75" fmla="*/ 2621889 h 3811169"/>
              <a:gd name="connsiteX76" fmla="*/ 2591969 w 2772385"/>
              <a:gd name="connsiteY76" fmla="*/ 2032858 h 3811169"/>
              <a:gd name="connsiteX77" fmla="*/ 2547090 w 2772385"/>
              <a:gd name="connsiteY77" fmla="*/ 1948711 h 3811169"/>
              <a:gd name="connsiteX78" fmla="*/ 2692946 w 2772385"/>
              <a:gd name="connsiteY78" fmla="*/ 1460657 h 3811169"/>
              <a:gd name="connsiteX79" fmla="*/ 2636848 w 2772385"/>
              <a:gd name="connsiteY79" fmla="*/ 1354071 h 3811169"/>
              <a:gd name="connsiteX80" fmla="*/ 2479772 w 2772385"/>
              <a:gd name="connsiteY80" fmla="*/ 798699 h 3811169"/>
              <a:gd name="connsiteX81" fmla="*/ 2737825 w 2772385"/>
              <a:gd name="connsiteY81" fmla="*/ 675283 h 3811169"/>
              <a:gd name="connsiteX82" fmla="*/ 2709775 w 2772385"/>
              <a:gd name="connsiteY82" fmla="*/ 434061 h 3811169"/>
              <a:gd name="connsiteX83" fmla="*/ 2625628 w 2772385"/>
              <a:gd name="connsiteY83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13408 w 2772385"/>
              <a:gd name="connsiteY30" fmla="*/ 3698973 h 3811169"/>
              <a:gd name="connsiteX31" fmla="*/ 280726 w 2772385"/>
              <a:gd name="connsiteY31" fmla="*/ 3811169 h 3811169"/>
              <a:gd name="connsiteX32" fmla="*/ 477068 w 2772385"/>
              <a:gd name="connsiteY32" fmla="*/ 3771902 h 3811169"/>
              <a:gd name="connsiteX33" fmla="*/ 622923 w 2772385"/>
              <a:gd name="connsiteY33" fmla="*/ 3547509 h 3811169"/>
              <a:gd name="connsiteX34" fmla="*/ 662193 w 2772385"/>
              <a:gd name="connsiteY34" fmla="*/ 3743852 h 3811169"/>
              <a:gd name="connsiteX35" fmla="*/ 735121 w 2772385"/>
              <a:gd name="connsiteY35" fmla="*/ 3732634 h 3811169"/>
              <a:gd name="connsiteX36" fmla="*/ 774389 w 2772385"/>
              <a:gd name="connsiteY36" fmla="*/ 3474581 h 3811169"/>
              <a:gd name="connsiteX37" fmla="*/ 695851 w 2772385"/>
              <a:gd name="connsiteY37" fmla="*/ 3238969 h 3811169"/>
              <a:gd name="connsiteX38" fmla="*/ 897805 w 2772385"/>
              <a:gd name="connsiteY38" fmla="*/ 2627499 h 3811169"/>
              <a:gd name="connsiteX39" fmla="*/ 1161466 w 2772385"/>
              <a:gd name="connsiteY39" fmla="*/ 2520912 h 3811169"/>
              <a:gd name="connsiteX40" fmla="*/ 1492445 w 2772385"/>
              <a:gd name="connsiteY40" fmla="*/ 2638718 h 3811169"/>
              <a:gd name="connsiteX41" fmla="*/ 1587812 w 2772385"/>
              <a:gd name="connsiteY41" fmla="*/ 2627499 h 3811169"/>
              <a:gd name="connsiteX42" fmla="*/ 1643910 w 2772385"/>
              <a:gd name="connsiteY42" fmla="*/ 2728476 h 3811169"/>
              <a:gd name="connsiteX43" fmla="*/ 1795375 w 2772385"/>
              <a:gd name="connsiteY43" fmla="*/ 2762134 h 3811169"/>
              <a:gd name="connsiteX44" fmla="*/ 1806595 w 2772385"/>
              <a:gd name="connsiteY44" fmla="*/ 2795793 h 3811169"/>
              <a:gd name="connsiteX45" fmla="*/ 1767326 w 2772385"/>
              <a:gd name="connsiteY45" fmla="*/ 2997747 h 3811169"/>
              <a:gd name="connsiteX46" fmla="*/ 1744887 w 2772385"/>
              <a:gd name="connsiteY46" fmla="*/ 3323116 h 3811169"/>
              <a:gd name="connsiteX47" fmla="*/ 1537324 w 2772385"/>
              <a:gd name="connsiteY47" fmla="*/ 3345555 h 3811169"/>
              <a:gd name="connsiteX48" fmla="*/ 1200735 w 2772385"/>
              <a:gd name="connsiteY48" fmla="*/ 3396044 h 3811169"/>
              <a:gd name="connsiteX49" fmla="*/ 1172686 w 2772385"/>
              <a:gd name="connsiteY49" fmla="*/ 3468971 h 3811169"/>
              <a:gd name="connsiteX50" fmla="*/ 1110978 w 2772385"/>
              <a:gd name="connsiteY50" fmla="*/ 3497020 h 3811169"/>
              <a:gd name="connsiteX51" fmla="*/ 1139027 w 2772385"/>
              <a:gd name="connsiteY51" fmla="*/ 3631656 h 3811169"/>
              <a:gd name="connsiteX52" fmla="*/ 1279272 w 2772385"/>
              <a:gd name="connsiteY52" fmla="*/ 3637266 h 3811169"/>
              <a:gd name="connsiteX53" fmla="*/ 1273662 w 2772385"/>
              <a:gd name="connsiteY53" fmla="*/ 3485801 h 3811169"/>
              <a:gd name="connsiteX54" fmla="*/ 1453176 w 2772385"/>
              <a:gd name="connsiteY54" fmla="*/ 3497020 h 3811169"/>
              <a:gd name="connsiteX55" fmla="*/ 1425127 w 2772385"/>
              <a:gd name="connsiteY55" fmla="*/ 3575558 h 3811169"/>
              <a:gd name="connsiteX56" fmla="*/ 1397078 w 2772385"/>
              <a:gd name="connsiteY56" fmla="*/ 3637266 h 3811169"/>
              <a:gd name="connsiteX57" fmla="*/ 1312931 w 2772385"/>
              <a:gd name="connsiteY57" fmla="*/ 3654095 h 3811169"/>
              <a:gd name="connsiteX58" fmla="*/ 1447567 w 2772385"/>
              <a:gd name="connsiteY58" fmla="*/ 3777511 h 3811169"/>
              <a:gd name="connsiteX59" fmla="*/ 1514884 w 2772385"/>
              <a:gd name="connsiteY59" fmla="*/ 3642876 h 3811169"/>
              <a:gd name="connsiteX60" fmla="*/ 1817814 w 2772385"/>
              <a:gd name="connsiteY60" fmla="*/ 3541899 h 3811169"/>
              <a:gd name="connsiteX61" fmla="*/ 2154403 w 2772385"/>
              <a:gd name="connsiteY61" fmla="*/ 3614826 h 3811169"/>
              <a:gd name="connsiteX62" fmla="*/ 2109525 w 2772385"/>
              <a:gd name="connsiteY62" fmla="*/ 3715803 h 3811169"/>
              <a:gd name="connsiteX63" fmla="*/ 2204892 w 2772385"/>
              <a:gd name="connsiteY63" fmla="*/ 3783121 h 3811169"/>
              <a:gd name="connsiteX64" fmla="*/ 2277819 w 2772385"/>
              <a:gd name="connsiteY64" fmla="*/ 3732633 h 3811169"/>
              <a:gd name="connsiteX65" fmla="*/ 2266600 w 2772385"/>
              <a:gd name="connsiteY65" fmla="*/ 3637266 h 3811169"/>
              <a:gd name="connsiteX66" fmla="*/ 2446114 w 2772385"/>
              <a:gd name="connsiteY66" fmla="*/ 3558728 h 3811169"/>
              <a:gd name="connsiteX67" fmla="*/ 2429284 w 2772385"/>
              <a:gd name="connsiteY67" fmla="*/ 3384824 h 3811169"/>
              <a:gd name="connsiteX68" fmla="*/ 1924401 w 2772385"/>
              <a:gd name="connsiteY68" fmla="*/ 3356775 h 3811169"/>
              <a:gd name="connsiteX69" fmla="*/ 1913181 w 2772385"/>
              <a:gd name="connsiteY69" fmla="*/ 3031406 h 3811169"/>
              <a:gd name="connsiteX70" fmla="*/ 1879522 w 2772385"/>
              <a:gd name="connsiteY70" fmla="*/ 3014576 h 3811169"/>
              <a:gd name="connsiteX71" fmla="*/ 1901962 w 2772385"/>
              <a:gd name="connsiteY71" fmla="*/ 2835062 h 3811169"/>
              <a:gd name="connsiteX72" fmla="*/ 1857083 w 2772385"/>
              <a:gd name="connsiteY72" fmla="*/ 2773354 h 3811169"/>
              <a:gd name="connsiteX73" fmla="*/ 2047817 w 2772385"/>
              <a:gd name="connsiteY73" fmla="*/ 2717256 h 3811169"/>
              <a:gd name="connsiteX74" fmla="*/ 2081476 w 2772385"/>
              <a:gd name="connsiteY74" fmla="*/ 2610669 h 3811169"/>
              <a:gd name="connsiteX75" fmla="*/ 2367576 w 2772385"/>
              <a:gd name="connsiteY75" fmla="*/ 2621889 h 3811169"/>
              <a:gd name="connsiteX76" fmla="*/ 2591969 w 2772385"/>
              <a:gd name="connsiteY76" fmla="*/ 2032858 h 3811169"/>
              <a:gd name="connsiteX77" fmla="*/ 2547090 w 2772385"/>
              <a:gd name="connsiteY77" fmla="*/ 1948711 h 3811169"/>
              <a:gd name="connsiteX78" fmla="*/ 2692946 w 2772385"/>
              <a:gd name="connsiteY78" fmla="*/ 1460657 h 3811169"/>
              <a:gd name="connsiteX79" fmla="*/ 2636848 w 2772385"/>
              <a:gd name="connsiteY79" fmla="*/ 1354071 h 3811169"/>
              <a:gd name="connsiteX80" fmla="*/ 2479772 w 2772385"/>
              <a:gd name="connsiteY80" fmla="*/ 798699 h 3811169"/>
              <a:gd name="connsiteX81" fmla="*/ 2737825 w 2772385"/>
              <a:gd name="connsiteY81" fmla="*/ 675283 h 3811169"/>
              <a:gd name="connsiteX82" fmla="*/ 2709775 w 2772385"/>
              <a:gd name="connsiteY82" fmla="*/ 434061 h 3811169"/>
              <a:gd name="connsiteX83" fmla="*/ 2625628 w 2772385"/>
              <a:gd name="connsiteY83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13408 w 2772385"/>
              <a:gd name="connsiteY30" fmla="*/ 3698973 h 3811169"/>
              <a:gd name="connsiteX31" fmla="*/ 280726 w 2772385"/>
              <a:gd name="connsiteY31" fmla="*/ 3811169 h 3811169"/>
              <a:gd name="connsiteX32" fmla="*/ 477068 w 2772385"/>
              <a:gd name="connsiteY32" fmla="*/ 3771902 h 3811169"/>
              <a:gd name="connsiteX33" fmla="*/ 622923 w 2772385"/>
              <a:gd name="connsiteY33" fmla="*/ 3547509 h 3811169"/>
              <a:gd name="connsiteX34" fmla="*/ 662193 w 2772385"/>
              <a:gd name="connsiteY34" fmla="*/ 3743852 h 3811169"/>
              <a:gd name="connsiteX35" fmla="*/ 735121 w 2772385"/>
              <a:gd name="connsiteY35" fmla="*/ 3732634 h 3811169"/>
              <a:gd name="connsiteX36" fmla="*/ 774389 w 2772385"/>
              <a:gd name="connsiteY36" fmla="*/ 3474581 h 3811169"/>
              <a:gd name="connsiteX37" fmla="*/ 695851 w 2772385"/>
              <a:gd name="connsiteY37" fmla="*/ 3238969 h 3811169"/>
              <a:gd name="connsiteX38" fmla="*/ 897805 w 2772385"/>
              <a:gd name="connsiteY38" fmla="*/ 2627499 h 3811169"/>
              <a:gd name="connsiteX39" fmla="*/ 1161466 w 2772385"/>
              <a:gd name="connsiteY39" fmla="*/ 2520912 h 3811169"/>
              <a:gd name="connsiteX40" fmla="*/ 1492445 w 2772385"/>
              <a:gd name="connsiteY40" fmla="*/ 2638718 h 3811169"/>
              <a:gd name="connsiteX41" fmla="*/ 1587812 w 2772385"/>
              <a:gd name="connsiteY41" fmla="*/ 2627499 h 3811169"/>
              <a:gd name="connsiteX42" fmla="*/ 1643910 w 2772385"/>
              <a:gd name="connsiteY42" fmla="*/ 2728476 h 3811169"/>
              <a:gd name="connsiteX43" fmla="*/ 1795375 w 2772385"/>
              <a:gd name="connsiteY43" fmla="*/ 2762134 h 3811169"/>
              <a:gd name="connsiteX44" fmla="*/ 1795375 w 2772385"/>
              <a:gd name="connsiteY44" fmla="*/ 2812623 h 3811169"/>
              <a:gd name="connsiteX45" fmla="*/ 1767326 w 2772385"/>
              <a:gd name="connsiteY45" fmla="*/ 2997747 h 3811169"/>
              <a:gd name="connsiteX46" fmla="*/ 1744887 w 2772385"/>
              <a:gd name="connsiteY46" fmla="*/ 3323116 h 3811169"/>
              <a:gd name="connsiteX47" fmla="*/ 1537324 w 2772385"/>
              <a:gd name="connsiteY47" fmla="*/ 3345555 h 3811169"/>
              <a:gd name="connsiteX48" fmla="*/ 1200735 w 2772385"/>
              <a:gd name="connsiteY48" fmla="*/ 3396044 h 3811169"/>
              <a:gd name="connsiteX49" fmla="*/ 1172686 w 2772385"/>
              <a:gd name="connsiteY49" fmla="*/ 3468971 h 3811169"/>
              <a:gd name="connsiteX50" fmla="*/ 1110978 w 2772385"/>
              <a:gd name="connsiteY50" fmla="*/ 3497020 h 3811169"/>
              <a:gd name="connsiteX51" fmla="*/ 1139027 w 2772385"/>
              <a:gd name="connsiteY51" fmla="*/ 3631656 h 3811169"/>
              <a:gd name="connsiteX52" fmla="*/ 1279272 w 2772385"/>
              <a:gd name="connsiteY52" fmla="*/ 3637266 h 3811169"/>
              <a:gd name="connsiteX53" fmla="*/ 1273662 w 2772385"/>
              <a:gd name="connsiteY53" fmla="*/ 3485801 h 3811169"/>
              <a:gd name="connsiteX54" fmla="*/ 1453176 w 2772385"/>
              <a:gd name="connsiteY54" fmla="*/ 3497020 h 3811169"/>
              <a:gd name="connsiteX55" fmla="*/ 1425127 w 2772385"/>
              <a:gd name="connsiteY55" fmla="*/ 3575558 h 3811169"/>
              <a:gd name="connsiteX56" fmla="*/ 1397078 w 2772385"/>
              <a:gd name="connsiteY56" fmla="*/ 3637266 h 3811169"/>
              <a:gd name="connsiteX57" fmla="*/ 1312931 w 2772385"/>
              <a:gd name="connsiteY57" fmla="*/ 3654095 h 3811169"/>
              <a:gd name="connsiteX58" fmla="*/ 1447567 w 2772385"/>
              <a:gd name="connsiteY58" fmla="*/ 3777511 h 3811169"/>
              <a:gd name="connsiteX59" fmla="*/ 1514884 w 2772385"/>
              <a:gd name="connsiteY59" fmla="*/ 3642876 h 3811169"/>
              <a:gd name="connsiteX60" fmla="*/ 1817814 w 2772385"/>
              <a:gd name="connsiteY60" fmla="*/ 3541899 h 3811169"/>
              <a:gd name="connsiteX61" fmla="*/ 2154403 w 2772385"/>
              <a:gd name="connsiteY61" fmla="*/ 3614826 h 3811169"/>
              <a:gd name="connsiteX62" fmla="*/ 2109525 w 2772385"/>
              <a:gd name="connsiteY62" fmla="*/ 3715803 h 3811169"/>
              <a:gd name="connsiteX63" fmla="*/ 2204892 w 2772385"/>
              <a:gd name="connsiteY63" fmla="*/ 3783121 h 3811169"/>
              <a:gd name="connsiteX64" fmla="*/ 2277819 w 2772385"/>
              <a:gd name="connsiteY64" fmla="*/ 3732633 h 3811169"/>
              <a:gd name="connsiteX65" fmla="*/ 2266600 w 2772385"/>
              <a:gd name="connsiteY65" fmla="*/ 3637266 h 3811169"/>
              <a:gd name="connsiteX66" fmla="*/ 2446114 w 2772385"/>
              <a:gd name="connsiteY66" fmla="*/ 3558728 h 3811169"/>
              <a:gd name="connsiteX67" fmla="*/ 2429284 w 2772385"/>
              <a:gd name="connsiteY67" fmla="*/ 3384824 h 3811169"/>
              <a:gd name="connsiteX68" fmla="*/ 1924401 w 2772385"/>
              <a:gd name="connsiteY68" fmla="*/ 3356775 h 3811169"/>
              <a:gd name="connsiteX69" fmla="*/ 1913181 w 2772385"/>
              <a:gd name="connsiteY69" fmla="*/ 3031406 h 3811169"/>
              <a:gd name="connsiteX70" fmla="*/ 1879522 w 2772385"/>
              <a:gd name="connsiteY70" fmla="*/ 3014576 h 3811169"/>
              <a:gd name="connsiteX71" fmla="*/ 1901962 w 2772385"/>
              <a:gd name="connsiteY71" fmla="*/ 2835062 h 3811169"/>
              <a:gd name="connsiteX72" fmla="*/ 1857083 w 2772385"/>
              <a:gd name="connsiteY72" fmla="*/ 2773354 h 3811169"/>
              <a:gd name="connsiteX73" fmla="*/ 2047817 w 2772385"/>
              <a:gd name="connsiteY73" fmla="*/ 2717256 h 3811169"/>
              <a:gd name="connsiteX74" fmla="*/ 2081476 w 2772385"/>
              <a:gd name="connsiteY74" fmla="*/ 2610669 h 3811169"/>
              <a:gd name="connsiteX75" fmla="*/ 2367576 w 2772385"/>
              <a:gd name="connsiteY75" fmla="*/ 2621889 h 3811169"/>
              <a:gd name="connsiteX76" fmla="*/ 2591969 w 2772385"/>
              <a:gd name="connsiteY76" fmla="*/ 2032858 h 3811169"/>
              <a:gd name="connsiteX77" fmla="*/ 2547090 w 2772385"/>
              <a:gd name="connsiteY77" fmla="*/ 1948711 h 3811169"/>
              <a:gd name="connsiteX78" fmla="*/ 2692946 w 2772385"/>
              <a:gd name="connsiteY78" fmla="*/ 1460657 h 3811169"/>
              <a:gd name="connsiteX79" fmla="*/ 2636848 w 2772385"/>
              <a:gd name="connsiteY79" fmla="*/ 1354071 h 3811169"/>
              <a:gd name="connsiteX80" fmla="*/ 2479772 w 2772385"/>
              <a:gd name="connsiteY80" fmla="*/ 798699 h 3811169"/>
              <a:gd name="connsiteX81" fmla="*/ 2737825 w 2772385"/>
              <a:gd name="connsiteY81" fmla="*/ 675283 h 3811169"/>
              <a:gd name="connsiteX82" fmla="*/ 2709775 w 2772385"/>
              <a:gd name="connsiteY82" fmla="*/ 434061 h 3811169"/>
              <a:gd name="connsiteX83" fmla="*/ 2625628 w 2772385"/>
              <a:gd name="connsiteY83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13408 w 2772385"/>
              <a:gd name="connsiteY30" fmla="*/ 3698973 h 3811169"/>
              <a:gd name="connsiteX31" fmla="*/ 280726 w 2772385"/>
              <a:gd name="connsiteY31" fmla="*/ 3811169 h 3811169"/>
              <a:gd name="connsiteX32" fmla="*/ 477068 w 2772385"/>
              <a:gd name="connsiteY32" fmla="*/ 3771902 h 3811169"/>
              <a:gd name="connsiteX33" fmla="*/ 622923 w 2772385"/>
              <a:gd name="connsiteY33" fmla="*/ 3547509 h 3811169"/>
              <a:gd name="connsiteX34" fmla="*/ 662193 w 2772385"/>
              <a:gd name="connsiteY34" fmla="*/ 3743852 h 3811169"/>
              <a:gd name="connsiteX35" fmla="*/ 735121 w 2772385"/>
              <a:gd name="connsiteY35" fmla="*/ 3732634 h 3811169"/>
              <a:gd name="connsiteX36" fmla="*/ 774389 w 2772385"/>
              <a:gd name="connsiteY36" fmla="*/ 3474581 h 3811169"/>
              <a:gd name="connsiteX37" fmla="*/ 695851 w 2772385"/>
              <a:gd name="connsiteY37" fmla="*/ 3238969 h 3811169"/>
              <a:gd name="connsiteX38" fmla="*/ 897805 w 2772385"/>
              <a:gd name="connsiteY38" fmla="*/ 2627499 h 3811169"/>
              <a:gd name="connsiteX39" fmla="*/ 1161466 w 2772385"/>
              <a:gd name="connsiteY39" fmla="*/ 2520912 h 3811169"/>
              <a:gd name="connsiteX40" fmla="*/ 1492445 w 2772385"/>
              <a:gd name="connsiteY40" fmla="*/ 2638718 h 3811169"/>
              <a:gd name="connsiteX41" fmla="*/ 1587812 w 2772385"/>
              <a:gd name="connsiteY41" fmla="*/ 2627499 h 3811169"/>
              <a:gd name="connsiteX42" fmla="*/ 1643910 w 2772385"/>
              <a:gd name="connsiteY42" fmla="*/ 2728476 h 3811169"/>
              <a:gd name="connsiteX43" fmla="*/ 1795375 w 2772385"/>
              <a:gd name="connsiteY43" fmla="*/ 2762134 h 3811169"/>
              <a:gd name="connsiteX44" fmla="*/ 1795375 w 2772385"/>
              <a:gd name="connsiteY44" fmla="*/ 2812623 h 3811169"/>
              <a:gd name="connsiteX45" fmla="*/ 1767326 w 2772385"/>
              <a:gd name="connsiteY45" fmla="*/ 2997747 h 3811169"/>
              <a:gd name="connsiteX46" fmla="*/ 1744887 w 2772385"/>
              <a:gd name="connsiteY46" fmla="*/ 3323116 h 3811169"/>
              <a:gd name="connsiteX47" fmla="*/ 1537324 w 2772385"/>
              <a:gd name="connsiteY47" fmla="*/ 3345555 h 3811169"/>
              <a:gd name="connsiteX48" fmla="*/ 1200735 w 2772385"/>
              <a:gd name="connsiteY48" fmla="*/ 3396044 h 3811169"/>
              <a:gd name="connsiteX49" fmla="*/ 1172686 w 2772385"/>
              <a:gd name="connsiteY49" fmla="*/ 3468971 h 3811169"/>
              <a:gd name="connsiteX50" fmla="*/ 1110978 w 2772385"/>
              <a:gd name="connsiteY50" fmla="*/ 3497020 h 3811169"/>
              <a:gd name="connsiteX51" fmla="*/ 1139027 w 2772385"/>
              <a:gd name="connsiteY51" fmla="*/ 3631656 h 3811169"/>
              <a:gd name="connsiteX52" fmla="*/ 1279272 w 2772385"/>
              <a:gd name="connsiteY52" fmla="*/ 3637266 h 3811169"/>
              <a:gd name="connsiteX53" fmla="*/ 1273662 w 2772385"/>
              <a:gd name="connsiteY53" fmla="*/ 3485801 h 3811169"/>
              <a:gd name="connsiteX54" fmla="*/ 1453176 w 2772385"/>
              <a:gd name="connsiteY54" fmla="*/ 3497020 h 3811169"/>
              <a:gd name="connsiteX55" fmla="*/ 1425127 w 2772385"/>
              <a:gd name="connsiteY55" fmla="*/ 3575558 h 3811169"/>
              <a:gd name="connsiteX56" fmla="*/ 1397078 w 2772385"/>
              <a:gd name="connsiteY56" fmla="*/ 3637266 h 3811169"/>
              <a:gd name="connsiteX57" fmla="*/ 1312931 w 2772385"/>
              <a:gd name="connsiteY57" fmla="*/ 3654095 h 3811169"/>
              <a:gd name="connsiteX58" fmla="*/ 1447567 w 2772385"/>
              <a:gd name="connsiteY58" fmla="*/ 3777511 h 3811169"/>
              <a:gd name="connsiteX59" fmla="*/ 1514884 w 2772385"/>
              <a:gd name="connsiteY59" fmla="*/ 3642876 h 3811169"/>
              <a:gd name="connsiteX60" fmla="*/ 1817814 w 2772385"/>
              <a:gd name="connsiteY60" fmla="*/ 3541899 h 3811169"/>
              <a:gd name="connsiteX61" fmla="*/ 2154403 w 2772385"/>
              <a:gd name="connsiteY61" fmla="*/ 3614826 h 3811169"/>
              <a:gd name="connsiteX62" fmla="*/ 2109525 w 2772385"/>
              <a:gd name="connsiteY62" fmla="*/ 3715803 h 3811169"/>
              <a:gd name="connsiteX63" fmla="*/ 2204892 w 2772385"/>
              <a:gd name="connsiteY63" fmla="*/ 3783121 h 3811169"/>
              <a:gd name="connsiteX64" fmla="*/ 2277819 w 2772385"/>
              <a:gd name="connsiteY64" fmla="*/ 3732633 h 3811169"/>
              <a:gd name="connsiteX65" fmla="*/ 2266600 w 2772385"/>
              <a:gd name="connsiteY65" fmla="*/ 3637266 h 3811169"/>
              <a:gd name="connsiteX66" fmla="*/ 2446114 w 2772385"/>
              <a:gd name="connsiteY66" fmla="*/ 3558728 h 3811169"/>
              <a:gd name="connsiteX67" fmla="*/ 2429284 w 2772385"/>
              <a:gd name="connsiteY67" fmla="*/ 3384824 h 3811169"/>
              <a:gd name="connsiteX68" fmla="*/ 1924401 w 2772385"/>
              <a:gd name="connsiteY68" fmla="*/ 3356775 h 3811169"/>
              <a:gd name="connsiteX69" fmla="*/ 1913181 w 2772385"/>
              <a:gd name="connsiteY69" fmla="*/ 3031406 h 3811169"/>
              <a:gd name="connsiteX70" fmla="*/ 1879522 w 2772385"/>
              <a:gd name="connsiteY70" fmla="*/ 3014576 h 3811169"/>
              <a:gd name="connsiteX71" fmla="*/ 1901962 w 2772385"/>
              <a:gd name="connsiteY71" fmla="*/ 2835062 h 3811169"/>
              <a:gd name="connsiteX72" fmla="*/ 1857083 w 2772385"/>
              <a:gd name="connsiteY72" fmla="*/ 2773354 h 3811169"/>
              <a:gd name="connsiteX73" fmla="*/ 2047817 w 2772385"/>
              <a:gd name="connsiteY73" fmla="*/ 2717256 h 3811169"/>
              <a:gd name="connsiteX74" fmla="*/ 2081476 w 2772385"/>
              <a:gd name="connsiteY74" fmla="*/ 2610669 h 3811169"/>
              <a:gd name="connsiteX75" fmla="*/ 2367576 w 2772385"/>
              <a:gd name="connsiteY75" fmla="*/ 2621889 h 3811169"/>
              <a:gd name="connsiteX76" fmla="*/ 2591969 w 2772385"/>
              <a:gd name="connsiteY76" fmla="*/ 2032858 h 3811169"/>
              <a:gd name="connsiteX77" fmla="*/ 2547090 w 2772385"/>
              <a:gd name="connsiteY77" fmla="*/ 1948711 h 3811169"/>
              <a:gd name="connsiteX78" fmla="*/ 2692946 w 2772385"/>
              <a:gd name="connsiteY78" fmla="*/ 1460657 h 3811169"/>
              <a:gd name="connsiteX79" fmla="*/ 2636848 w 2772385"/>
              <a:gd name="connsiteY79" fmla="*/ 1354071 h 3811169"/>
              <a:gd name="connsiteX80" fmla="*/ 2479772 w 2772385"/>
              <a:gd name="connsiteY80" fmla="*/ 798699 h 3811169"/>
              <a:gd name="connsiteX81" fmla="*/ 2737825 w 2772385"/>
              <a:gd name="connsiteY81" fmla="*/ 675283 h 3811169"/>
              <a:gd name="connsiteX82" fmla="*/ 2709775 w 2772385"/>
              <a:gd name="connsiteY82" fmla="*/ 434061 h 3811169"/>
              <a:gd name="connsiteX83" fmla="*/ 2625628 w 2772385"/>
              <a:gd name="connsiteY83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13408 w 2772385"/>
              <a:gd name="connsiteY30" fmla="*/ 3698973 h 3811169"/>
              <a:gd name="connsiteX31" fmla="*/ 280726 w 2772385"/>
              <a:gd name="connsiteY31" fmla="*/ 3811169 h 3811169"/>
              <a:gd name="connsiteX32" fmla="*/ 477068 w 2772385"/>
              <a:gd name="connsiteY32" fmla="*/ 3771902 h 3811169"/>
              <a:gd name="connsiteX33" fmla="*/ 622923 w 2772385"/>
              <a:gd name="connsiteY33" fmla="*/ 3547509 h 3811169"/>
              <a:gd name="connsiteX34" fmla="*/ 662193 w 2772385"/>
              <a:gd name="connsiteY34" fmla="*/ 3743852 h 3811169"/>
              <a:gd name="connsiteX35" fmla="*/ 735121 w 2772385"/>
              <a:gd name="connsiteY35" fmla="*/ 3732634 h 3811169"/>
              <a:gd name="connsiteX36" fmla="*/ 774389 w 2772385"/>
              <a:gd name="connsiteY36" fmla="*/ 3474581 h 3811169"/>
              <a:gd name="connsiteX37" fmla="*/ 695851 w 2772385"/>
              <a:gd name="connsiteY37" fmla="*/ 3238969 h 3811169"/>
              <a:gd name="connsiteX38" fmla="*/ 897805 w 2772385"/>
              <a:gd name="connsiteY38" fmla="*/ 2627499 h 3811169"/>
              <a:gd name="connsiteX39" fmla="*/ 1161466 w 2772385"/>
              <a:gd name="connsiteY39" fmla="*/ 2520912 h 3811169"/>
              <a:gd name="connsiteX40" fmla="*/ 1492445 w 2772385"/>
              <a:gd name="connsiteY40" fmla="*/ 2638718 h 3811169"/>
              <a:gd name="connsiteX41" fmla="*/ 1587812 w 2772385"/>
              <a:gd name="connsiteY41" fmla="*/ 2627499 h 3811169"/>
              <a:gd name="connsiteX42" fmla="*/ 1643910 w 2772385"/>
              <a:gd name="connsiteY42" fmla="*/ 2728476 h 3811169"/>
              <a:gd name="connsiteX43" fmla="*/ 1795375 w 2772385"/>
              <a:gd name="connsiteY43" fmla="*/ 2762134 h 3811169"/>
              <a:gd name="connsiteX44" fmla="*/ 1795375 w 2772385"/>
              <a:gd name="connsiteY44" fmla="*/ 2812623 h 3811169"/>
              <a:gd name="connsiteX45" fmla="*/ 1767326 w 2772385"/>
              <a:gd name="connsiteY45" fmla="*/ 2997747 h 3811169"/>
              <a:gd name="connsiteX46" fmla="*/ 1744887 w 2772385"/>
              <a:gd name="connsiteY46" fmla="*/ 3323116 h 3811169"/>
              <a:gd name="connsiteX47" fmla="*/ 1537324 w 2772385"/>
              <a:gd name="connsiteY47" fmla="*/ 3345555 h 3811169"/>
              <a:gd name="connsiteX48" fmla="*/ 1200735 w 2772385"/>
              <a:gd name="connsiteY48" fmla="*/ 3396044 h 3811169"/>
              <a:gd name="connsiteX49" fmla="*/ 1172686 w 2772385"/>
              <a:gd name="connsiteY49" fmla="*/ 3468971 h 3811169"/>
              <a:gd name="connsiteX50" fmla="*/ 1110978 w 2772385"/>
              <a:gd name="connsiteY50" fmla="*/ 3497020 h 3811169"/>
              <a:gd name="connsiteX51" fmla="*/ 1139027 w 2772385"/>
              <a:gd name="connsiteY51" fmla="*/ 3631656 h 3811169"/>
              <a:gd name="connsiteX52" fmla="*/ 1279272 w 2772385"/>
              <a:gd name="connsiteY52" fmla="*/ 3637266 h 3811169"/>
              <a:gd name="connsiteX53" fmla="*/ 1273662 w 2772385"/>
              <a:gd name="connsiteY53" fmla="*/ 3485801 h 3811169"/>
              <a:gd name="connsiteX54" fmla="*/ 1453176 w 2772385"/>
              <a:gd name="connsiteY54" fmla="*/ 3497020 h 3811169"/>
              <a:gd name="connsiteX55" fmla="*/ 1425127 w 2772385"/>
              <a:gd name="connsiteY55" fmla="*/ 3575558 h 3811169"/>
              <a:gd name="connsiteX56" fmla="*/ 1397078 w 2772385"/>
              <a:gd name="connsiteY56" fmla="*/ 3637266 h 3811169"/>
              <a:gd name="connsiteX57" fmla="*/ 1312931 w 2772385"/>
              <a:gd name="connsiteY57" fmla="*/ 3654095 h 3811169"/>
              <a:gd name="connsiteX58" fmla="*/ 1447567 w 2772385"/>
              <a:gd name="connsiteY58" fmla="*/ 3777511 h 3811169"/>
              <a:gd name="connsiteX59" fmla="*/ 1514884 w 2772385"/>
              <a:gd name="connsiteY59" fmla="*/ 3642876 h 3811169"/>
              <a:gd name="connsiteX60" fmla="*/ 1817814 w 2772385"/>
              <a:gd name="connsiteY60" fmla="*/ 3541899 h 3811169"/>
              <a:gd name="connsiteX61" fmla="*/ 2154403 w 2772385"/>
              <a:gd name="connsiteY61" fmla="*/ 3614826 h 3811169"/>
              <a:gd name="connsiteX62" fmla="*/ 2109525 w 2772385"/>
              <a:gd name="connsiteY62" fmla="*/ 3715803 h 3811169"/>
              <a:gd name="connsiteX63" fmla="*/ 2204892 w 2772385"/>
              <a:gd name="connsiteY63" fmla="*/ 3783121 h 3811169"/>
              <a:gd name="connsiteX64" fmla="*/ 2277819 w 2772385"/>
              <a:gd name="connsiteY64" fmla="*/ 3732633 h 3811169"/>
              <a:gd name="connsiteX65" fmla="*/ 2266600 w 2772385"/>
              <a:gd name="connsiteY65" fmla="*/ 3637266 h 3811169"/>
              <a:gd name="connsiteX66" fmla="*/ 2446114 w 2772385"/>
              <a:gd name="connsiteY66" fmla="*/ 3558728 h 3811169"/>
              <a:gd name="connsiteX67" fmla="*/ 2429284 w 2772385"/>
              <a:gd name="connsiteY67" fmla="*/ 3384824 h 3811169"/>
              <a:gd name="connsiteX68" fmla="*/ 1924401 w 2772385"/>
              <a:gd name="connsiteY68" fmla="*/ 3356775 h 3811169"/>
              <a:gd name="connsiteX69" fmla="*/ 1913181 w 2772385"/>
              <a:gd name="connsiteY69" fmla="*/ 3031406 h 3811169"/>
              <a:gd name="connsiteX70" fmla="*/ 1907571 w 2772385"/>
              <a:gd name="connsiteY70" fmla="*/ 3014576 h 3811169"/>
              <a:gd name="connsiteX71" fmla="*/ 1901962 w 2772385"/>
              <a:gd name="connsiteY71" fmla="*/ 2835062 h 3811169"/>
              <a:gd name="connsiteX72" fmla="*/ 1857083 w 2772385"/>
              <a:gd name="connsiteY72" fmla="*/ 2773354 h 3811169"/>
              <a:gd name="connsiteX73" fmla="*/ 2047817 w 2772385"/>
              <a:gd name="connsiteY73" fmla="*/ 2717256 h 3811169"/>
              <a:gd name="connsiteX74" fmla="*/ 2081476 w 2772385"/>
              <a:gd name="connsiteY74" fmla="*/ 2610669 h 3811169"/>
              <a:gd name="connsiteX75" fmla="*/ 2367576 w 2772385"/>
              <a:gd name="connsiteY75" fmla="*/ 2621889 h 3811169"/>
              <a:gd name="connsiteX76" fmla="*/ 2591969 w 2772385"/>
              <a:gd name="connsiteY76" fmla="*/ 2032858 h 3811169"/>
              <a:gd name="connsiteX77" fmla="*/ 2547090 w 2772385"/>
              <a:gd name="connsiteY77" fmla="*/ 1948711 h 3811169"/>
              <a:gd name="connsiteX78" fmla="*/ 2692946 w 2772385"/>
              <a:gd name="connsiteY78" fmla="*/ 1460657 h 3811169"/>
              <a:gd name="connsiteX79" fmla="*/ 2636848 w 2772385"/>
              <a:gd name="connsiteY79" fmla="*/ 1354071 h 3811169"/>
              <a:gd name="connsiteX80" fmla="*/ 2479772 w 2772385"/>
              <a:gd name="connsiteY80" fmla="*/ 798699 h 3811169"/>
              <a:gd name="connsiteX81" fmla="*/ 2737825 w 2772385"/>
              <a:gd name="connsiteY81" fmla="*/ 675283 h 3811169"/>
              <a:gd name="connsiteX82" fmla="*/ 2709775 w 2772385"/>
              <a:gd name="connsiteY82" fmla="*/ 434061 h 3811169"/>
              <a:gd name="connsiteX83" fmla="*/ 2625628 w 2772385"/>
              <a:gd name="connsiteY83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13408 w 2772385"/>
              <a:gd name="connsiteY30" fmla="*/ 3698973 h 3811169"/>
              <a:gd name="connsiteX31" fmla="*/ 280726 w 2772385"/>
              <a:gd name="connsiteY31" fmla="*/ 3811169 h 3811169"/>
              <a:gd name="connsiteX32" fmla="*/ 477068 w 2772385"/>
              <a:gd name="connsiteY32" fmla="*/ 3771902 h 3811169"/>
              <a:gd name="connsiteX33" fmla="*/ 622923 w 2772385"/>
              <a:gd name="connsiteY33" fmla="*/ 3547509 h 3811169"/>
              <a:gd name="connsiteX34" fmla="*/ 662193 w 2772385"/>
              <a:gd name="connsiteY34" fmla="*/ 3743852 h 3811169"/>
              <a:gd name="connsiteX35" fmla="*/ 735121 w 2772385"/>
              <a:gd name="connsiteY35" fmla="*/ 3732634 h 3811169"/>
              <a:gd name="connsiteX36" fmla="*/ 774389 w 2772385"/>
              <a:gd name="connsiteY36" fmla="*/ 3474581 h 3811169"/>
              <a:gd name="connsiteX37" fmla="*/ 695851 w 2772385"/>
              <a:gd name="connsiteY37" fmla="*/ 3238969 h 3811169"/>
              <a:gd name="connsiteX38" fmla="*/ 897805 w 2772385"/>
              <a:gd name="connsiteY38" fmla="*/ 2627499 h 3811169"/>
              <a:gd name="connsiteX39" fmla="*/ 1161466 w 2772385"/>
              <a:gd name="connsiteY39" fmla="*/ 2520912 h 3811169"/>
              <a:gd name="connsiteX40" fmla="*/ 1492445 w 2772385"/>
              <a:gd name="connsiteY40" fmla="*/ 2638718 h 3811169"/>
              <a:gd name="connsiteX41" fmla="*/ 1587812 w 2772385"/>
              <a:gd name="connsiteY41" fmla="*/ 2627499 h 3811169"/>
              <a:gd name="connsiteX42" fmla="*/ 1643910 w 2772385"/>
              <a:gd name="connsiteY42" fmla="*/ 2728476 h 3811169"/>
              <a:gd name="connsiteX43" fmla="*/ 1795375 w 2772385"/>
              <a:gd name="connsiteY43" fmla="*/ 2762134 h 3811169"/>
              <a:gd name="connsiteX44" fmla="*/ 1795375 w 2772385"/>
              <a:gd name="connsiteY44" fmla="*/ 2812623 h 3811169"/>
              <a:gd name="connsiteX45" fmla="*/ 1750497 w 2772385"/>
              <a:gd name="connsiteY45" fmla="*/ 3008967 h 3811169"/>
              <a:gd name="connsiteX46" fmla="*/ 1744887 w 2772385"/>
              <a:gd name="connsiteY46" fmla="*/ 3323116 h 3811169"/>
              <a:gd name="connsiteX47" fmla="*/ 1537324 w 2772385"/>
              <a:gd name="connsiteY47" fmla="*/ 3345555 h 3811169"/>
              <a:gd name="connsiteX48" fmla="*/ 1200735 w 2772385"/>
              <a:gd name="connsiteY48" fmla="*/ 3396044 h 3811169"/>
              <a:gd name="connsiteX49" fmla="*/ 1172686 w 2772385"/>
              <a:gd name="connsiteY49" fmla="*/ 3468971 h 3811169"/>
              <a:gd name="connsiteX50" fmla="*/ 1110978 w 2772385"/>
              <a:gd name="connsiteY50" fmla="*/ 3497020 h 3811169"/>
              <a:gd name="connsiteX51" fmla="*/ 1139027 w 2772385"/>
              <a:gd name="connsiteY51" fmla="*/ 3631656 h 3811169"/>
              <a:gd name="connsiteX52" fmla="*/ 1279272 w 2772385"/>
              <a:gd name="connsiteY52" fmla="*/ 3637266 h 3811169"/>
              <a:gd name="connsiteX53" fmla="*/ 1273662 w 2772385"/>
              <a:gd name="connsiteY53" fmla="*/ 3485801 h 3811169"/>
              <a:gd name="connsiteX54" fmla="*/ 1453176 w 2772385"/>
              <a:gd name="connsiteY54" fmla="*/ 3497020 h 3811169"/>
              <a:gd name="connsiteX55" fmla="*/ 1425127 w 2772385"/>
              <a:gd name="connsiteY55" fmla="*/ 3575558 h 3811169"/>
              <a:gd name="connsiteX56" fmla="*/ 1397078 w 2772385"/>
              <a:gd name="connsiteY56" fmla="*/ 3637266 h 3811169"/>
              <a:gd name="connsiteX57" fmla="*/ 1312931 w 2772385"/>
              <a:gd name="connsiteY57" fmla="*/ 3654095 h 3811169"/>
              <a:gd name="connsiteX58" fmla="*/ 1447567 w 2772385"/>
              <a:gd name="connsiteY58" fmla="*/ 3777511 h 3811169"/>
              <a:gd name="connsiteX59" fmla="*/ 1514884 w 2772385"/>
              <a:gd name="connsiteY59" fmla="*/ 3642876 h 3811169"/>
              <a:gd name="connsiteX60" fmla="*/ 1817814 w 2772385"/>
              <a:gd name="connsiteY60" fmla="*/ 3541899 h 3811169"/>
              <a:gd name="connsiteX61" fmla="*/ 2154403 w 2772385"/>
              <a:gd name="connsiteY61" fmla="*/ 3614826 h 3811169"/>
              <a:gd name="connsiteX62" fmla="*/ 2109525 w 2772385"/>
              <a:gd name="connsiteY62" fmla="*/ 3715803 h 3811169"/>
              <a:gd name="connsiteX63" fmla="*/ 2204892 w 2772385"/>
              <a:gd name="connsiteY63" fmla="*/ 3783121 h 3811169"/>
              <a:gd name="connsiteX64" fmla="*/ 2277819 w 2772385"/>
              <a:gd name="connsiteY64" fmla="*/ 3732633 h 3811169"/>
              <a:gd name="connsiteX65" fmla="*/ 2266600 w 2772385"/>
              <a:gd name="connsiteY65" fmla="*/ 3637266 h 3811169"/>
              <a:gd name="connsiteX66" fmla="*/ 2446114 w 2772385"/>
              <a:gd name="connsiteY66" fmla="*/ 3558728 h 3811169"/>
              <a:gd name="connsiteX67" fmla="*/ 2429284 w 2772385"/>
              <a:gd name="connsiteY67" fmla="*/ 3384824 h 3811169"/>
              <a:gd name="connsiteX68" fmla="*/ 1924401 w 2772385"/>
              <a:gd name="connsiteY68" fmla="*/ 3356775 h 3811169"/>
              <a:gd name="connsiteX69" fmla="*/ 1913181 w 2772385"/>
              <a:gd name="connsiteY69" fmla="*/ 3031406 h 3811169"/>
              <a:gd name="connsiteX70" fmla="*/ 1907571 w 2772385"/>
              <a:gd name="connsiteY70" fmla="*/ 3014576 h 3811169"/>
              <a:gd name="connsiteX71" fmla="*/ 1901962 w 2772385"/>
              <a:gd name="connsiteY71" fmla="*/ 2835062 h 3811169"/>
              <a:gd name="connsiteX72" fmla="*/ 1857083 w 2772385"/>
              <a:gd name="connsiteY72" fmla="*/ 2773354 h 3811169"/>
              <a:gd name="connsiteX73" fmla="*/ 2047817 w 2772385"/>
              <a:gd name="connsiteY73" fmla="*/ 2717256 h 3811169"/>
              <a:gd name="connsiteX74" fmla="*/ 2081476 w 2772385"/>
              <a:gd name="connsiteY74" fmla="*/ 2610669 h 3811169"/>
              <a:gd name="connsiteX75" fmla="*/ 2367576 w 2772385"/>
              <a:gd name="connsiteY75" fmla="*/ 2621889 h 3811169"/>
              <a:gd name="connsiteX76" fmla="*/ 2591969 w 2772385"/>
              <a:gd name="connsiteY76" fmla="*/ 2032858 h 3811169"/>
              <a:gd name="connsiteX77" fmla="*/ 2547090 w 2772385"/>
              <a:gd name="connsiteY77" fmla="*/ 1948711 h 3811169"/>
              <a:gd name="connsiteX78" fmla="*/ 2692946 w 2772385"/>
              <a:gd name="connsiteY78" fmla="*/ 1460657 h 3811169"/>
              <a:gd name="connsiteX79" fmla="*/ 2636848 w 2772385"/>
              <a:gd name="connsiteY79" fmla="*/ 1354071 h 3811169"/>
              <a:gd name="connsiteX80" fmla="*/ 2479772 w 2772385"/>
              <a:gd name="connsiteY80" fmla="*/ 798699 h 3811169"/>
              <a:gd name="connsiteX81" fmla="*/ 2737825 w 2772385"/>
              <a:gd name="connsiteY81" fmla="*/ 675283 h 3811169"/>
              <a:gd name="connsiteX82" fmla="*/ 2709775 w 2772385"/>
              <a:gd name="connsiteY82" fmla="*/ 434061 h 3811169"/>
              <a:gd name="connsiteX83" fmla="*/ 2625628 w 2772385"/>
              <a:gd name="connsiteY83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13408 w 2772385"/>
              <a:gd name="connsiteY30" fmla="*/ 3698973 h 3811169"/>
              <a:gd name="connsiteX31" fmla="*/ 280726 w 2772385"/>
              <a:gd name="connsiteY31" fmla="*/ 3811169 h 3811169"/>
              <a:gd name="connsiteX32" fmla="*/ 477068 w 2772385"/>
              <a:gd name="connsiteY32" fmla="*/ 3771902 h 3811169"/>
              <a:gd name="connsiteX33" fmla="*/ 622923 w 2772385"/>
              <a:gd name="connsiteY33" fmla="*/ 3547509 h 3811169"/>
              <a:gd name="connsiteX34" fmla="*/ 662193 w 2772385"/>
              <a:gd name="connsiteY34" fmla="*/ 3743852 h 3811169"/>
              <a:gd name="connsiteX35" fmla="*/ 735121 w 2772385"/>
              <a:gd name="connsiteY35" fmla="*/ 3732634 h 3811169"/>
              <a:gd name="connsiteX36" fmla="*/ 774389 w 2772385"/>
              <a:gd name="connsiteY36" fmla="*/ 3474581 h 3811169"/>
              <a:gd name="connsiteX37" fmla="*/ 695851 w 2772385"/>
              <a:gd name="connsiteY37" fmla="*/ 3238969 h 3811169"/>
              <a:gd name="connsiteX38" fmla="*/ 897805 w 2772385"/>
              <a:gd name="connsiteY38" fmla="*/ 2627499 h 3811169"/>
              <a:gd name="connsiteX39" fmla="*/ 1161466 w 2772385"/>
              <a:gd name="connsiteY39" fmla="*/ 2520912 h 3811169"/>
              <a:gd name="connsiteX40" fmla="*/ 1492445 w 2772385"/>
              <a:gd name="connsiteY40" fmla="*/ 2638718 h 3811169"/>
              <a:gd name="connsiteX41" fmla="*/ 1587812 w 2772385"/>
              <a:gd name="connsiteY41" fmla="*/ 2627499 h 3811169"/>
              <a:gd name="connsiteX42" fmla="*/ 1643910 w 2772385"/>
              <a:gd name="connsiteY42" fmla="*/ 2728476 h 3811169"/>
              <a:gd name="connsiteX43" fmla="*/ 1795375 w 2772385"/>
              <a:gd name="connsiteY43" fmla="*/ 2762134 h 3811169"/>
              <a:gd name="connsiteX44" fmla="*/ 1795375 w 2772385"/>
              <a:gd name="connsiteY44" fmla="*/ 2812623 h 3811169"/>
              <a:gd name="connsiteX45" fmla="*/ 1750497 w 2772385"/>
              <a:gd name="connsiteY45" fmla="*/ 3008967 h 3811169"/>
              <a:gd name="connsiteX46" fmla="*/ 1711228 w 2772385"/>
              <a:gd name="connsiteY46" fmla="*/ 3328726 h 3811169"/>
              <a:gd name="connsiteX47" fmla="*/ 1537324 w 2772385"/>
              <a:gd name="connsiteY47" fmla="*/ 3345555 h 3811169"/>
              <a:gd name="connsiteX48" fmla="*/ 1200735 w 2772385"/>
              <a:gd name="connsiteY48" fmla="*/ 3396044 h 3811169"/>
              <a:gd name="connsiteX49" fmla="*/ 1172686 w 2772385"/>
              <a:gd name="connsiteY49" fmla="*/ 3468971 h 3811169"/>
              <a:gd name="connsiteX50" fmla="*/ 1110978 w 2772385"/>
              <a:gd name="connsiteY50" fmla="*/ 3497020 h 3811169"/>
              <a:gd name="connsiteX51" fmla="*/ 1139027 w 2772385"/>
              <a:gd name="connsiteY51" fmla="*/ 3631656 h 3811169"/>
              <a:gd name="connsiteX52" fmla="*/ 1279272 w 2772385"/>
              <a:gd name="connsiteY52" fmla="*/ 3637266 h 3811169"/>
              <a:gd name="connsiteX53" fmla="*/ 1273662 w 2772385"/>
              <a:gd name="connsiteY53" fmla="*/ 3485801 h 3811169"/>
              <a:gd name="connsiteX54" fmla="*/ 1453176 w 2772385"/>
              <a:gd name="connsiteY54" fmla="*/ 3497020 h 3811169"/>
              <a:gd name="connsiteX55" fmla="*/ 1425127 w 2772385"/>
              <a:gd name="connsiteY55" fmla="*/ 3575558 h 3811169"/>
              <a:gd name="connsiteX56" fmla="*/ 1397078 w 2772385"/>
              <a:gd name="connsiteY56" fmla="*/ 3637266 h 3811169"/>
              <a:gd name="connsiteX57" fmla="*/ 1312931 w 2772385"/>
              <a:gd name="connsiteY57" fmla="*/ 3654095 h 3811169"/>
              <a:gd name="connsiteX58" fmla="*/ 1447567 w 2772385"/>
              <a:gd name="connsiteY58" fmla="*/ 3777511 h 3811169"/>
              <a:gd name="connsiteX59" fmla="*/ 1514884 w 2772385"/>
              <a:gd name="connsiteY59" fmla="*/ 3642876 h 3811169"/>
              <a:gd name="connsiteX60" fmla="*/ 1817814 w 2772385"/>
              <a:gd name="connsiteY60" fmla="*/ 3541899 h 3811169"/>
              <a:gd name="connsiteX61" fmla="*/ 2154403 w 2772385"/>
              <a:gd name="connsiteY61" fmla="*/ 3614826 h 3811169"/>
              <a:gd name="connsiteX62" fmla="*/ 2109525 w 2772385"/>
              <a:gd name="connsiteY62" fmla="*/ 3715803 h 3811169"/>
              <a:gd name="connsiteX63" fmla="*/ 2204892 w 2772385"/>
              <a:gd name="connsiteY63" fmla="*/ 3783121 h 3811169"/>
              <a:gd name="connsiteX64" fmla="*/ 2277819 w 2772385"/>
              <a:gd name="connsiteY64" fmla="*/ 3732633 h 3811169"/>
              <a:gd name="connsiteX65" fmla="*/ 2266600 w 2772385"/>
              <a:gd name="connsiteY65" fmla="*/ 3637266 h 3811169"/>
              <a:gd name="connsiteX66" fmla="*/ 2446114 w 2772385"/>
              <a:gd name="connsiteY66" fmla="*/ 3558728 h 3811169"/>
              <a:gd name="connsiteX67" fmla="*/ 2429284 w 2772385"/>
              <a:gd name="connsiteY67" fmla="*/ 3384824 h 3811169"/>
              <a:gd name="connsiteX68" fmla="*/ 1924401 w 2772385"/>
              <a:gd name="connsiteY68" fmla="*/ 3356775 h 3811169"/>
              <a:gd name="connsiteX69" fmla="*/ 1913181 w 2772385"/>
              <a:gd name="connsiteY69" fmla="*/ 3031406 h 3811169"/>
              <a:gd name="connsiteX70" fmla="*/ 1907571 w 2772385"/>
              <a:gd name="connsiteY70" fmla="*/ 3014576 h 3811169"/>
              <a:gd name="connsiteX71" fmla="*/ 1901962 w 2772385"/>
              <a:gd name="connsiteY71" fmla="*/ 2835062 h 3811169"/>
              <a:gd name="connsiteX72" fmla="*/ 1857083 w 2772385"/>
              <a:gd name="connsiteY72" fmla="*/ 2773354 h 3811169"/>
              <a:gd name="connsiteX73" fmla="*/ 2047817 w 2772385"/>
              <a:gd name="connsiteY73" fmla="*/ 2717256 h 3811169"/>
              <a:gd name="connsiteX74" fmla="*/ 2081476 w 2772385"/>
              <a:gd name="connsiteY74" fmla="*/ 2610669 h 3811169"/>
              <a:gd name="connsiteX75" fmla="*/ 2367576 w 2772385"/>
              <a:gd name="connsiteY75" fmla="*/ 2621889 h 3811169"/>
              <a:gd name="connsiteX76" fmla="*/ 2591969 w 2772385"/>
              <a:gd name="connsiteY76" fmla="*/ 2032858 h 3811169"/>
              <a:gd name="connsiteX77" fmla="*/ 2547090 w 2772385"/>
              <a:gd name="connsiteY77" fmla="*/ 1948711 h 3811169"/>
              <a:gd name="connsiteX78" fmla="*/ 2692946 w 2772385"/>
              <a:gd name="connsiteY78" fmla="*/ 1460657 h 3811169"/>
              <a:gd name="connsiteX79" fmla="*/ 2636848 w 2772385"/>
              <a:gd name="connsiteY79" fmla="*/ 1354071 h 3811169"/>
              <a:gd name="connsiteX80" fmla="*/ 2479772 w 2772385"/>
              <a:gd name="connsiteY80" fmla="*/ 798699 h 3811169"/>
              <a:gd name="connsiteX81" fmla="*/ 2737825 w 2772385"/>
              <a:gd name="connsiteY81" fmla="*/ 675283 h 3811169"/>
              <a:gd name="connsiteX82" fmla="*/ 2709775 w 2772385"/>
              <a:gd name="connsiteY82" fmla="*/ 434061 h 3811169"/>
              <a:gd name="connsiteX83" fmla="*/ 2625628 w 2772385"/>
              <a:gd name="connsiteY83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13408 w 2772385"/>
              <a:gd name="connsiteY30" fmla="*/ 3698973 h 3811169"/>
              <a:gd name="connsiteX31" fmla="*/ 280726 w 2772385"/>
              <a:gd name="connsiteY31" fmla="*/ 3811169 h 3811169"/>
              <a:gd name="connsiteX32" fmla="*/ 477068 w 2772385"/>
              <a:gd name="connsiteY32" fmla="*/ 3771902 h 3811169"/>
              <a:gd name="connsiteX33" fmla="*/ 622923 w 2772385"/>
              <a:gd name="connsiteY33" fmla="*/ 3547509 h 3811169"/>
              <a:gd name="connsiteX34" fmla="*/ 662193 w 2772385"/>
              <a:gd name="connsiteY34" fmla="*/ 3743852 h 3811169"/>
              <a:gd name="connsiteX35" fmla="*/ 735121 w 2772385"/>
              <a:gd name="connsiteY35" fmla="*/ 3732634 h 3811169"/>
              <a:gd name="connsiteX36" fmla="*/ 774389 w 2772385"/>
              <a:gd name="connsiteY36" fmla="*/ 3474581 h 3811169"/>
              <a:gd name="connsiteX37" fmla="*/ 695851 w 2772385"/>
              <a:gd name="connsiteY37" fmla="*/ 3238969 h 3811169"/>
              <a:gd name="connsiteX38" fmla="*/ 897805 w 2772385"/>
              <a:gd name="connsiteY38" fmla="*/ 2627499 h 3811169"/>
              <a:gd name="connsiteX39" fmla="*/ 1161466 w 2772385"/>
              <a:gd name="connsiteY39" fmla="*/ 2520912 h 3811169"/>
              <a:gd name="connsiteX40" fmla="*/ 1492445 w 2772385"/>
              <a:gd name="connsiteY40" fmla="*/ 2638718 h 3811169"/>
              <a:gd name="connsiteX41" fmla="*/ 1587812 w 2772385"/>
              <a:gd name="connsiteY41" fmla="*/ 2627499 h 3811169"/>
              <a:gd name="connsiteX42" fmla="*/ 1643910 w 2772385"/>
              <a:gd name="connsiteY42" fmla="*/ 2728476 h 3811169"/>
              <a:gd name="connsiteX43" fmla="*/ 1795375 w 2772385"/>
              <a:gd name="connsiteY43" fmla="*/ 2762134 h 3811169"/>
              <a:gd name="connsiteX44" fmla="*/ 1795375 w 2772385"/>
              <a:gd name="connsiteY44" fmla="*/ 2812623 h 3811169"/>
              <a:gd name="connsiteX45" fmla="*/ 1750497 w 2772385"/>
              <a:gd name="connsiteY45" fmla="*/ 3008967 h 3811169"/>
              <a:gd name="connsiteX46" fmla="*/ 1711228 w 2772385"/>
              <a:gd name="connsiteY46" fmla="*/ 3328726 h 3811169"/>
              <a:gd name="connsiteX47" fmla="*/ 1537324 w 2772385"/>
              <a:gd name="connsiteY47" fmla="*/ 3345555 h 3811169"/>
              <a:gd name="connsiteX48" fmla="*/ 1200735 w 2772385"/>
              <a:gd name="connsiteY48" fmla="*/ 3396044 h 3811169"/>
              <a:gd name="connsiteX49" fmla="*/ 1172686 w 2772385"/>
              <a:gd name="connsiteY49" fmla="*/ 3468971 h 3811169"/>
              <a:gd name="connsiteX50" fmla="*/ 1110978 w 2772385"/>
              <a:gd name="connsiteY50" fmla="*/ 3497020 h 3811169"/>
              <a:gd name="connsiteX51" fmla="*/ 1139027 w 2772385"/>
              <a:gd name="connsiteY51" fmla="*/ 3631656 h 3811169"/>
              <a:gd name="connsiteX52" fmla="*/ 1279272 w 2772385"/>
              <a:gd name="connsiteY52" fmla="*/ 3637266 h 3811169"/>
              <a:gd name="connsiteX53" fmla="*/ 1273662 w 2772385"/>
              <a:gd name="connsiteY53" fmla="*/ 3485801 h 3811169"/>
              <a:gd name="connsiteX54" fmla="*/ 1453176 w 2772385"/>
              <a:gd name="connsiteY54" fmla="*/ 3497020 h 3811169"/>
              <a:gd name="connsiteX55" fmla="*/ 1425127 w 2772385"/>
              <a:gd name="connsiteY55" fmla="*/ 3575558 h 3811169"/>
              <a:gd name="connsiteX56" fmla="*/ 1397078 w 2772385"/>
              <a:gd name="connsiteY56" fmla="*/ 3637266 h 3811169"/>
              <a:gd name="connsiteX57" fmla="*/ 1312931 w 2772385"/>
              <a:gd name="connsiteY57" fmla="*/ 3654095 h 3811169"/>
              <a:gd name="connsiteX58" fmla="*/ 1447567 w 2772385"/>
              <a:gd name="connsiteY58" fmla="*/ 3777511 h 3811169"/>
              <a:gd name="connsiteX59" fmla="*/ 1514884 w 2772385"/>
              <a:gd name="connsiteY59" fmla="*/ 3642876 h 3811169"/>
              <a:gd name="connsiteX60" fmla="*/ 1817814 w 2772385"/>
              <a:gd name="connsiteY60" fmla="*/ 3541899 h 3811169"/>
              <a:gd name="connsiteX61" fmla="*/ 2154403 w 2772385"/>
              <a:gd name="connsiteY61" fmla="*/ 3614826 h 3811169"/>
              <a:gd name="connsiteX62" fmla="*/ 2109525 w 2772385"/>
              <a:gd name="connsiteY62" fmla="*/ 3715803 h 3811169"/>
              <a:gd name="connsiteX63" fmla="*/ 2204892 w 2772385"/>
              <a:gd name="connsiteY63" fmla="*/ 3783121 h 3811169"/>
              <a:gd name="connsiteX64" fmla="*/ 2277819 w 2772385"/>
              <a:gd name="connsiteY64" fmla="*/ 3732633 h 3811169"/>
              <a:gd name="connsiteX65" fmla="*/ 2266600 w 2772385"/>
              <a:gd name="connsiteY65" fmla="*/ 3637266 h 3811169"/>
              <a:gd name="connsiteX66" fmla="*/ 2446114 w 2772385"/>
              <a:gd name="connsiteY66" fmla="*/ 3558728 h 3811169"/>
              <a:gd name="connsiteX67" fmla="*/ 2429284 w 2772385"/>
              <a:gd name="connsiteY67" fmla="*/ 3384824 h 3811169"/>
              <a:gd name="connsiteX68" fmla="*/ 1907572 w 2772385"/>
              <a:gd name="connsiteY68" fmla="*/ 3345556 h 3811169"/>
              <a:gd name="connsiteX69" fmla="*/ 1913181 w 2772385"/>
              <a:gd name="connsiteY69" fmla="*/ 3031406 h 3811169"/>
              <a:gd name="connsiteX70" fmla="*/ 1907571 w 2772385"/>
              <a:gd name="connsiteY70" fmla="*/ 3014576 h 3811169"/>
              <a:gd name="connsiteX71" fmla="*/ 1901962 w 2772385"/>
              <a:gd name="connsiteY71" fmla="*/ 2835062 h 3811169"/>
              <a:gd name="connsiteX72" fmla="*/ 1857083 w 2772385"/>
              <a:gd name="connsiteY72" fmla="*/ 2773354 h 3811169"/>
              <a:gd name="connsiteX73" fmla="*/ 2047817 w 2772385"/>
              <a:gd name="connsiteY73" fmla="*/ 2717256 h 3811169"/>
              <a:gd name="connsiteX74" fmla="*/ 2081476 w 2772385"/>
              <a:gd name="connsiteY74" fmla="*/ 2610669 h 3811169"/>
              <a:gd name="connsiteX75" fmla="*/ 2367576 w 2772385"/>
              <a:gd name="connsiteY75" fmla="*/ 2621889 h 3811169"/>
              <a:gd name="connsiteX76" fmla="*/ 2591969 w 2772385"/>
              <a:gd name="connsiteY76" fmla="*/ 2032858 h 3811169"/>
              <a:gd name="connsiteX77" fmla="*/ 2547090 w 2772385"/>
              <a:gd name="connsiteY77" fmla="*/ 1948711 h 3811169"/>
              <a:gd name="connsiteX78" fmla="*/ 2692946 w 2772385"/>
              <a:gd name="connsiteY78" fmla="*/ 1460657 h 3811169"/>
              <a:gd name="connsiteX79" fmla="*/ 2636848 w 2772385"/>
              <a:gd name="connsiteY79" fmla="*/ 1354071 h 3811169"/>
              <a:gd name="connsiteX80" fmla="*/ 2479772 w 2772385"/>
              <a:gd name="connsiteY80" fmla="*/ 798699 h 3811169"/>
              <a:gd name="connsiteX81" fmla="*/ 2737825 w 2772385"/>
              <a:gd name="connsiteY81" fmla="*/ 675283 h 3811169"/>
              <a:gd name="connsiteX82" fmla="*/ 2709775 w 2772385"/>
              <a:gd name="connsiteY82" fmla="*/ 434061 h 3811169"/>
              <a:gd name="connsiteX83" fmla="*/ 2625628 w 2772385"/>
              <a:gd name="connsiteY83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13408 w 2772385"/>
              <a:gd name="connsiteY30" fmla="*/ 3698973 h 3811169"/>
              <a:gd name="connsiteX31" fmla="*/ 280726 w 2772385"/>
              <a:gd name="connsiteY31" fmla="*/ 3811169 h 3811169"/>
              <a:gd name="connsiteX32" fmla="*/ 477068 w 2772385"/>
              <a:gd name="connsiteY32" fmla="*/ 3771902 h 3811169"/>
              <a:gd name="connsiteX33" fmla="*/ 622923 w 2772385"/>
              <a:gd name="connsiteY33" fmla="*/ 3547509 h 3811169"/>
              <a:gd name="connsiteX34" fmla="*/ 662193 w 2772385"/>
              <a:gd name="connsiteY34" fmla="*/ 3743852 h 3811169"/>
              <a:gd name="connsiteX35" fmla="*/ 735121 w 2772385"/>
              <a:gd name="connsiteY35" fmla="*/ 3732634 h 3811169"/>
              <a:gd name="connsiteX36" fmla="*/ 774389 w 2772385"/>
              <a:gd name="connsiteY36" fmla="*/ 3474581 h 3811169"/>
              <a:gd name="connsiteX37" fmla="*/ 695851 w 2772385"/>
              <a:gd name="connsiteY37" fmla="*/ 3238969 h 3811169"/>
              <a:gd name="connsiteX38" fmla="*/ 897805 w 2772385"/>
              <a:gd name="connsiteY38" fmla="*/ 2627499 h 3811169"/>
              <a:gd name="connsiteX39" fmla="*/ 1161466 w 2772385"/>
              <a:gd name="connsiteY39" fmla="*/ 2520912 h 3811169"/>
              <a:gd name="connsiteX40" fmla="*/ 1492445 w 2772385"/>
              <a:gd name="connsiteY40" fmla="*/ 2638718 h 3811169"/>
              <a:gd name="connsiteX41" fmla="*/ 1587812 w 2772385"/>
              <a:gd name="connsiteY41" fmla="*/ 2627499 h 3811169"/>
              <a:gd name="connsiteX42" fmla="*/ 1643910 w 2772385"/>
              <a:gd name="connsiteY42" fmla="*/ 2728476 h 3811169"/>
              <a:gd name="connsiteX43" fmla="*/ 1795375 w 2772385"/>
              <a:gd name="connsiteY43" fmla="*/ 2762134 h 3811169"/>
              <a:gd name="connsiteX44" fmla="*/ 1795375 w 2772385"/>
              <a:gd name="connsiteY44" fmla="*/ 2812623 h 3811169"/>
              <a:gd name="connsiteX45" fmla="*/ 1750497 w 2772385"/>
              <a:gd name="connsiteY45" fmla="*/ 3008967 h 3811169"/>
              <a:gd name="connsiteX46" fmla="*/ 1711228 w 2772385"/>
              <a:gd name="connsiteY46" fmla="*/ 3328726 h 3811169"/>
              <a:gd name="connsiteX47" fmla="*/ 1200735 w 2772385"/>
              <a:gd name="connsiteY47" fmla="*/ 3396044 h 3811169"/>
              <a:gd name="connsiteX48" fmla="*/ 1172686 w 2772385"/>
              <a:gd name="connsiteY48" fmla="*/ 3468971 h 3811169"/>
              <a:gd name="connsiteX49" fmla="*/ 1110978 w 2772385"/>
              <a:gd name="connsiteY49" fmla="*/ 3497020 h 3811169"/>
              <a:gd name="connsiteX50" fmla="*/ 1139027 w 2772385"/>
              <a:gd name="connsiteY50" fmla="*/ 3631656 h 3811169"/>
              <a:gd name="connsiteX51" fmla="*/ 1279272 w 2772385"/>
              <a:gd name="connsiteY51" fmla="*/ 3637266 h 3811169"/>
              <a:gd name="connsiteX52" fmla="*/ 1273662 w 2772385"/>
              <a:gd name="connsiteY52" fmla="*/ 3485801 h 3811169"/>
              <a:gd name="connsiteX53" fmla="*/ 1453176 w 2772385"/>
              <a:gd name="connsiteY53" fmla="*/ 3497020 h 3811169"/>
              <a:gd name="connsiteX54" fmla="*/ 1425127 w 2772385"/>
              <a:gd name="connsiteY54" fmla="*/ 3575558 h 3811169"/>
              <a:gd name="connsiteX55" fmla="*/ 1397078 w 2772385"/>
              <a:gd name="connsiteY55" fmla="*/ 3637266 h 3811169"/>
              <a:gd name="connsiteX56" fmla="*/ 1312931 w 2772385"/>
              <a:gd name="connsiteY56" fmla="*/ 3654095 h 3811169"/>
              <a:gd name="connsiteX57" fmla="*/ 1447567 w 2772385"/>
              <a:gd name="connsiteY57" fmla="*/ 3777511 h 3811169"/>
              <a:gd name="connsiteX58" fmla="*/ 1514884 w 2772385"/>
              <a:gd name="connsiteY58" fmla="*/ 3642876 h 3811169"/>
              <a:gd name="connsiteX59" fmla="*/ 1817814 w 2772385"/>
              <a:gd name="connsiteY59" fmla="*/ 3541899 h 3811169"/>
              <a:gd name="connsiteX60" fmla="*/ 2154403 w 2772385"/>
              <a:gd name="connsiteY60" fmla="*/ 3614826 h 3811169"/>
              <a:gd name="connsiteX61" fmla="*/ 2109525 w 2772385"/>
              <a:gd name="connsiteY61" fmla="*/ 3715803 h 3811169"/>
              <a:gd name="connsiteX62" fmla="*/ 2204892 w 2772385"/>
              <a:gd name="connsiteY62" fmla="*/ 3783121 h 3811169"/>
              <a:gd name="connsiteX63" fmla="*/ 2277819 w 2772385"/>
              <a:gd name="connsiteY63" fmla="*/ 3732633 h 3811169"/>
              <a:gd name="connsiteX64" fmla="*/ 2266600 w 2772385"/>
              <a:gd name="connsiteY64" fmla="*/ 3637266 h 3811169"/>
              <a:gd name="connsiteX65" fmla="*/ 2446114 w 2772385"/>
              <a:gd name="connsiteY65" fmla="*/ 3558728 h 3811169"/>
              <a:gd name="connsiteX66" fmla="*/ 2429284 w 2772385"/>
              <a:gd name="connsiteY66" fmla="*/ 3384824 h 3811169"/>
              <a:gd name="connsiteX67" fmla="*/ 1907572 w 2772385"/>
              <a:gd name="connsiteY67" fmla="*/ 3345556 h 3811169"/>
              <a:gd name="connsiteX68" fmla="*/ 1913181 w 2772385"/>
              <a:gd name="connsiteY68" fmla="*/ 3031406 h 3811169"/>
              <a:gd name="connsiteX69" fmla="*/ 1907571 w 2772385"/>
              <a:gd name="connsiteY69" fmla="*/ 3014576 h 3811169"/>
              <a:gd name="connsiteX70" fmla="*/ 1901962 w 2772385"/>
              <a:gd name="connsiteY70" fmla="*/ 2835062 h 3811169"/>
              <a:gd name="connsiteX71" fmla="*/ 1857083 w 2772385"/>
              <a:gd name="connsiteY71" fmla="*/ 2773354 h 3811169"/>
              <a:gd name="connsiteX72" fmla="*/ 2047817 w 2772385"/>
              <a:gd name="connsiteY72" fmla="*/ 2717256 h 3811169"/>
              <a:gd name="connsiteX73" fmla="*/ 2081476 w 2772385"/>
              <a:gd name="connsiteY73" fmla="*/ 2610669 h 3811169"/>
              <a:gd name="connsiteX74" fmla="*/ 2367576 w 2772385"/>
              <a:gd name="connsiteY74" fmla="*/ 2621889 h 3811169"/>
              <a:gd name="connsiteX75" fmla="*/ 2591969 w 2772385"/>
              <a:gd name="connsiteY75" fmla="*/ 2032858 h 3811169"/>
              <a:gd name="connsiteX76" fmla="*/ 2547090 w 2772385"/>
              <a:gd name="connsiteY76" fmla="*/ 1948711 h 3811169"/>
              <a:gd name="connsiteX77" fmla="*/ 2692946 w 2772385"/>
              <a:gd name="connsiteY77" fmla="*/ 1460657 h 3811169"/>
              <a:gd name="connsiteX78" fmla="*/ 2636848 w 2772385"/>
              <a:gd name="connsiteY78" fmla="*/ 1354071 h 3811169"/>
              <a:gd name="connsiteX79" fmla="*/ 2479772 w 2772385"/>
              <a:gd name="connsiteY79" fmla="*/ 798699 h 3811169"/>
              <a:gd name="connsiteX80" fmla="*/ 2737825 w 2772385"/>
              <a:gd name="connsiteY80" fmla="*/ 675283 h 3811169"/>
              <a:gd name="connsiteX81" fmla="*/ 2709775 w 2772385"/>
              <a:gd name="connsiteY81" fmla="*/ 434061 h 3811169"/>
              <a:gd name="connsiteX82" fmla="*/ 2625628 w 2772385"/>
              <a:gd name="connsiteY82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13408 w 2772385"/>
              <a:gd name="connsiteY30" fmla="*/ 3698973 h 3811169"/>
              <a:gd name="connsiteX31" fmla="*/ 280726 w 2772385"/>
              <a:gd name="connsiteY31" fmla="*/ 3811169 h 3811169"/>
              <a:gd name="connsiteX32" fmla="*/ 477068 w 2772385"/>
              <a:gd name="connsiteY32" fmla="*/ 3771902 h 3811169"/>
              <a:gd name="connsiteX33" fmla="*/ 622923 w 2772385"/>
              <a:gd name="connsiteY33" fmla="*/ 3547509 h 3811169"/>
              <a:gd name="connsiteX34" fmla="*/ 662193 w 2772385"/>
              <a:gd name="connsiteY34" fmla="*/ 3743852 h 3811169"/>
              <a:gd name="connsiteX35" fmla="*/ 735121 w 2772385"/>
              <a:gd name="connsiteY35" fmla="*/ 3732634 h 3811169"/>
              <a:gd name="connsiteX36" fmla="*/ 774389 w 2772385"/>
              <a:gd name="connsiteY36" fmla="*/ 3474581 h 3811169"/>
              <a:gd name="connsiteX37" fmla="*/ 695851 w 2772385"/>
              <a:gd name="connsiteY37" fmla="*/ 3238969 h 3811169"/>
              <a:gd name="connsiteX38" fmla="*/ 897805 w 2772385"/>
              <a:gd name="connsiteY38" fmla="*/ 2627499 h 3811169"/>
              <a:gd name="connsiteX39" fmla="*/ 1161466 w 2772385"/>
              <a:gd name="connsiteY39" fmla="*/ 2520912 h 3811169"/>
              <a:gd name="connsiteX40" fmla="*/ 1492445 w 2772385"/>
              <a:gd name="connsiteY40" fmla="*/ 2638718 h 3811169"/>
              <a:gd name="connsiteX41" fmla="*/ 1587812 w 2772385"/>
              <a:gd name="connsiteY41" fmla="*/ 2627499 h 3811169"/>
              <a:gd name="connsiteX42" fmla="*/ 1643910 w 2772385"/>
              <a:gd name="connsiteY42" fmla="*/ 2728476 h 3811169"/>
              <a:gd name="connsiteX43" fmla="*/ 1795375 w 2772385"/>
              <a:gd name="connsiteY43" fmla="*/ 2762134 h 3811169"/>
              <a:gd name="connsiteX44" fmla="*/ 1795375 w 2772385"/>
              <a:gd name="connsiteY44" fmla="*/ 2812623 h 3811169"/>
              <a:gd name="connsiteX45" fmla="*/ 1750497 w 2772385"/>
              <a:gd name="connsiteY45" fmla="*/ 3008967 h 3811169"/>
              <a:gd name="connsiteX46" fmla="*/ 1711228 w 2772385"/>
              <a:gd name="connsiteY46" fmla="*/ 3328726 h 3811169"/>
              <a:gd name="connsiteX47" fmla="*/ 1200735 w 2772385"/>
              <a:gd name="connsiteY47" fmla="*/ 3396044 h 3811169"/>
              <a:gd name="connsiteX48" fmla="*/ 1172686 w 2772385"/>
              <a:gd name="connsiteY48" fmla="*/ 3468971 h 3811169"/>
              <a:gd name="connsiteX49" fmla="*/ 1110978 w 2772385"/>
              <a:gd name="connsiteY49" fmla="*/ 3497020 h 3811169"/>
              <a:gd name="connsiteX50" fmla="*/ 1139027 w 2772385"/>
              <a:gd name="connsiteY50" fmla="*/ 3631656 h 3811169"/>
              <a:gd name="connsiteX51" fmla="*/ 1279272 w 2772385"/>
              <a:gd name="connsiteY51" fmla="*/ 3637266 h 3811169"/>
              <a:gd name="connsiteX52" fmla="*/ 1273662 w 2772385"/>
              <a:gd name="connsiteY52" fmla="*/ 3485801 h 3811169"/>
              <a:gd name="connsiteX53" fmla="*/ 1453176 w 2772385"/>
              <a:gd name="connsiteY53" fmla="*/ 3497020 h 3811169"/>
              <a:gd name="connsiteX54" fmla="*/ 1425127 w 2772385"/>
              <a:gd name="connsiteY54" fmla="*/ 3575558 h 3811169"/>
              <a:gd name="connsiteX55" fmla="*/ 1397078 w 2772385"/>
              <a:gd name="connsiteY55" fmla="*/ 3637266 h 3811169"/>
              <a:gd name="connsiteX56" fmla="*/ 1312931 w 2772385"/>
              <a:gd name="connsiteY56" fmla="*/ 3654095 h 3811169"/>
              <a:gd name="connsiteX57" fmla="*/ 1447567 w 2772385"/>
              <a:gd name="connsiteY57" fmla="*/ 3777511 h 3811169"/>
              <a:gd name="connsiteX58" fmla="*/ 1514884 w 2772385"/>
              <a:gd name="connsiteY58" fmla="*/ 3642876 h 3811169"/>
              <a:gd name="connsiteX59" fmla="*/ 1817814 w 2772385"/>
              <a:gd name="connsiteY59" fmla="*/ 3541899 h 3811169"/>
              <a:gd name="connsiteX60" fmla="*/ 2154403 w 2772385"/>
              <a:gd name="connsiteY60" fmla="*/ 3614826 h 3811169"/>
              <a:gd name="connsiteX61" fmla="*/ 2109525 w 2772385"/>
              <a:gd name="connsiteY61" fmla="*/ 3715803 h 3811169"/>
              <a:gd name="connsiteX62" fmla="*/ 2204892 w 2772385"/>
              <a:gd name="connsiteY62" fmla="*/ 3783121 h 3811169"/>
              <a:gd name="connsiteX63" fmla="*/ 2277819 w 2772385"/>
              <a:gd name="connsiteY63" fmla="*/ 3732633 h 3811169"/>
              <a:gd name="connsiteX64" fmla="*/ 2266600 w 2772385"/>
              <a:gd name="connsiteY64" fmla="*/ 3637266 h 3811169"/>
              <a:gd name="connsiteX65" fmla="*/ 2423675 w 2772385"/>
              <a:gd name="connsiteY65" fmla="*/ 3564338 h 3811169"/>
              <a:gd name="connsiteX66" fmla="*/ 2429284 w 2772385"/>
              <a:gd name="connsiteY66" fmla="*/ 3384824 h 3811169"/>
              <a:gd name="connsiteX67" fmla="*/ 1907572 w 2772385"/>
              <a:gd name="connsiteY67" fmla="*/ 3345556 h 3811169"/>
              <a:gd name="connsiteX68" fmla="*/ 1913181 w 2772385"/>
              <a:gd name="connsiteY68" fmla="*/ 3031406 h 3811169"/>
              <a:gd name="connsiteX69" fmla="*/ 1907571 w 2772385"/>
              <a:gd name="connsiteY69" fmla="*/ 3014576 h 3811169"/>
              <a:gd name="connsiteX70" fmla="*/ 1901962 w 2772385"/>
              <a:gd name="connsiteY70" fmla="*/ 2835062 h 3811169"/>
              <a:gd name="connsiteX71" fmla="*/ 1857083 w 2772385"/>
              <a:gd name="connsiteY71" fmla="*/ 2773354 h 3811169"/>
              <a:gd name="connsiteX72" fmla="*/ 2047817 w 2772385"/>
              <a:gd name="connsiteY72" fmla="*/ 2717256 h 3811169"/>
              <a:gd name="connsiteX73" fmla="*/ 2081476 w 2772385"/>
              <a:gd name="connsiteY73" fmla="*/ 2610669 h 3811169"/>
              <a:gd name="connsiteX74" fmla="*/ 2367576 w 2772385"/>
              <a:gd name="connsiteY74" fmla="*/ 2621889 h 3811169"/>
              <a:gd name="connsiteX75" fmla="*/ 2591969 w 2772385"/>
              <a:gd name="connsiteY75" fmla="*/ 2032858 h 3811169"/>
              <a:gd name="connsiteX76" fmla="*/ 2547090 w 2772385"/>
              <a:gd name="connsiteY76" fmla="*/ 1948711 h 3811169"/>
              <a:gd name="connsiteX77" fmla="*/ 2692946 w 2772385"/>
              <a:gd name="connsiteY77" fmla="*/ 1460657 h 3811169"/>
              <a:gd name="connsiteX78" fmla="*/ 2636848 w 2772385"/>
              <a:gd name="connsiteY78" fmla="*/ 1354071 h 3811169"/>
              <a:gd name="connsiteX79" fmla="*/ 2479772 w 2772385"/>
              <a:gd name="connsiteY79" fmla="*/ 798699 h 3811169"/>
              <a:gd name="connsiteX80" fmla="*/ 2737825 w 2772385"/>
              <a:gd name="connsiteY80" fmla="*/ 675283 h 3811169"/>
              <a:gd name="connsiteX81" fmla="*/ 2709775 w 2772385"/>
              <a:gd name="connsiteY81" fmla="*/ 434061 h 3811169"/>
              <a:gd name="connsiteX82" fmla="*/ 2625628 w 2772385"/>
              <a:gd name="connsiteY82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13408 w 2772385"/>
              <a:gd name="connsiteY30" fmla="*/ 3698973 h 3811169"/>
              <a:gd name="connsiteX31" fmla="*/ 280726 w 2772385"/>
              <a:gd name="connsiteY31" fmla="*/ 3811169 h 3811169"/>
              <a:gd name="connsiteX32" fmla="*/ 477068 w 2772385"/>
              <a:gd name="connsiteY32" fmla="*/ 3771902 h 3811169"/>
              <a:gd name="connsiteX33" fmla="*/ 622923 w 2772385"/>
              <a:gd name="connsiteY33" fmla="*/ 3547509 h 3811169"/>
              <a:gd name="connsiteX34" fmla="*/ 662193 w 2772385"/>
              <a:gd name="connsiteY34" fmla="*/ 3743852 h 3811169"/>
              <a:gd name="connsiteX35" fmla="*/ 735121 w 2772385"/>
              <a:gd name="connsiteY35" fmla="*/ 3732634 h 3811169"/>
              <a:gd name="connsiteX36" fmla="*/ 774389 w 2772385"/>
              <a:gd name="connsiteY36" fmla="*/ 3474581 h 3811169"/>
              <a:gd name="connsiteX37" fmla="*/ 695851 w 2772385"/>
              <a:gd name="connsiteY37" fmla="*/ 3238969 h 3811169"/>
              <a:gd name="connsiteX38" fmla="*/ 897805 w 2772385"/>
              <a:gd name="connsiteY38" fmla="*/ 2627499 h 3811169"/>
              <a:gd name="connsiteX39" fmla="*/ 1161466 w 2772385"/>
              <a:gd name="connsiteY39" fmla="*/ 2520912 h 3811169"/>
              <a:gd name="connsiteX40" fmla="*/ 1492445 w 2772385"/>
              <a:gd name="connsiteY40" fmla="*/ 2638718 h 3811169"/>
              <a:gd name="connsiteX41" fmla="*/ 1587812 w 2772385"/>
              <a:gd name="connsiteY41" fmla="*/ 2627499 h 3811169"/>
              <a:gd name="connsiteX42" fmla="*/ 1643910 w 2772385"/>
              <a:gd name="connsiteY42" fmla="*/ 2728476 h 3811169"/>
              <a:gd name="connsiteX43" fmla="*/ 1795375 w 2772385"/>
              <a:gd name="connsiteY43" fmla="*/ 2762134 h 3811169"/>
              <a:gd name="connsiteX44" fmla="*/ 1795375 w 2772385"/>
              <a:gd name="connsiteY44" fmla="*/ 2812623 h 3811169"/>
              <a:gd name="connsiteX45" fmla="*/ 1750497 w 2772385"/>
              <a:gd name="connsiteY45" fmla="*/ 3008967 h 3811169"/>
              <a:gd name="connsiteX46" fmla="*/ 1711228 w 2772385"/>
              <a:gd name="connsiteY46" fmla="*/ 3328726 h 3811169"/>
              <a:gd name="connsiteX47" fmla="*/ 1200735 w 2772385"/>
              <a:gd name="connsiteY47" fmla="*/ 3396044 h 3811169"/>
              <a:gd name="connsiteX48" fmla="*/ 1172686 w 2772385"/>
              <a:gd name="connsiteY48" fmla="*/ 3468971 h 3811169"/>
              <a:gd name="connsiteX49" fmla="*/ 1110978 w 2772385"/>
              <a:gd name="connsiteY49" fmla="*/ 3497020 h 3811169"/>
              <a:gd name="connsiteX50" fmla="*/ 1139027 w 2772385"/>
              <a:gd name="connsiteY50" fmla="*/ 3631656 h 3811169"/>
              <a:gd name="connsiteX51" fmla="*/ 1279272 w 2772385"/>
              <a:gd name="connsiteY51" fmla="*/ 3637266 h 3811169"/>
              <a:gd name="connsiteX52" fmla="*/ 1273662 w 2772385"/>
              <a:gd name="connsiteY52" fmla="*/ 3485801 h 3811169"/>
              <a:gd name="connsiteX53" fmla="*/ 1453176 w 2772385"/>
              <a:gd name="connsiteY53" fmla="*/ 3497020 h 3811169"/>
              <a:gd name="connsiteX54" fmla="*/ 1425127 w 2772385"/>
              <a:gd name="connsiteY54" fmla="*/ 3575558 h 3811169"/>
              <a:gd name="connsiteX55" fmla="*/ 1397078 w 2772385"/>
              <a:gd name="connsiteY55" fmla="*/ 3637266 h 3811169"/>
              <a:gd name="connsiteX56" fmla="*/ 1312931 w 2772385"/>
              <a:gd name="connsiteY56" fmla="*/ 3654095 h 3811169"/>
              <a:gd name="connsiteX57" fmla="*/ 1447567 w 2772385"/>
              <a:gd name="connsiteY57" fmla="*/ 3777511 h 3811169"/>
              <a:gd name="connsiteX58" fmla="*/ 1514884 w 2772385"/>
              <a:gd name="connsiteY58" fmla="*/ 3642876 h 3811169"/>
              <a:gd name="connsiteX59" fmla="*/ 1817814 w 2772385"/>
              <a:gd name="connsiteY59" fmla="*/ 3541899 h 3811169"/>
              <a:gd name="connsiteX60" fmla="*/ 2154403 w 2772385"/>
              <a:gd name="connsiteY60" fmla="*/ 3614826 h 3811169"/>
              <a:gd name="connsiteX61" fmla="*/ 2109525 w 2772385"/>
              <a:gd name="connsiteY61" fmla="*/ 3715803 h 3811169"/>
              <a:gd name="connsiteX62" fmla="*/ 2204892 w 2772385"/>
              <a:gd name="connsiteY62" fmla="*/ 3783121 h 3811169"/>
              <a:gd name="connsiteX63" fmla="*/ 2277819 w 2772385"/>
              <a:gd name="connsiteY63" fmla="*/ 3732633 h 3811169"/>
              <a:gd name="connsiteX64" fmla="*/ 2266600 w 2772385"/>
              <a:gd name="connsiteY64" fmla="*/ 3637266 h 3811169"/>
              <a:gd name="connsiteX65" fmla="*/ 2423675 w 2772385"/>
              <a:gd name="connsiteY65" fmla="*/ 3564338 h 3811169"/>
              <a:gd name="connsiteX66" fmla="*/ 2429284 w 2772385"/>
              <a:gd name="connsiteY66" fmla="*/ 3384824 h 3811169"/>
              <a:gd name="connsiteX67" fmla="*/ 1907572 w 2772385"/>
              <a:gd name="connsiteY67" fmla="*/ 3345556 h 3811169"/>
              <a:gd name="connsiteX68" fmla="*/ 1913181 w 2772385"/>
              <a:gd name="connsiteY68" fmla="*/ 3031406 h 3811169"/>
              <a:gd name="connsiteX69" fmla="*/ 1907571 w 2772385"/>
              <a:gd name="connsiteY69" fmla="*/ 3014576 h 3811169"/>
              <a:gd name="connsiteX70" fmla="*/ 1901962 w 2772385"/>
              <a:gd name="connsiteY70" fmla="*/ 2835062 h 3811169"/>
              <a:gd name="connsiteX71" fmla="*/ 1857083 w 2772385"/>
              <a:gd name="connsiteY71" fmla="*/ 2773354 h 3811169"/>
              <a:gd name="connsiteX72" fmla="*/ 2047817 w 2772385"/>
              <a:gd name="connsiteY72" fmla="*/ 2717256 h 3811169"/>
              <a:gd name="connsiteX73" fmla="*/ 2081476 w 2772385"/>
              <a:gd name="connsiteY73" fmla="*/ 2610669 h 3811169"/>
              <a:gd name="connsiteX74" fmla="*/ 2367576 w 2772385"/>
              <a:gd name="connsiteY74" fmla="*/ 2621889 h 3811169"/>
              <a:gd name="connsiteX75" fmla="*/ 2591969 w 2772385"/>
              <a:gd name="connsiteY75" fmla="*/ 2032858 h 3811169"/>
              <a:gd name="connsiteX76" fmla="*/ 2547090 w 2772385"/>
              <a:gd name="connsiteY76" fmla="*/ 1948711 h 3811169"/>
              <a:gd name="connsiteX77" fmla="*/ 2692946 w 2772385"/>
              <a:gd name="connsiteY77" fmla="*/ 1460657 h 3811169"/>
              <a:gd name="connsiteX78" fmla="*/ 2636848 w 2772385"/>
              <a:gd name="connsiteY78" fmla="*/ 1354071 h 3811169"/>
              <a:gd name="connsiteX79" fmla="*/ 2479772 w 2772385"/>
              <a:gd name="connsiteY79" fmla="*/ 798699 h 3811169"/>
              <a:gd name="connsiteX80" fmla="*/ 2737825 w 2772385"/>
              <a:gd name="connsiteY80" fmla="*/ 675283 h 3811169"/>
              <a:gd name="connsiteX81" fmla="*/ 2709775 w 2772385"/>
              <a:gd name="connsiteY81" fmla="*/ 434061 h 3811169"/>
              <a:gd name="connsiteX82" fmla="*/ 2625628 w 2772385"/>
              <a:gd name="connsiteY82" fmla="*/ 86253 h 3811169"/>
              <a:gd name="connsiteX0" fmla="*/ 2625628 w 2772385"/>
              <a:gd name="connsiteY0" fmla="*/ 86253 h 3811169"/>
              <a:gd name="connsiteX1" fmla="*/ 2429284 w 2772385"/>
              <a:gd name="connsiteY1" fmla="*/ 2105 h 3811169"/>
              <a:gd name="connsiteX2" fmla="*/ 2188062 w 2772385"/>
              <a:gd name="connsiteY2" fmla="*/ 159180 h 3811169"/>
              <a:gd name="connsiteX3" fmla="*/ 2087086 w 2772385"/>
              <a:gd name="connsiteY3" fmla="*/ 198449 h 3811169"/>
              <a:gd name="connsiteX4" fmla="*/ 2137574 w 2772385"/>
              <a:gd name="connsiteY4" fmla="*/ 288206 h 3811169"/>
              <a:gd name="connsiteX5" fmla="*/ 2025378 w 2772385"/>
              <a:gd name="connsiteY5" fmla="*/ 450890 h 3811169"/>
              <a:gd name="connsiteX6" fmla="*/ 2131966 w 2772385"/>
              <a:gd name="connsiteY6" fmla="*/ 585526 h 3811169"/>
              <a:gd name="connsiteX7" fmla="*/ 2154403 w 2772385"/>
              <a:gd name="connsiteY7" fmla="*/ 708942 h 3811169"/>
              <a:gd name="connsiteX8" fmla="*/ 2025378 w 2772385"/>
              <a:gd name="connsiteY8" fmla="*/ 753820 h 3811169"/>
              <a:gd name="connsiteX9" fmla="*/ 1991719 w 2772385"/>
              <a:gd name="connsiteY9" fmla="*/ 821138 h 3811169"/>
              <a:gd name="connsiteX10" fmla="*/ 1991719 w 2772385"/>
              <a:gd name="connsiteY10" fmla="*/ 708942 h 3811169"/>
              <a:gd name="connsiteX11" fmla="*/ 1941230 w 2772385"/>
              <a:gd name="connsiteY11" fmla="*/ 669673 h 3811169"/>
              <a:gd name="connsiteX12" fmla="*/ 1778546 w 2772385"/>
              <a:gd name="connsiteY12" fmla="*/ 770649 h 3811169"/>
              <a:gd name="connsiteX13" fmla="*/ 1397078 w 2772385"/>
              <a:gd name="connsiteY13" fmla="*/ 579916 h 3811169"/>
              <a:gd name="connsiteX14" fmla="*/ 1660739 w 2772385"/>
              <a:gd name="connsiteY14" fmla="*/ 1129678 h 3811169"/>
              <a:gd name="connsiteX15" fmla="*/ 1795375 w 2772385"/>
              <a:gd name="connsiteY15" fmla="*/ 1225045 h 3811169"/>
              <a:gd name="connsiteX16" fmla="*/ 1643910 w 2772385"/>
              <a:gd name="connsiteY16" fmla="*/ 1449437 h 3811169"/>
              <a:gd name="connsiteX17" fmla="*/ 1722448 w 2772385"/>
              <a:gd name="connsiteY17" fmla="*/ 1668220 h 3811169"/>
              <a:gd name="connsiteX18" fmla="*/ 1812205 w 2772385"/>
              <a:gd name="connsiteY18" fmla="*/ 1662611 h 3811169"/>
              <a:gd name="connsiteX19" fmla="*/ 1621470 w 2772385"/>
              <a:gd name="connsiteY19" fmla="*/ 1858954 h 3811169"/>
              <a:gd name="connsiteX20" fmla="*/ 909024 w 2772385"/>
              <a:gd name="connsiteY20" fmla="*/ 1578463 h 3811169"/>
              <a:gd name="connsiteX21" fmla="*/ 454629 w 2772385"/>
              <a:gd name="connsiteY21" fmla="*/ 2605060 h 3811169"/>
              <a:gd name="connsiteX22" fmla="*/ 258286 w 2772385"/>
              <a:gd name="connsiteY22" fmla="*/ 2812623 h 3811169"/>
              <a:gd name="connsiteX23" fmla="*/ 39503 w 2772385"/>
              <a:gd name="connsiteY23" fmla="*/ 2857501 h 3811169"/>
              <a:gd name="connsiteX24" fmla="*/ 28282 w 2772385"/>
              <a:gd name="connsiteY24" fmla="*/ 2975307 h 3811169"/>
              <a:gd name="connsiteX25" fmla="*/ 258285 w 2772385"/>
              <a:gd name="connsiteY25" fmla="*/ 3087504 h 3811169"/>
              <a:gd name="connsiteX26" fmla="*/ 527559 w 2772385"/>
              <a:gd name="connsiteY26" fmla="*/ 2986527 h 3811169"/>
              <a:gd name="connsiteX27" fmla="*/ 488288 w 2772385"/>
              <a:gd name="connsiteY27" fmla="*/ 3154821 h 3811169"/>
              <a:gd name="connsiteX28" fmla="*/ 561215 w 2772385"/>
              <a:gd name="connsiteY28" fmla="*/ 3194090 h 3811169"/>
              <a:gd name="connsiteX29" fmla="*/ 381702 w 2772385"/>
              <a:gd name="connsiteY29" fmla="*/ 3592387 h 3811169"/>
              <a:gd name="connsiteX30" fmla="*/ 213408 w 2772385"/>
              <a:gd name="connsiteY30" fmla="*/ 3698973 h 3811169"/>
              <a:gd name="connsiteX31" fmla="*/ 280726 w 2772385"/>
              <a:gd name="connsiteY31" fmla="*/ 3811169 h 3811169"/>
              <a:gd name="connsiteX32" fmla="*/ 477068 w 2772385"/>
              <a:gd name="connsiteY32" fmla="*/ 3771902 h 3811169"/>
              <a:gd name="connsiteX33" fmla="*/ 622923 w 2772385"/>
              <a:gd name="connsiteY33" fmla="*/ 3547509 h 3811169"/>
              <a:gd name="connsiteX34" fmla="*/ 662193 w 2772385"/>
              <a:gd name="connsiteY34" fmla="*/ 3743852 h 3811169"/>
              <a:gd name="connsiteX35" fmla="*/ 735121 w 2772385"/>
              <a:gd name="connsiteY35" fmla="*/ 3732634 h 3811169"/>
              <a:gd name="connsiteX36" fmla="*/ 774389 w 2772385"/>
              <a:gd name="connsiteY36" fmla="*/ 3474581 h 3811169"/>
              <a:gd name="connsiteX37" fmla="*/ 695851 w 2772385"/>
              <a:gd name="connsiteY37" fmla="*/ 3238969 h 3811169"/>
              <a:gd name="connsiteX38" fmla="*/ 897805 w 2772385"/>
              <a:gd name="connsiteY38" fmla="*/ 2627499 h 3811169"/>
              <a:gd name="connsiteX39" fmla="*/ 1161466 w 2772385"/>
              <a:gd name="connsiteY39" fmla="*/ 2520912 h 3811169"/>
              <a:gd name="connsiteX40" fmla="*/ 1492445 w 2772385"/>
              <a:gd name="connsiteY40" fmla="*/ 2638718 h 3811169"/>
              <a:gd name="connsiteX41" fmla="*/ 1587812 w 2772385"/>
              <a:gd name="connsiteY41" fmla="*/ 2627499 h 3811169"/>
              <a:gd name="connsiteX42" fmla="*/ 1643910 w 2772385"/>
              <a:gd name="connsiteY42" fmla="*/ 2728476 h 3811169"/>
              <a:gd name="connsiteX43" fmla="*/ 1795375 w 2772385"/>
              <a:gd name="connsiteY43" fmla="*/ 2762134 h 3811169"/>
              <a:gd name="connsiteX44" fmla="*/ 1795375 w 2772385"/>
              <a:gd name="connsiteY44" fmla="*/ 2812623 h 3811169"/>
              <a:gd name="connsiteX45" fmla="*/ 1750497 w 2772385"/>
              <a:gd name="connsiteY45" fmla="*/ 3008967 h 3811169"/>
              <a:gd name="connsiteX46" fmla="*/ 1711228 w 2772385"/>
              <a:gd name="connsiteY46" fmla="*/ 3328726 h 3811169"/>
              <a:gd name="connsiteX47" fmla="*/ 1200735 w 2772385"/>
              <a:gd name="connsiteY47" fmla="*/ 3396044 h 3811169"/>
              <a:gd name="connsiteX48" fmla="*/ 1172686 w 2772385"/>
              <a:gd name="connsiteY48" fmla="*/ 3468971 h 3811169"/>
              <a:gd name="connsiteX49" fmla="*/ 1110978 w 2772385"/>
              <a:gd name="connsiteY49" fmla="*/ 3497020 h 3811169"/>
              <a:gd name="connsiteX50" fmla="*/ 1139027 w 2772385"/>
              <a:gd name="connsiteY50" fmla="*/ 3631656 h 3811169"/>
              <a:gd name="connsiteX51" fmla="*/ 1279272 w 2772385"/>
              <a:gd name="connsiteY51" fmla="*/ 3637266 h 3811169"/>
              <a:gd name="connsiteX52" fmla="*/ 1273662 w 2772385"/>
              <a:gd name="connsiteY52" fmla="*/ 3485801 h 3811169"/>
              <a:gd name="connsiteX53" fmla="*/ 1453176 w 2772385"/>
              <a:gd name="connsiteY53" fmla="*/ 3497020 h 3811169"/>
              <a:gd name="connsiteX54" fmla="*/ 1425127 w 2772385"/>
              <a:gd name="connsiteY54" fmla="*/ 3575558 h 3811169"/>
              <a:gd name="connsiteX55" fmla="*/ 1397078 w 2772385"/>
              <a:gd name="connsiteY55" fmla="*/ 3637266 h 3811169"/>
              <a:gd name="connsiteX56" fmla="*/ 1312931 w 2772385"/>
              <a:gd name="connsiteY56" fmla="*/ 3654095 h 3811169"/>
              <a:gd name="connsiteX57" fmla="*/ 1447567 w 2772385"/>
              <a:gd name="connsiteY57" fmla="*/ 3777511 h 3811169"/>
              <a:gd name="connsiteX58" fmla="*/ 1514884 w 2772385"/>
              <a:gd name="connsiteY58" fmla="*/ 3642876 h 3811169"/>
              <a:gd name="connsiteX59" fmla="*/ 1817814 w 2772385"/>
              <a:gd name="connsiteY59" fmla="*/ 3541899 h 3811169"/>
              <a:gd name="connsiteX60" fmla="*/ 2154403 w 2772385"/>
              <a:gd name="connsiteY60" fmla="*/ 3614826 h 3811169"/>
              <a:gd name="connsiteX61" fmla="*/ 2109525 w 2772385"/>
              <a:gd name="connsiteY61" fmla="*/ 3715803 h 3811169"/>
              <a:gd name="connsiteX62" fmla="*/ 2204892 w 2772385"/>
              <a:gd name="connsiteY62" fmla="*/ 3783121 h 3811169"/>
              <a:gd name="connsiteX63" fmla="*/ 2277819 w 2772385"/>
              <a:gd name="connsiteY63" fmla="*/ 3732633 h 3811169"/>
              <a:gd name="connsiteX64" fmla="*/ 2266600 w 2772385"/>
              <a:gd name="connsiteY64" fmla="*/ 3637266 h 3811169"/>
              <a:gd name="connsiteX65" fmla="*/ 2423675 w 2772385"/>
              <a:gd name="connsiteY65" fmla="*/ 3564338 h 3811169"/>
              <a:gd name="connsiteX66" fmla="*/ 2429284 w 2772385"/>
              <a:gd name="connsiteY66" fmla="*/ 3384824 h 3811169"/>
              <a:gd name="connsiteX67" fmla="*/ 1907572 w 2772385"/>
              <a:gd name="connsiteY67" fmla="*/ 3345556 h 3811169"/>
              <a:gd name="connsiteX68" fmla="*/ 1913181 w 2772385"/>
              <a:gd name="connsiteY68" fmla="*/ 3031406 h 3811169"/>
              <a:gd name="connsiteX69" fmla="*/ 1907571 w 2772385"/>
              <a:gd name="connsiteY69" fmla="*/ 3014576 h 3811169"/>
              <a:gd name="connsiteX70" fmla="*/ 1901962 w 2772385"/>
              <a:gd name="connsiteY70" fmla="*/ 2835062 h 3811169"/>
              <a:gd name="connsiteX71" fmla="*/ 1857083 w 2772385"/>
              <a:gd name="connsiteY71" fmla="*/ 2773354 h 3811169"/>
              <a:gd name="connsiteX72" fmla="*/ 2047817 w 2772385"/>
              <a:gd name="connsiteY72" fmla="*/ 2717256 h 3811169"/>
              <a:gd name="connsiteX73" fmla="*/ 2081476 w 2772385"/>
              <a:gd name="connsiteY73" fmla="*/ 2610669 h 3811169"/>
              <a:gd name="connsiteX74" fmla="*/ 2367576 w 2772385"/>
              <a:gd name="connsiteY74" fmla="*/ 2621889 h 3811169"/>
              <a:gd name="connsiteX75" fmla="*/ 2591969 w 2772385"/>
              <a:gd name="connsiteY75" fmla="*/ 2032858 h 3811169"/>
              <a:gd name="connsiteX76" fmla="*/ 2547090 w 2772385"/>
              <a:gd name="connsiteY76" fmla="*/ 1948711 h 3811169"/>
              <a:gd name="connsiteX77" fmla="*/ 2692946 w 2772385"/>
              <a:gd name="connsiteY77" fmla="*/ 1460657 h 3811169"/>
              <a:gd name="connsiteX78" fmla="*/ 2636848 w 2772385"/>
              <a:gd name="connsiteY78" fmla="*/ 1354071 h 3811169"/>
              <a:gd name="connsiteX79" fmla="*/ 2479772 w 2772385"/>
              <a:gd name="connsiteY79" fmla="*/ 798699 h 3811169"/>
              <a:gd name="connsiteX80" fmla="*/ 2737825 w 2772385"/>
              <a:gd name="connsiteY80" fmla="*/ 675283 h 3811169"/>
              <a:gd name="connsiteX81" fmla="*/ 2709775 w 2772385"/>
              <a:gd name="connsiteY81" fmla="*/ 434061 h 3811169"/>
              <a:gd name="connsiteX82" fmla="*/ 2625628 w 2772385"/>
              <a:gd name="connsiteY82" fmla="*/ 86253 h 3811169"/>
              <a:gd name="connsiteX0" fmla="*/ 2625628 w 2772385"/>
              <a:gd name="connsiteY0" fmla="*/ 86253 h 3816780"/>
              <a:gd name="connsiteX1" fmla="*/ 2429284 w 2772385"/>
              <a:gd name="connsiteY1" fmla="*/ 2105 h 3816780"/>
              <a:gd name="connsiteX2" fmla="*/ 2188062 w 2772385"/>
              <a:gd name="connsiteY2" fmla="*/ 159180 h 3816780"/>
              <a:gd name="connsiteX3" fmla="*/ 2087086 w 2772385"/>
              <a:gd name="connsiteY3" fmla="*/ 198449 h 3816780"/>
              <a:gd name="connsiteX4" fmla="*/ 2137574 w 2772385"/>
              <a:gd name="connsiteY4" fmla="*/ 288206 h 3816780"/>
              <a:gd name="connsiteX5" fmla="*/ 2025378 w 2772385"/>
              <a:gd name="connsiteY5" fmla="*/ 450890 h 3816780"/>
              <a:gd name="connsiteX6" fmla="*/ 2131966 w 2772385"/>
              <a:gd name="connsiteY6" fmla="*/ 585526 h 3816780"/>
              <a:gd name="connsiteX7" fmla="*/ 2154403 w 2772385"/>
              <a:gd name="connsiteY7" fmla="*/ 708942 h 3816780"/>
              <a:gd name="connsiteX8" fmla="*/ 2025378 w 2772385"/>
              <a:gd name="connsiteY8" fmla="*/ 753820 h 3816780"/>
              <a:gd name="connsiteX9" fmla="*/ 1991719 w 2772385"/>
              <a:gd name="connsiteY9" fmla="*/ 821138 h 3816780"/>
              <a:gd name="connsiteX10" fmla="*/ 1991719 w 2772385"/>
              <a:gd name="connsiteY10" fmla="*/ 708942 h 3816780"/>
              <a:gd name="connsiteX11" fmla="*/ 1941230 w 2772385"/>
              <a:gd name="connsiteY11" fmla="*/ 669673 h 3816780"/>
              <a:gd name="connsiteX12" fmla="*/ 1778546 w 2772385"/>
              <a:gd name="connsiteY12" fmla="*/ 770649 h 3816780"/>
              <a:gd name="connsiteX13" fmla="*/ 1397078 w 2772385"/>
              <a:gd name="connsiteY13" fmla="*/ 579916 h 3816780"/>
              <a:gd name="connsiteX14" fmla="*/ 1660739 w 2772385"/>
              <a:gd name="connsiteY14" fmla="*/ 1129678 h 3816780"/>
              <a:gd name="connsiteX15" fmla="*/ 1795375 w 2772385"/>
              <a:gd name="connsiteY15" fmla="*/ 1225045 h 3816780"/>
              <a:gd name="connsiteX16" fmla="*/ 1643910 w 2772385"/>
              <a:gd name="connsiteY16" fmla="*/ 1449437 h 3816780"/>
              <a:gd name="connsiteX17" fmla="*/ 1722448 w 2772385"/>
              <a:gd name="connsiteY17" fmla="*/ 1668220 h 3816780"/>
              <a:gd name="connsiteX18" fmla="*/ 1812205 w 2772385"/>
              <a:gd name="connsiteY18" fmla="*/ 1662611 h 3816780"/>
              <a:gd name="connsiteX19" fmla="*/ 1621470 w 2772385"/>
              <a:gd name="connsiteY19" fmla="*/ 1858954 h 3816780"/>
              <a:gd name="connsiteX20" fmla="*/ 909024 w 2772385"/>
              <a:gd name="connsiteY20" fmla="*/ 1578463 h 3816780"/>
              <a:gd name="connsiteX21" fmla="*/ 454629 w 2772385"/>
              <a:gd name="connsiteY21" fmla="*/ 2605060 h 3816780"/>
              <a:gd name="connsiteX22" fmla="*/ 258286 w 2772385"/>
              <a:gd name="connsiteY22" fmla="*/ 2812623 h 3816780"/>
              <a:gd name="connsiteX23" fmla="*/ 39503 w 2772385"/>
              <a:gd name="connsiteY23" fmla="*/ 2857501 h 3816780"/>
              <a:gd name="connsiteX24" fmla="*/ 28282 w 2772385"/>
              <a:gd name="connsiteY24" fmla="*/ 2975307 h 3816780"/>
              <a:gd name="connsiteX25" fmla="*/ 258285 w 2772385"/>
              <a:gd name="connsiteY25" fmla="*/ 3087504 h 3816780"/>
              <a:gd name="connsiteX26" fmla="*/ 527559 w 2772385"/>
              <a:gd name="connsiteY26" fmla="*/ 2986527 h 3816780"/>
              <a:gd name="connsiteX27" fmla="*/ 488288 w 2772385"/>
              <a:gd name="connsiteY27" fmla="*/ 3154821 h 3816780"/>
              <a:gd name="connsiteX28" fmla="*/ 561215 w 2772385"/>
              <a:gd name="connsiteY28" fmla="*/ 3194090 h 3816780"/>
              <a:gd name="connsiteX29" fmla="*/ 381702 w 2772385"/>
              <a:gd name="connsiteY29" fmla="*/ 3592387 h 3816780"/>
              <a:gd name="connsiteX30" fmla="*/ 213408 w 2772385"/>
              <a:gd name="connsiteY30" fmla="*/ 3698973 h 3816780"/>
              <a:gd name="connsiteX31" fmla="*/ 280726 w 2772385"/>
              <a:gd name="connsiteY31" fmla="*/ 3811169 h 3816780"/>
              <a:gd name="connsiteX32" fmla="*/ 477068 w 2772385"/>
              <a:gd name="connsiteY32" fmla="*/ 3771902 h 3816780"/>
              <a:gd name="connsiteX33" fmla="*/ 622923 w 2772385"/>
              <a:gd name="connsiteY33" fmla="*/ 3547509 h 3816780"/>
              <a:gd name="connsiteX34" fmla="*/ 662193 w 2772385"/>
              <a:gd name="connsiteY34" fmla="*/ 3743852 h 3816780"/>
              <a:gd name="connsiteX35" fmla="*/ 735121 w 2772385"/>
              <a:gd name="connsiteY35" fmla="*/ 3732634 h 3816780"/>
              <a:gd name="connsiteX36" fmla="*/ 774389 w 2772385"/>
              <a:gd name="connsiteY36" fmla="*/ 3474581 h 3816780"/>
              <a:gd name="connsiteX37" fmla="*/ 695851 w 2772385"/>
              <a:gd name="connsiteY37" fmla="*/ 3238969 h 3816780"/>
              <a:gd name="connsiteX38" fmla="*/ 897805 w 2772385"/>
              <a:gd name="connsiteY38" fmla="*/ 2627499 h 3816780"/>
              <a:gd name="connsiteX39" fmla="*/ 1161466 w 2772385"/>
              <a:gd name="connsiteY39" fmla="*/ 2520912 h 3816780"/>
              <a:gd name="connsiteX40" fmla="*/ 1492445 w 2772385"/>
              <a:gd name="connsiteY40" fmla="*/ 2638718 h 3816780"/>
              <a:gd name="connsiteX41" fmla="*/ 1587812 w 2772385"/>
              <a:gd name="connsiteY41" fmla="*/ 2627499 h 3816780"/>
              <a:gd name="connsiteX42" fmla="*/ 1643910 w 2772385"/>
              <a:gd name="connsiteY42" fmla="*/ 2728476 h 3816780"/>
              <a:gd name="connsiteX43" fmla="*/ 1795375 w 2772385"/>
              <a:gd name="connsiteY43" fmla="*/ 2762134 h 3816780"/>
              <a:gd name="connsiteX44" fmla="*/ 1795375 w 2772385"/>
              <a:gd name="connsiteY44" fmla="*/ 2812623 h 3816780"/>
              <a:gd name="connsiteX45" fmla="*/ 1750497 w 2772385"/>
              <a:gd name="connsiteY45" fmla="*/ 3008967 h 3816780"/>
              <a:gd name="connsiteX46" fmla="*/ 1711228 w 2772385"/>
              <a:gd name="connsiteY46" fmla="*/ 3328726 h 3816780"/>
              <a:gd name="connsiteX47" fmla="*/ 1200735 w 2772385"/>
              <a:gd name="connsiteY47" fmla="*/ 3396044 h 3816780"/>
              <a:gd name="connsiteX48" fmla="*/ 1172686 w 2772385"/>
              <a:gd name="connsiteY48" fmla="*/ 3468971 h 3816780"/>
              <a:gd name="connsiteX49" fmla="*/ 1110978 w 2772385"/>
              <a:gd name="connsiteY49" fmla="*/ 3497020 h 3816780"/>
              <a:gd name="connsiteX50" fmla="*/ 1139027 w 2772385"/>
              <a:gd name="connsiteY50" fmla="*/ 3631656 h 3816780"/>
              <a:gd name="connsiteX51" fmla="*/ 1279272 w 2772385"/>
              <a:gd name="connsiteY51" fmla="*/ 3637266 h 3816780"/>
              <a:gd name="connsiteX52" fmla="*/ 1273662 w 2772385"/>
              <a:gd name="connsiteY52" fmla="*/ 3485801 h 3816780"/>
              <a:gd name="connsiteX53" fmla="*/ 1453176 w 2772385"/>
              <a:gd name="connsiteY53" fmla="*/ 3497020 h 3816780"/>
              <a:gd name="connsiteX54" fmla="*/ 1425127 w 2772385"/>
              <a:gd name="connsiteY54" fmla="*/ 3575558 h 3816780"/>
              <a:gd name="connsiteX55" fmla="*/ 1397078 w 2772385"/>
              <a:gd name="connsiteY55" fmla="*/ 3637266 h 3816780"/>
              <a:gd name="connsiteX56" fmla="*/ 1312931 w 2772385"/>
              <a:gd name="connsiteY56" fmla="*/ 3654095 h 3816780"/>
              <a:gd name="connsiteX57" fmla="*/ 1447567 w 2772385"/>
              <a:gd name="connsiteY57" fmla="*/ 3777511 h 3816780"/>
              <a:gd name="connsiteX58" fmla="*/ 1514884 w 2772385"/>
              <a:gd name="connsiteY58" fmla="*/ 3642876 h 3816780"/>
              <a:gd name="connsiteX59" fmla="*/ 1817814 w 2772385"/>
              <a:gd name="connsiteY59" fmla="*/ 3541899 h 3816780"/>
              <a:gd name="connsiteX60" fmla="*/ 2154403 w 2772385"/>
              <a:gd name="connsiteY60" fmla="*/ 3614826 h 3816780"/>
              <a:gd name="connsiteX61" fmla="*/ 2109525 w 2772385"/>
              <a:gd name="connsiteY61" fmla="*/ 3715803 h 3816780"/>
              <a:gd name="connsiteX62" fmla="*/ 2193672 w 2772385"/>
              <a:gd name="connsiteY62" fmla="*/ 3816780 h 3816780"/>
              <a:gd name="connsiteX63" fmla="*/ 2277819 w 2772385"/>
              <a:gd name="connsiteY63" fmla="*/ 3732633 h 3816780"/>
              <a:gd name="connsiteX64" fmla="*/ 2266600 w 2772385"/>
              <a:gd name="connsiteY64" fmla="*/ 3637266 h 3816780"/>
              <a:gd name="connsiteX65" fmla="*/ 2423675 w 2772385"/>
              <a:gd name="connsiteY65" fmla="*/ 3564338 h 3816780"/>
              <a:gd name="connsiteX66" fmla="*/ 2429284 w 2772385"/>
              <a:gd name="connsiteY66" fmla="*/ 3384824 h 3816780"/>
              <a:gd name="connsiteX67" fmla="*/ 1907572 w 2772385"/>
              <a:gd name="connsiteY67" fmla="*/ 3345556 h 3816780"/>
              <a:gd name="connsiteX68" fmla="*/ 1913181 w 2772385"/>
              <a:gd name="connsiteY68" fmla="*/ 3031406 h 3816780"/>
              <a:gd name="connsiteX69" fmla="*/ 1907571 w 2772385"/>
              <a:gd name="connsiteY69" fmla="*/ 3014576 h 3816780"/>
              <a:gd name="connsiteX70" fmla="*/ 1901962 w 2772385"/>
              <a:gd name="connsiteY70" fmla="*/ 2835062 h 3816780"/>
              <a:gd name="connsiteX71" fmla="*/ 1857083 w 2772385"/>
              <a:gd name="connsiteY71" fmla="*/ 2773354 h 3816780"/>
              <a:gd name="connsiteX72" fmla="*/ 2047817 w 2772385"/>
              <a:gd name="connsiteY72" fmla="*/ 2717256 h 3816780"/>
              <a:gd name="connsiteX73" fmla="*/ 2081476 w 2772385"/>
              <a:gd name="connsiteY73" fmla="*/ 2610669 h 3816780"/>
              <a:gd name="connsiteX74" fmla="*/ 2367576 w 2772385"/>
              <a:gd name="connsiteY74" fmla="*/ 2621889 h 3816780"/>
              <a:gd name="connsiteX75" fmla="*/ 2591969 w 2772385"/>
              <a:gd name="connsiteY75" fmla="*/ 2032858 h 3816780"/>
              <a:gd name="connsiteX76" fmla="*/ 2547090 w 2772385"/>
              <a:gd name="connsiteY76" fmla="*/ 1948711 h 3816780"/>
              <a:gd name="connsiteX77" fmla="*/ 2692946 w 2772385"/>
              <a:gd name="connsiteY77" fmla="*/ 1460657 h 3816780"/>
              <a:gd name="connsiteX78" fmla="*/ 2636848 w 2772385"/>
              <a:gd name="connsiteY78" fmla="*/ 1354071 h 3816780"/>
              <a:gd name="connsiteX79" fmla="*/ 2479772 w 2772385"/>
              <a:gd name="connsiteY79" fmla="*/ 798699 h 3816780"/>
              <a:gd name="connsiteX80" fmla="*/ 2737825 w 2772385"/>
              <a:gd name="connsiteY80" fmla="*/ 675283 h 3816780"/>
              <a:gd name="connsiteX81" fmla="*/ 2709775 w 2772385"/>
              <a:gd name="connsiteY81" fmla="*/ 434061 h 3816780"/>
              <a:gd name="connsiteX82" fmla="*/ 2625628 w 2772385"/>
              <a:gd name="connsiteY82" fmla="*/ 86253 h 3816780"/>
              <a:gd name="connsiteX0" fmla="*/ 2625628 w 2772385"/>
              <a:gd name="connsiteY0" fmla="*/ 86253 h 3816780"/>
              <a:gd name="connsiteX1" fmla="*/ 2429284 w 2772385"/>
              <a:gd name="connsiteY1" fmla="*/ 2105 h 3816780"/>
              <a:gd name="connsiteX2" fmla="*/ 2188062 w 2772385"/>
              <a:gd name="connsiteY2" fmla="*/ 159180 h 3816780"/>
              <a:gd name="connsiteX3" fmla="*/ 2087086 w 2772385"/>
              <a:gd name="connsiteY3" fmla="*/ 198449 h 3816780"/>
              <a:gd name="connsiteX4" fmla="*/ 2137574 w 2772385"/>
              <a:gd name="connsiteY4" fmla="*/ 288206 h 3816780"/>
              <a:gd name="connsiteX5" fmla="*/ 2025378 w 2772385"/>
              <a:gd name="connsiteY5" fmla="*/ 450890 h 3816780"/>
              <a:gd name="connsiteX6" fmla="*/ 2131966 w 2772385"/>
              <a:gd name="connsiteY6" fmla="*/ 585526 h 3816780"/>
              <a:gd name="connsiteX7" fmla="*/ 2154403 w 2772385"/>
              <a:gd name="connsiteY7" fmla="*/ 708942 h 3816780"/>
              <a:gd name="connsiteX8" fmla="*/ 2025378 w 2772385"/>
              <a:gd name="connsiteY8" fmla="*/ 753820 h 3816780"/>
              <a:gd name="connsiteX9" fmla="*/ 1991719 w 2772385"/>
              <a:gd name="connsiteY9" fmla="*/ 821138 h 3816780"/>
              <a:gd name="connsiteX10" fmla="*/ 1991719 w 2772385"/>
              <a:gd name="connsiteY10" fmla="*/ 708942 h 3816780"/>
              <a:gd name="connsiteX11" fmla="*/ 1941230 w 2772385"/>
              <a:gd name="connsiteY11" fmla="*/ 669673 h 3816780"/>
              <a:gd name="connsiteX12" fmla="*/ 1778546 w 2772385"/>
              <a:gd name="connsiteY12" fmla="*/ 770649 h 3816780"/>
              <a:gd name="connsiteX13" fmla="*/ 1397078 w 2772385"/>
              <a:gd name="connsiteY13" fmla="*/ 579916 h 3816780"/>
              <a:gd name="connsiteX14" fmla="*/ 1660739 w 2772385"/>
              <a:gd name="connsiteY14" fmla="*/ 1129678 h 3816780"/>
              <a:gd name="connsiteX15" fmla="*/ 1795375 w 2772385"/>
              <a:gd name="connsiteY15" fmla="*/ 1225045 h 3816780"/>
              <a:gd name="connsiteX16" fmla="*/ 1643910 w 2772385"/>
              <a:gd name="connsiteY16" fmla="*/ 1449437 h 3816780"/>
              <a:gd name="connsiteX17" fmla="*/ 1722448 w 2772385"/>
              <a:gd name="connsiteY17" fmla="*/ 1668220 h 3816780"/>
              <a:gd name="connsiteX18" fmla="*/ 1812205 w 2772385"/>
              <a:gd name="connsiteY18" fmla="*/ 1662611 h 3816780"/>
              <a:gd name="connsiteX19" fmla="*/ 1621470 w 2772385"/>
              <a:gd name="connsiteY19" fmla="*/ 1858954 h 3816780"/>
              <a:gd name="connsiteX20" fmla="*/ 909024 w 2772385"/>
              <a:gd name="connsiteY20" fmla="*/ 1578463 h 3816780"/>
              <a:gd name="connsiteX21" fmla="*/ 454629 w 2772385"/>
              <a:gd name="connsiteY21" fmla="*/ 2605060 h 3816780"/>
              <a:gd name="connsiteX22" fmla="*/ 258286 w 2772385"/>
              <a:gd name="connsiteY22" fmla="*/ 2812623 h 3816780"/>
              <a:gd name="connsiteX23" fmla="*/ 39503 w 2772385"/>
              <a:gd name="connsiteY23" fmla="*/ 2857501 h 3816780"/>
              <a:gd name="connsiteX24" fmla="*/ 28282 w 2772385"/>
              <a:gd name="connsiteY24" fmla="*/ 2975307 h 3816780"/>
              <a:gd name="connsiteX25" fmla="*/ 258285 w 2772385"/>
              <a:gd name="connsiteY25" fmla="*/ 3087504 h 3816780"/>
              <a:gd name="connsiteX26" fmla="*/ 527559 w 2772385"/>
              <a:gd name="connsiteY26" fmla="*/ 2986527 h 3816780"/>
              <a:gd name="connsiteX27" fmla="*/ 488288 w 2772385"/>
              <a:gd name="connsiteY27" fmla="*/ 3154821 h 3816780"/>
              <a:gd name="connsiteX28" fmla="*/ 561215 w 2772385"/>
              <a:gd name="connsiteY28" fmla="*/ 3194090 h 3816780"/>
              <a:gd name="connsiteX29" fmla="*/ 381702 w 2772385"/>
              <a:gd name="connsiteY29" fmla="*/ 3592387 h 3816780"/>
              <a:gd name="connsiteX30" fmla="*/ 213408 w 2772385"/>
              <a:gd name="connsiteY30" fmla="*/ 3698973 h 3816780"/>
              <a:gd name="connsiteX31" fmla="*/ 280726 w 2772385"/>
              <a:gd name="connsiteY31" fmla="*/ 3811169 h 3816780"/>
              <a:gd name="connsiteX32" fmla="*/ 477068 w 2772385"/>
              <a:gd name="connsiteY32" fmla="*/ 3771902 h 3816780"/>
              <a:gd name="connsiteX33" fmla="*/ 622923 w 2772385"/>
              <a:gd name="connsiteY33" fmla="*/ 3547509 h 3816780"/>
              <a:gd name="connsiteX34" fmla="*/ 662193 w 2772385"/>
              <a:gd name="connsiteY34" fmla="*/ 3743852 h 3816780"/>
              <a:gd name="connsiteX35" fmla="*/ 735121 w 2772385"/>
              <a:gd name="connsiteY35" fmla="*/ 3732634 h 3816780"/>
              <a:gd name="connsiteX36" fmla="*/ 774389 w 2772385"/>
              <a:gd name="connsiteY36" fmla="*/ 3474581 h 3816780"/>
              <a:gd name="connsiteX37" fmla="*/ 695851 w 2772385"/>
              <a:gd name="connsiteY37" fmla="*/ 3238969 h 3816780"/>
              <a:gd name="connsiteX38" fmla="*/ 897805 w 2772385"/>
              <a:gd name="connsiteY38" fmla="*/ 2627499 h 3816780"/>
              <a:gd name="connsiteX39" fmla="*/ 1161466 w 2772385"/>
              <a:gd name="connsiteY39" fmla="*/ 2520912 h 3816780"/>
              <a:gd name="connsiteX40" fmla="*/ 1492445 w 2772385"/>
              <a:gd name="connsiteY40" fmla="*/ 2638718 h 3816780"/>
              <a:gd name="connsiteX41" fmla="*/ 1587812 w 2772385"/>
              <a:gd name="connsiteY41" fmla="*/ 2627499 h 3816780"/>
              <a:gd name="connsiteX42" fmla="*/ 1643910 w 2772385"/>
              <a:gd name="connsiteY42" fmla="*/ 2728476 h 3816780"/>
              <a:gd name="connsiteX43" fmla="*/ 1795375 w 2772385"/>
              <a:gd name="connsiteY43" fmla="*/ 2762134 h 3816780"/>
              <a:gd name="connsiteX44" fmla="*/ 1795375 w 2772385"/>
              <a:gd name="connsiteY44" fmla="*/ 2812623 h 3816780"/>
              <a:gd name="connsiteX45" fmla="*/ 1750497 w 2772385"/>
              <a:gd name="connsiteY45" fmla="*/ 3008967 h 3816780"/>
              <a:gd name="connsiteX46" fmla="*/ 1711228 w 2772385"/>
              <a:gd name="connsiteY46" fmla="*/ 3328726 h 3816780"/>
              <a:gd name="connsiteX47" fmla="*/ 1200735 w 2772385"/>
              <a:gd name="connsiteY47" fmla="*/ 3396044 h 3816780"/>
              <a:gd name="connsiteX48" fmla="*/ 1172686 w 2772385"/>
              <a:gd name="connsiteY48" fmla="*/ 3468971 h 3816780"/>
              <a:gd name="connsiteX49" fmla="*/ 1110978 w 2772385"/>
              <a:gd name="connsiteY49" fmla="*/ 3497020 h 3816780"/>
              <a:gd name="connsiteX50" fmla="*/ 1139027 w 2772385"/>
              <a:gd name="connsiteY50" fmla="*/ 3631656 h 3816780"/>
              <a:gd name="connsiteX51" fmla="*/ 1279272 w 2772385"/>
              <a:gd name="connsiteY51" fmla="*/ 3637266 h 3816780"/>
              <a:gd name="connsiteX52" fmla="*/ 1273662 w 2772385"/>
              <a:gd name="connsiteY52" fmla="*/ 3485801 h 3816780"/>
              <a:gd name="connsiteX53" fmla="*/ 1453176 w 2772385"/>
              <a:gd name="connsiteY53" fmla="*/ 3497020 h 3816780"/>
              <a:gd name="connsiteX54" fmla="*/ 1425127 w 2772385"/>
              <a:gd name="connsiteY54" fmla="*/ 3575558 h 3816780"/>
              <a:gd name="connsiteX55" fmla="*/ 1397078 w 2772385"/>
              <a:gd name="connsiteY55" fmla="*/ 3637266 h 3816780"/>
              <a:gd name="connsiteX56" fmla="*/ 1340980 w 2772385"/>
              <a:gd name="connsiteY56" fmla="*/ 3704584 h 3816780"/>
              <a:gd name="connsiteX57" fmla="*/ 1447567 w 2772385"/>
              <a:gd name="connsiteY57" fmla="*/ 3777511 h 3816780"/>
              <a:gd name="connsiteX58" fmla="*/ 1514884 w 2772385"/>
              <a:gd name="connsiteY58" fmla="*/ 3642876 h 3816780"/>
              <a:gd name="connsiteX59" fmla="*/ 1817814 w 2772385"/>
              <a:gd name="connsiteY59" fmla="*/ 3541899 h 3816780"/>
              <a:gd name="connsiteX60" fmla="*/ 2154403 w 2772385"/>
              <a:gd name="connsiteY60" fmla="*/ 3614826 h 3816780"/>
              <a:gd name="connsiteX61" fmla="*/ 2109525 w 2772385"/>
              <a:gd name="connsiteY61" fmla="*/ 3715803 h 3816780"/>
              <a:gd name="connsiteX62" fmla="*/ 2193672 w 2772385"/>
              <a:gd name="connsiteY62" fmla="*/ 3816780 h 3816780"/>
              <a:gd name="connsiteX63" fmla="*/ 2277819 w 2772385"/>
              <a:gd name="connsiteY63" fmla="*/ 3732633 h 3816780"/>
              <a:gd name="connsiteX64" fmla="*/ 2266600 w 2772385"/>
              <a:gd name="connsiteY64" fmla="*/ 3637266 h 3816780"/>
              <a:gd name="connsiteX65" fmla="*/ 2423675 w 2772385"/>
              <a:gd name="connsiteY65" fmla="*/ 3564338 h 3816780"/>
              <a:gd name="connsiteX66" fmla="*/ 2429284 w 2772385"/>
              <a:gd name="connsiteY66" fmla="*/ 3384824 h 3816780"/>
              <a:gd name="connsiteX67" fmla="*/ 1907572 w 2772385"/>
              <a:gd name="connsiteY67" fmla="*/ 3345556 h 3816780"/>
              <a:gd name="connsiteX68" fmla="*/ 1913181 w 2772385"/>
              <a:gd name="connsiteY68" fmla="*/ 3031406 h 3816780"/>
              <a:gd name="connsiteX69" fmla="*/ 1907571 w 2772385"/>
              <a:gd name="connsiteY69" fmla="*/ 3014576 h 3816780"/>
              <a:gd name="connsiteX70" fmla="*/ 1901962 w 2772385"/>
              <a:gd name="connsiteY70" fmla="*/ 2835062 h 3816780"/>
              <a:gd name="connsiteX71" fmla="*/ 1857083 w 2772385"/>
              <a:gd name="connsiteY71" fmla="*/ 2773354 h 3816780"/>
              <a:gd name="connsiteX72" fmla="*/ 2047817 w 2772385"/>
              <a:gd name="connsiteY72" fmla="*/ 2717256 h 3816780"/>
              <a:gd name="connsiteX73" fmla="*/ 2081476 w 2772385"/>
              <a:gd name="connsiteY73" fmla="*/ 2610669 h 3816780"/>
              <a:gd name="connsiteX74" fmla="*/ 2367576 w 2772385"/>
              <a:gd name="connsiteY74" fmla="*/ 2621889 h 3816780"/>
              <a:gd name="connsiteX75" fmla="*/ 2591969 w 2772385"/>
              <a:gd name="connsiteY75" fmla="*/ 2032858 h 3816780"/>
              <a:gd name="connsiteX76" fmla="*/ 2547090 w 2772385"/>
              <a:gd name="connsiteY76" fmla="*/ 1948711 h 3816780"/>
              <a:gd name="connsiteX77" fmla="*/ 2692946 w 2772385"/>
              <a:gd name="connsiteY77" fmla="*/ 1460657 h 3816780"/>
              <a:gd name="connsiteX78" fmla="*/ 2636848 w 2772385"/>
              <a:gd name="connsiteY78" fmla="*/ 1354071 h 3816780"/>
              <a:gd name="connsiteX79" fmla="*/ 2479772 w 2772385"/>
              <a:gd name="connsiteY79" fmla="*/ 798699 h 3816780"/>
              <a:gd name="connsiteX80" fmla="*/ 2737825 w 2772385"/>
              <a:gd name="connsiteY80" fmla="*/ 675283 h 3816780"/>
              <a:gd name="connsiteX81" fmla="*/ 2709775 w 2772385"/>
              <a:gd name="connsiteY81" fmla="*/ 434061 h 3816780"/>
              <a:gd name="connsiteX82" fmla="*/ 2625628 w 2772385"/>
              <a:gd name="connsiteY82" fmla="*/ 86253 h 3816780"/>
              <a:gd name="connsiteX0" fmla="*/ 2625628 w 2772385"/>
              <a:gd name="connsiteY0" fmla="*/ 86253 h 3816780"/>
              <a:gd name="connsiteX1" fmla="*/ 2429284 w 2772385"/>
              <a:gd name="connsiteY1" fmla="*/ 2105 h 3816780"/>
              <a:gd name="connsiteX2" fmla="*/ 2188062 w 2772385"/>
              <a:gd name="connsiteY2" fmla="*/ 159180 h 3816780"/>
              <a:gd name="connsiteX3" fmla="*/ 2087086 w 2772385"/>
              <a:gd name="connsiteY3" fmla="*/ 198449 h 3816780"/>
              <a:gd name="connsiteX4" fmla="*/ 2137574 w 2772385"/>
              <a:gd name="connsiteY4" fmla="*/ 288206 h 3816780"/>
              <a:gd name="connsiteX5" fmla="*/ 2025378 w 2772385"/>
              <a:gd name="connsiteY5" fmla="*/ 450890 h 3816780"/>
              <a:gd name="connsiteX6" fmla="*/ 2131966 w 2772385"/>
              <a:gd name="connsiteY6" fmla="*/ 585526 h 3816780"/>
              <a:gd name="connsiteX7" fmla="*/ 2154403 w 2772385"/>
              <a:gd name="connsiteY7" fmla="*/ 708942 h 3816780"/>
              <a:gd name="connsiteX8" fmla="*/ 2025378 w 2772385"/>
              <a:gd name="connsiteY8" fmla="*/ 753820 h 3816780"/>
              <a:gd name="connsiteX9" fmla="*/ 1991719 w 2772385"/>
              <a:gd name="connsiteY9" fmla="*/ 821138 h 3816780"/>
              <a:gd name="connsiteX10" fmla="*/ 1991719 w 2772385"/>
              <a:gd name="connsiteY10" fmla="*/ 708942 h 3816780"/>
              <a:gd name="connsiteX11" fmla="*/ 1941230 w 2772385"/>
              <a:gd name="connsiteY11" fmla="*/ 669673 h 3816780"/>
              <a:gd name="connsiteX12" fmla="*/ 1778546 w 2772385"/>
              <a:gd name="connsiteY12" fmla="*/ 770649 h 3816780"/>
              <a:gd name="connsiteX13" fmla="*/ 1397078 w 2772385"/>
              <a:gd name="connsiteY13" fmla="*/ 579916 h 3816780"/>
              <a:gd name="connsiteX14" fmla="*/ 1660739 w 2772385"/>
              <a:gd name="connsiteY14" fmla="*/ 1129678 h 3816780"/>
              <a:gd name="connsiteX15" fmla="*/ 1795375 w 2772385"/>
              <a:gd name="connsiteY15" fmla="*/ 1225045 h 3816780"/>
              <a:gd name="connsiteX16" fmla="*/ 1643910 w 2772385"/>
              <a:gd name="connsiteY16" fmla="*/ 1449437 h 3816780"/>
              <a:gd name="connsiteX17" fmla="*/ 1722448 w 2772385"/>
              <a:gd name="connsiteY17" fmla="*/ 1668220 h 3816780"/>
              <a:gd name="connsiteX18" fmla="*/ 1812205 w 2772385"/>
              <a:gd name="connsiteY18" fmla="*/ 1662611 h 3816780"/>
              <a:gd name="connsiteX19" fmla="*/ 1621470 w 2772385"/>
              <a:gd name="connsiteY19" fmla="*/ 1858954 h 3816780"/>
              <a:gd name="connsiteX20" fmla="*/ 909024 w 2772385"/>
              <a:gd name="connsiteY20" fmla="*/ 1578463 h 3816780"/>
              <a:gd name="connsiteX21" fmla="*/ 454629 w 2772385"/>
              <a:gd name="connsiteY21" fmla="*/ 2605060 h 3816780"/>
              <a:gd name="connsiteX22" fmla="*/ 258286 w 2772385"/>
              <a:gd name="connsiteY22" fmla="*/ 2812623 h 3816780"/>
              <a:gd name="connsiteX23" fmla="*/ 39503 w 2772385"/>
              <a:gd name="connsiteY23" fmla="*/ 2857501 h 3816780"/>
              <a:gd name="connsiteX24" fmla="*/ 28282 w 2772385"/>
              <a:gd name="connsiteY24" fmla="*/ 2975307 h 3816780"/>
              <a:gd name="connsiteX25" fmla="*/ 258285 w 2772385"/>
              <a:gd name="connsiteY25" fmla="*/ 3087504 h 3816780"/>
              <a:gd name="connsiteX26" fmla="*/ 527559 w 2772385"/>
              <a:gd name="connsiteY26" fmla="*/ 2986527 h 3816780"/>
              <a:gd name="connsiteX27" fmla="*/ 488288 w 2772385"/>
              <a:gd name="connsiteY27" fmla="*/ 3154821 h 3816780"/>
              <a:gd name="connsiteX28" fmla="*/ 561215 w 2772385"/>
              <a:gd name="connsiteY28" fmla="*/ 3194090 h 3816780"/>
              <a:gd name="connsiteX29" fmla="*/ 381702 w 2772385"/>
              <a:gd name="connsiteY29" fmla="*/ 3592387 h 3816780"/>
              <a:gd name="connsiteX30" fmla="*/ 213408 w 2772385"/>
              <a:gd name="connsiteY30" fmla="*/ 3698973 h 3816780"/>
              <a:gd name="connsiteX31" fmla="*/ 280726 w 2772385"/>
              <a:gd name="connsiteY31" fmla="*/ 3811169 h 3816780"/>
              <a:gd name="connsiteX32" fmla="*/ 477068 w 2772385"/>
              <a:gd name="connsiteY32" fmla="*/ 3771902 h 3816780"/>
              <a:gd name="connsiteX33" fmla="*/ 622923 w 2772385"/>
              <a:gd name="connsiteY33" fmla="*/ 3547509 h 3816780"/>
              <a:gd name="connsiteX34" fmla="*/ 662193 w 2772385"/>
              <a:gd name="connsiteY34" fmla="*/ 3743852 h 3816780"/>
              <a:gd name="connsiteX35" fmla="*/ 735121 w 2772385"/>
              <a:gd name="connsiteY35" fmla="*/ 3732634 h 3816780"/>
              <a:gd name="connsiteX36" fmla="*/ 774389 w 2772385"/>
              <a:gd name="connsiteY36" fmla="*/ 3474581 h 3816780"/>
              <a:gd name="connsiteX37" fmla="*/ 695851 w 2772385"/>
              <a:gd name="connsiteY37" fmla="*/ 3238969 h 3816780"/>
              <a:gd name="connsiteX38" fmla="*/ 897805 w 2772385"/>
              <a:gd name="connsiteY38" fmla="*/ 2627499 h 3816780"/>
              <a:gd name="connsiteX39" fmla="*/ 1161466 w 2772385"/>
              <a:gd name="connsiteY39" fmla="*/ 2520912 h 3816780"/>
              <a:gd name="connsiteX40" fmla="*/ 1492445 w 2772385"/>
              <a:gd name="connsiteY40" fmla="*/ 2638718 h 3816780"/>
              <a:gd name="connsiteX41" fmla="*/ 1587812 w 2772385"/>
              <a:gd name="connsiteY41" fmla="*/ 2627499 h 3816780"/>
              <a:gd name="connsiteX42" fmla="*/ 1643910 w 2772385"/>
              <a:gd name="connsiteY42" fmla="*/ 2728476 h 3816780"/>
              <a:gd name="connsiteX43" fmla="*/ 1795375 w 2772385"/>
              <a:gd name="connsiteY43" fmla="*/ 2762134 h 3816780"/>
              <a:gd name="connsiteX44" fmla="*/ 1795375 w 2772385"/>
              <a:gd name="connsiteY44" fmla="*/ 2812623 h 3816780"/>
              <a:gd name="connsiteX45" fmla="*/ 1750497 w 2772385"/>
              <a:gd name="connsiteY45" fmla="*/ 3008967 h 3816780"/>
              <a:gd name="connsiteX46" fmla="*/ 1711228 w 2772385"/>
              <a:gd name="connsiteY46" fmla="*/ 3328726 h 3816780"/>
              <a:gd name="connsiteX47" fmla="*/ 1200735 w 2772385"/>
              <a:gd name="connsiteY47" fmla="*/ 3396044 h 3816780"/>
              <a:gd name="connsiteX48" fmla="*/ 1172686 w 2772385"/>
              <a:gd name="connsiteY48" fmla="*/ 3468971 h 3816780"/>
              <a:gd name="connsiteX49" fmla="*/ 1110978 w 2772385"/>
              <a:gd name="connsiteY49" fmla="*/ 3497020 h 3816780"/>
              <a:gd name="connsiteX50" fmla="*/ 1139027 w 2772385"/>
              <a:gd name="connsiteY50" fmla="*/ 3631656 h 3816780"/>
              <a:gd name="connsiteX51" fmla="*/ 1279272 w 2772385"/>
              <a:gd name="connsiteY51" fmla="*/ 3637266 h 3816780"/>
              <a:gd name="connsiteX52" fmla="*/ 1273662 w 2772385"/>
              <a:gd name="connsiteY52" fmla="*/ 3485801 h 3816780"/>
              <a:gd name="connsiteX53" fmla="*/ 1453176 w 2772385"/>
              <a:gd name="connsiteY53" fmla="*/ 3497020 h 3816780"/>
              <a:gd name="connsiteX54" fmla="*/ 1425127 w 2772385"/>
              <a:gd name="connsiteY54" fmla="*/ 3575558 h 3816780"/>
              <a:gd name="connsiteX55" fmla="*/ 1397078 w 2772385"/>
              <a:gd name="connsiteY55" fmla="*/ 3637266 h 3816780"/>
              <a:gd name="connsiteX56" fmla="*/ 1340980 w 2772385"/>
              <a:gd name="connsiteY56" fmla="*/ 3704584 h 3816780"/>
              <a:gd name="connsiteX57" fmla="*/ 1447567 w 2772385"/>
              <a:gd name="connsiteY57" fmla="*/ 3777511 h 3816780"/>
              <a:gd name="connsiteX58" fmla="*/ 1514884 w 2772385"/>
              <a:gd name="connsiteY58" fmla="*/ 3642876 h 3816780"/>
              <a:gd name="connsiteX59" fmla="*/ 1817814 w 2772385"/>
              <a:gd name="connsiteY59" fmla="*/ 3541899 h 3816780"/>
              <a:gd name="connsiteX60" fmla="*/ 2154403 w 2772385"/>
              <a:gd name="connsiteY60" fmla="*/ 3614826 h 3816780"/>
              <a:gd name="connsiteX61" fmla="*/ 2109525 w 2772385"/>
              <a:gd name="connsiteY61" fmla="*/ 3715803 h 3816780"/>
              <a:gd name="connsiteX62" fmla="*/ 2193672 w 2772385"/>
              <a:gd name="connsiteY62" fmla="*/ 3816780 h 3816780"/>
              <a:gd name="connsiteX63" fmla="*/ 2277819 w 2772385"/>
              <a:gd name="connsiteY63" fmla="*/ 3732633 h 3816780"/>
              <a:gd name="connsiteX64" fmla="*/ 2266600 w 2772385"/>
              <a:gd name="connsiteY64" fmla="*/ 3637266 h 3816780"/>
              <a:gd name="connsiteX65" fmla="*/ 2423675 w 2772385"/>
              <a:gd name="connsiteY65" fmla="*/ 3564338 h 3816780"/>
              <a:gd name="connsiteX66" fmla="*/ 2429284 w 2772385"/>
              <a:gd name="connsiteY66" fmla="*/ 3384824 h 3816780"/>
              <a:gd name="connsiteX67" fmla="*/ 1907572 w 2772385"/>
              <a:gd name="connsiteY67" fmla="*/ 3345556 h 3816780"/>
              <a:gd name="connsiteX68" fmla="*/ 1913181 w 2772385"/>
              <a:gd name="connsiteY68" fmla="*/ 3031406 h 3816780"/>
              <a:gd name="connsiteX69" fmla="*/ 1907571 w 2772385"/>
              <a:gd name="connsiteY69" fmla="*/ 3014576 h 3816780"/>
              <a:gd name="connsiteX70" fmla="*/ 1901962 w 2772385"/>
              <a:gd name="connsiteY70" fmla="*/ 2835062 h 3816780"/>
              <a:gd name="connsiteX71" fmla="*/ 1857083 w 2772385"/>
              <a:gd name="connsiteY71" fmla="*/ 2773354 h 3816780"/>
              <a:gd name="connsiteX72" fmla="*/ 2047817 w 2772385"/>
              <a:gd name="connsiteY72" fmla="*/ 2717256 h 3816780"/>
              <a:gd name="connsiteX73" fmla="*/ 2081476 w 2772385"/>
              <a:gd name="connsiteY73" fmla="*/ 2610669 h 3816780"/>
              <a:gd name="connsiteX74" fmla="*/ 2367576 w 2772385"/>
              <a:gd name="connsiteY74" fmla="*/ 2621889 h 3816780"/>
              <a:gd name="connsiteX75" fmla="*/ 2591969 w 2772385"/>
              <a:gd name="connsiteY75" fmla="*/ 2032858 h 3816780"/>
              <a:gd name="connsiteX76" fmla="*/ 2547090 w 2772385"/>
              <a:gd name="connsiteY76" fmla="*/ 1948711 h 3816780"/>
              <a:gd name="connsiteX77" fmla="*/ 2692946 w 2772385"/>
              <a:gd name="connsiteY77" fmla="*/ 1460657 h 3816780"/>
              <a:gd name="connsiteX78" fmla="*/ 2636848 w 2772385"/>
              <a:gd name="connsiteY78" fmla="*/ 1354071 h 3816780"/>
              <a:gd name="connsiteX79" fmla="*/ 2479772 w 2772385"/>
              <a:gd name="connsiteY79" fmla="*/ 798699 h 3816780"/>
              <a:gd name="connsiteX80" fmla="*/ 2737825 w 2772385"/>
              <a:gd name="connsiteY80" fmla="*/ 675283 h 3816780"/>
              <a:gd name="connsiteX81" fmla="*/ 2709775 w 2772385"/>
              <a:gd name="connsiteY81" fmla="*/ 434061 h 3816780"/>
              <a:gd name="connsiteX82" fmla="*/ 2625628 w 2772385"/>
              <a:gd name="connsiteY82" fmla="*/ 86253 h 3816780"/>
              <a:gd name="connsiteX0" fmla="*/ 2625628 w 2772385"/>
              <a:gd name="connsiteY0" fmla="*/ 86253 h 3816780"/>
              <a:gd name="connsiteX1" fmla="*/ 2429284 w 2772385"/>
              <a:gd name="connsiteY1" fmla="*/ 2105 h 3816780"/>
              <a:gd name="connsiteX2" fmla="*/ 2188062 w 2772385"/>
              <a:gd name="connsiteY2" fmla="*/ 159180 h 3816780"/>
              <a:gd name="connsiteX3" fmla="*/ 2087086 w 2772385"/>
              <a:gd name="connsiteY3" fmla="*/ 198449 h 3816780"/>
              <a:gd name="connsiteX4" fmla="*/ 2137574 w 2772385"/>
              <a:gd name="connsiteY4" fmla="*/ 288206 h 3816780"/>
              <a:gd name="connsiteX5" fmla="*/ 2025378 w 2772385"/>
              <a:gd name="connsiteY5" fmla="*/ 450890 h 3816780"/>
              <a:gd name="connsiteX6" fmla="*/ 2131966 w 2772385"/>
              <a:gd name="connsiteY6" fmla="*/ 585526 h 3816780"/>
              <a:gd name="connsiteX7" fmla="*/ 2154403 w 2772385"/>
              <a:gd name="connsiteY7" fmla="*/ 708942 h 3816780"/>
              <a:gd name="connsiteX8" fmla="*/ 2025378 w 2772385"/>
              <a:gd name="connsiteY8" fmla="*/ 753820 h 3816780"/>
              <a:gd name="connsiteX9" fmla="*/ 1991719 w 2772385"/>
              <a:gd name="connsiteY9" fmla="*/ 821138 h 3816780"/>
              <a:gd name="connsiteX10" fmla="*/ 1991719 w 2772385"/>
              <a:gd name="connsiteY10" fmla="*/ 708942 h 3816780"/>
              <a:gd name="connsiteX11" fmla="*/ 1941230 w 2772385"/>
              <a:gd name="connsiteY11" fmla="*/ 669673 h 3816780"/>
              <a:gd name="connsiteX12" fmla="*/ 1778546 w 2772385"/>
              <a:gd name="connsiteY12" fmla="*/ 770649 h 3816780"/>
              <a:gd name="connsiteX13" fmla="*/ 1397078 w 2772385"/>
              <a:gd name="connsiteY13" fmla="*/ 579916 h 3816780"/>
              <a:gd name="connsiteX14" fmla="*/ 1660739 w 2772385"/>
              <a:gd name="connsiteY14" fmla="*/ 1129678 h 3816780"/>
              <a:gd name="connsiteX15" fmla="*/ 1795375 w 2772385"/>
              <a:gd name="connsiteY15" fmla="*/ 1225045 h 3816780"/>
              <a:gd name="connsiteX16" fmla="*/ 1643910 w 2772385"/>
              <a:gd name="connsiteY16" fmla="*/ 1449437 h 3816780"/>
              <a:gd name="connsiteX17" fmla="*/ 1722448 w 2772385"/>
              <a:gd name="connsiteY17" fmla="*/ 1668220 h 3816780"/>
              <a:gd name="connsiteX18" fmla="*/ 1812205 w 2772385"/>
              <a:gd name="connsiteY18" fmla="*/ 1662611 h 3816780"/>
              <a:gd name="connsiteX19" fmla="*/ 1621470 w 2772385"/>
              <a:gd name="connsiteY19" fmla="*/ 1858954 h 3816780"/>
              <a:gd name="connsiteX20" fmla="*/ 909024 w 2772385"/>
              <a:gd name="connsiteY20" fmla="*/ 1578463 h 3816780"/>
              <a:gd name="connsiteX21" fmla="*/ 454629 w 2772385"/>
              <a:gd name="connsiteY21" fmla="*/ 2605060 h 3816780"/>
              <a:gd name="connsiteX22" fmla="*/ 258286 w 2772385"/>
              <a:gd name="connsiteY22" fmla="*/ 2812623 h 3816780"/>
              <a:gd name="connsiteX23" fmla="*/ 39503 w 2772385"/>
              <a:gd name="connsiteY23" fmla="*/ 2857501 h 3816780"/>
              <a:gd name="connsiteX24" fmla="*/ 28282 w 2772385"/>
              <a:gd name="connsiteY24" fmla="*/ 2975307 h 3816780"/>
              <a:gd name="connsiteX25" fmla="*/ 258285 w 2772385"/>
              <a:gd name="connsiteY25" fmla="*/ 3087504 h 3816780"/>
              <a:gd name="connsiteX26" fmla="*/ 527559 w 2772385"/>
              <a:gd name="connsiteY26" fmla="*/ 2986527 h 3816780"/>
              <a:gd name="connsiteX27" fmla="*/ 488288 w 2772385"/>
              <a:gd name="connsiteY27" fmla="*/ 3154821 h 3816780"/>
              <a:gd name="connsiteX28" fmla="*/ 561215 w 2772385"/>
              <a:gd name="connsiteY28" fmla="*/ 3194090 h 3816780"/>
              <a:gd name="connsiteX29" fmla="*/ 381702 w 2772385"/>
              <a:gd name="connsiteY29" fmla="*/ 3592387 h 3816780"/>
              <a:gd name="connsiteX30" fmla="*/ 213408 w 2772385"/>
              <a:gd name="connsiteY30" fmla="*/ 3698973 h 3816780"/>
              <a:gd name="connsiteX31" fmla="*/ 280726 w 2772385"/>
              <a:gd name="connsiteY31" fmla="*/ 3811169 h 3816780"/>
              <a:gd name="connsiteX32" fmla="*/ 477068 w 2772385"/>
              <a:gd name="connsiteY32" fmla="*/ 3771902 h 3816780"/>
              <a:gd name="connsiteX33" fmla="*/ 622923 w 2772385"/>
              <a:gd name="connsiteY33" fmla="*/ 3547509 h 3816780"/>
              <a:gd name="connsiteX34" fmla="*/ 662193 w 2772385"/>
              <a:gd name="connsiteY34" fmla="*/ 3743852 h 3816780"/>
              <a:gd name="connsiteX35" fmla="*/ 735121 w 2772385"/>
              <a:gd name="connsiteY35" fmla="*/ 3732634 h 3816780"/>
              <a:gd name="connsiteX36" fmla="*/ 774389 w 2772385"/>
              <a:gd name="connsiteY36" fmla="*/ 3474581 h 3816780"/>
              <a:gd name="connsiteX37" fmla="*/ 695851 w 2772385"/>
              <a:gd name="connsiteY37" fmla="*/ 3238969 h 3816780"/>
              <a:gd name="connsiteX38" fmla="*/ 897805 w 2772385"/>
              <a:gd name="connsiteY38" fmla="*/ 2627499 h 3816780"/>
              <a:gd name="connsiteX39" fmla="*/ 1161466 w 2772385"/>
              <a:gd name="connsiteY39" fmla="*/ 2520912 h 3816780"/>
              <a:gd name="connsiteX40" fmla="*/ 1492445 w 2772385"/>
              <a:gd name="connsiteY40" fmla="*/ 2638718 h 3816780"/>
              <a:gd name="connsiteX41" fmla="*/ 1587812 w 2772385"/>
              <a:gd name="connsiteY41" fmla="*/ 2627499 h 3816780"/>
              <a:gd name="connsiteX42" fmla="*/ 1643910 w 2772385"/>
              <a:gd name="connsiteY42" fmla="*/ 2728476 h 3816780"/>
              <a:gd name="connsiteX43" fmla="*/ 1795375 w 2772385"/>
              <a:gd name="connsiteY43" fmla="*/ 2762134 h 3816780"/>
              <a:gd name="connsiteX44" fmla="*/ 1795375 w 2772385"/>
              <a:gd name="connsiteY44" fmla="*/ 2812623 h 3816780"/>
              <a:gd name="connsiteX45" fmla="*/ 1750497 w 2772385"/>
              <a:gd name="connsiteY45" fmla="*/ 3008967 h 3816780"/>
              <a:gd name="connsiteX46" fmla="*/ 1711228 w 2772385"/>
              <a:gd name="connsiteY46" fmla="*/ 3328726 h 3816780"/>
              <a:gd name="connsiteX47" fmla="*/ 1200735 w 2772385"/>
              <a:gd name="connsiteY47" fmla="*/ 3396044 h 3816780"/>
              <a:gd name="connsiteX48" fmla="*/ 1172686 w 2772385"/>
              <a:gd name="connsiteY48" fmla="*/ 3468971 h 3816780"/>
              <a:gd name="connsiteX49" fmla="*/ 1110978 w 2772385"/>
              <a:gd name="connsiteY49" fmla="*/ 3497020 h 3816780"/>
              <a:gd name="connsiteX50" fmla="*/ 1139027 w 2772385"/>
              <a:gd name="connsiteY50" fmla="*/ 3631656 h 3816780"/>
              <a:gd name="connsiteX51" fmla="*/ 1279272 w 2772385"/>
              <a:gd name="connsiteY51" fmla="*/ 3637266 h 3816780"/>
              <a:gd name="connsiteX52" fmla="*/ 1273662 w 2772385"/>
              <a:gd name="connsiteY52" fmla="*/ 3485801 h 3816780"/>
              <a:gd name="connsiteX53" fmla="*/ 1453176 w 2772385"/>
              <a:gd name="connsiteY53" fmla="*/ 3497020 h 3816780"/>
              <a:gd name="connsiteX54" fmla="*/ 1425127 w 2772385"/>
              <a:gd name="connsiteY54" fmla="*/ 3575558 h 3816780"/>
              <a:gd name="connsiteX55" fmla="*/ 1397078 w 2772385"/>
              <a:gd name="connsiteY55" fmla="*/ 3637266 h 3816780"/>
              <a:gd name="connsiteX56" fmla="*/ 1340980 w 2772385"/>
              <a:gd name="connsiteY56" fmla="*/ 3704584 h 3816780"/>
              <a:gd name="connsiteX57" fmla="*/ 1453177 w 2772385"/>
              <a:gd name="connsiteY57" fmla="*/ 3799951 h 3816780"/>
              <a:gd name="connsiteX58" fmla="*/ 1514884 w 2772385"/>
              <a:gd name="connsiteY58" fmla="*/ 3642876 h 3816780"/>
              <a:gd name="connsiteX59" fmla="*/ 1817814 w 2772385"/>
              <a:gd name="connsiteY59" fmla="*/ 3541899 h 3816780"/>
              <a:gd name="connsiteX60" fmla="*/ 2154403 w 2772385"/>
              <a:gd name="connsiteY60" fmla="*/ 3614826 h 3816780"/>
              <a:gd name="connsiteX61" fmla="*/ 2109525 w 2772385"/>
              <a:gd name="connsiteY61" fmla="*/ 3715803 h 3816780"/>
              <a:gd name="connsiteX62" fmla="*/ 2193672 w 2772385"/>
              <a:gd name="connsiteY62" fmla="*/ 3816780 h 3816780"/>
              <a:gd name="connsiteX63" fmla="*/ 2277819 w 2772385"/>
              <a:gd name="connsiteY63" fmla="*/ 3732633 h 3816780"/>
              <a:gd name="connsiteX64" fmla="*/ 2266600 w 2772385"/>
              <a:gd name="connsiteY64" fmla="*/ 3637266 h 3816780"/>
              <a:gd name="connsiteX65" fmla="*/ 2423675 w 2772385"/>
              <a:gd name="connsiteY65" fmla="*/ 3564338 h 3816780"/>
              <a:gd name="connsiteX66" fmla="*/ 2429284 w 2772385"/>
              <a:gd name="connsiteY66" fmla="*/ 3384824 h 3816780"/>
              <a:gd name="connsiteX67" fmla="*/ 1907572 w 2772385"/>
              <a:gd name="connsiteY67" fmla="*/ 3345556 h 3816780"/>
              <a:gd name="connsiteX68" fmla="*/ 1913181 w 2772385"/>
              <a:gd name="connsiteY68" fmla="*/ 3031406 h 3816780"/>
              <a:gd name="connsiteX69" fmla="*/ 1907571 w 2772385"/>
              <a:gd name="connsiteY69" fmla="*/ 3014576 h 3816780"/>
              <a:gd name="connsiteX70" fmla="*/ 1901962 w 2772385"/>
              <a:gd name="connsiteY70" fmla="*/ 2835062 h 3816780"/>
              <a:gd name="connsiteX71" fmla="*/ 1857083 w 2772385"/>
              <a:gd name="connsiteY71" fmla="*/ 2773354 h 3816780"/>
              <a:gd name="connsiteX72" fmla="*/ 2047817 w 2772385"/>
              <a:gd name="connsiteY72" fmla="*/ 2717256 h 3816780"/>
              <a:gd name="connsiteX73" fmla="*/ 2081476 w 2772385"/>
              <a:gd name="connsiteY73" fmla="*/ 2610669 h 3816780"/>
              <a:gd name="connsiteX74" fmla="*/ 2367576 w 2772385"/>
              <a:gd name="connsiteY74" fmla="*/ 2621889 h 3816780"/>
              <a:gd name="connsiteX75" fmla="*/ 2591969 w 2772385"/>
              <a:gd name="connsiteY75" fmla="*/ 2032858 h 3816780"/>
              <a:gd name="connsiteX76" fmla="*/ 2547090 w 2772385"/>
              <a:gd name="connsiteY76" fmla="*/ 1948711 h 3816780"/>
              <a:gd name="connsiteX77" fmla="*/ 2692946 w 2772385"/>
              <a:gd name="connsiteY77" fmla="*/ 1460657 h 3816780"/>
              <a:gd name="connsiteX78" fmla="*/ 2636848 w 2772385"/>
              <a:gd name="connsiteY78" fmla="*/ 1354071 h 3816780"/>
              <a:gd name="connsiteX79" fmla="*/ 2479772 w 2772385"/>
              <a:gd name="connsiteY79" fmla="*/ 798699 h 3816780"/>
              <a:gd name="connsiteX80" fmla="*/ 2737825 w 2772385"/>
              <a:gd name="connsiteY80" fmla="*/ 675283 h 3816780"/>
              <a:gd name="connsiteX81" fmla="*/ 2709775 w 2772385"/>
              <a:gd name="connsiteY81" fmla="*/ 434061 h 3816780"/>
              <a:gd name="connsiteX82" fmla="*/ 2625628 w 2772385"/>
              <a:gd name="connsiteY82" fmla="*/ 86253 h 3816780"/>
              <a:gd name="connsiteX0" fmla="*/ 2625628 w 2772385"/>
              <a:gd name="connsiteY0" fmla="*/ 86253 h 3816780"/>
              <a:gd name="connsiteX1" fmla="*/ 2429284 w 2772385"/>
              <a:gd name="connsiteY1" fmla="*/ 2105 h 3816780"/>
              <a:gd name="connsiteX2" fmla="*/ 2188062 w 2772385"/>
              <a:gd name="connsiteY2" fmla="*/ 159180 h 3816780"/>
              <a:gd name="connsiteX3" fmla="*/ 2087086 w 2772385"/>
              <a:gd name="connsiteY3" fmla="*/ 198449 h 3816780"/>
              <a:gd name="connsiteX4" fmla="*/ 2137574 w 2772385"/>
              <a:gd name="connsiteY4" fmla="*/ 288206 h 3816780"/>
              <a:gd name="connsiteX5" fmla="*/ 2025378 w 2772385"/>
              <a:gd name="connsiteY5" fmla="*/ 450890 h 3816780"/>
              <a:gd name="connsiteX6" fmla="*/ 2131966 w 2772385"/>
              <a:gd name="connsiteY6" fmla="*/ 585526 h 3816780"/>
              <a:gd name="connsiteX7" fmla="*/ 2154403 w 2772385"/>
              <a:gd name="connsiteY7" fmla="*/ 708942 h 3816780"/>
              <a:gd name="connsiteX8" fmla="*/ 2025378 w 2772385"/>
              <a:gd name="connsiteY8" fmla="*/ 753820 h 3816780"/>
              <a:gd name="connsiteX9" fmla="*/ 1991719 w 2772385"/>
              <a:gd name="connsiteY9" fmla="*/ 821138 h 3816780"/>
              <a:gd name="connsiteX10" fmla="*/ 1991719 w 2772385"/>
              <a:gd name="connsiteY10" fmla="*/ 708942 h 3816780"/>
              <a:gd name="connsiteX11" fmla="*/ 1941230 w 2772385"/>
              <a:gd name="connsiteY11" fmla="*/ 669673 h 3816780"/>
              <a:gd name="connsiteX12" fmla="*/ 1778546 w 2772385"/>
              <a:gd name="connsiteY12" fmla="*/ 770649 h 3816780"/>
              <a:gd name="connsiteX13" fmla="*/ 1397078 w 2772385"/>
              <a:gd name="connsiteY13" fmla="*/ 579916 h 3816780"/>
              <a:gd name="connsiteX14" fmla="*/ 1660739 w 2772385"/>
              <a:gd name="connsiteY14" fmla="*/ 1129678 h 3816780"/>
              <a:gd name="connsiteX15" fmla="*/ 1795375 w 2772385"/>
              <a:gd name="connsiteY15" fmla="*/ 1225045 h 3816780"/>
              <a:gd name="connsiteX16" fmla="*/ 1643910 w 2772385"/>
              <a:gd name="connsiteY16" fmla="*/ 1449437 h 3816780"/>
              <a:gd name="connsiteX17" fmla="*/ 1722448 w 2772385"/>
              <a:gd name="connsiteY17" fmla="*/ 1668220 h 3816780"/>
              <a:gd name="connsiteX18" fmla="*/ 1812205 w 2772385"/>
              <a:gd name="connsiteY18" fmla="*/ 1662611 h 3816780"/>
              <a:gd name="connsiteX19" fmla="*/ 1621470 w 2772385"/>
              <a:gd name="connsiteY19" fmla="*/ 1858954 h 3816780"/>
              <a:gd name="connsiteX20" fmla="*/ 909024 w 2772385"/>
              <a:gd name="connsiteY20" fmla="*/ 1578463 h 3816780"/>
              <a:gd name="connsiteX21" fmla="*/ 454629 w 2772385"/>
              <a:gd name="connsiteY21" fmla="*/ 2605060 h 3816780"/>
              <a:gd name="connsiteX22" fmla="*/ 258286 w 2772385"/>
              <a:gd name="connsiteY22" fmla="*/ 2812623 h 3816780"/>
              <a:gd name="connsiteX23" fmla="*/ 39503 w 2772385"/>
              <a:gd name="connsiteY23" fmla="*/ 2857501 h 3816780"/>
              <a:gd name="connsiteX24" fmla="*/ 28282 w 2772385"/>
              <a:gd name="connsiteY24" fmla="*/ 2975307 h 3816780"/>
              <a:gd name="connsiteX25" fmla="*/ 258285 w 2772385"/>
              <a:gd name="connsiteY25" fmla="*/ 3087504 h 3816780"/>
              <a:gd name="connsiteX26" fmla="*/ 527559 w 2772385"/>
              <a:gd name="connsiteY26" fmla="*/ 2986527 h 3816780"/>
              <a:gd name="connsiteX27" fmla="*/ 488288 w 2772385"/>
              <a:gd name="connsiteY27" fmla="*/ 3154821 h 3816780"/>
              <a:gd name="connsiteX28" fmla="*/ 561215 w 2772385"/>
              <a:gd name="connsiteY28" fmla="*/ 3194090 h 3816780"/>
              <a:gd name="connsiteX29" fmla="*/ 381702 w 2772385"/>
              <a:gd name="connsiteY29" fmla="*/ 3592387 h 3816780"/>
              <a:gd name="connsiteX30" fmla="*/ 213408 w 2772385"/>
              <a:gd name="connsiteY30" fmla="*/ 3698973 h 3816780"/>
              <a:gd name="connsiteX31" fmla="*/ 280726 w 2772385"/>
              <a:gd name="connsiteY31" fmla="*/ 3811169 h 3816780"/>
              <a:gd name="connsiteX32" fmla="*/ 477068 w 2772385"/>
              <a:gd name="connsiteY32" fmla="*/ 3771902 h 3816780"/>
              <a:gd name="connsiteX33" fmla="*/ 622923 w 2772385"/>
              <a:gd name="connsiteY33" fmla="*/ 3547509 h 3816780"/>
              <a:gd name="connsiteX34" fmla="*/ 662193 w 2772385"/>
              <a:gd name="connsiteY34" fmla="*/ 3743852 h 3816780"/>
              <a:gd name="connsiteX35" fmla="*/ 735121 w 2772385"/>
              <a:gd name="connsiteY35" fmla="*/ 3732634 h 3816780"/>
              <a:gd name="connsiteX36" fmla="*/ 774389 w 2772385"/>
              <a:gd name="connsiteY36" fmla="*/ 3474581 h 3816780"/>
              <a:gd name="connsiteX37" fmla="*/ 695851 w 2772385"/>
              <a:gd name="connsiteY37" fmla="*/ 3238969 h 3816780"/>
              <a:gd name="connsiteX38" fmla="*/ 897805 w 2772385"/>
              <a:gd name="connsiteY38" fmla="*/ 2627499 h 3816780"/>
              <a:gd name="connsiteX39" fmla="*/ 1161466 w 2772385"/>
              <a:gd name="connsiteY39" fmla="*/ 2520912 h 3816780"/>
              <a:gd name="connsiteX40" fmla="*/ 1492445 w 2772385"/>
              <a:gd name="connsiteY40" fmla="*/ 2638718 h 3816780"/>
              <a:gd name="connsiteX41" fmla="*/ 1587812 w 2772385"/>
              <a:gd name="connsiteY41" fmla="*/ 2627499 h 3816780"/>
              <a:gd name="connsiteX42" fmla="*/ 1643910 w 2772385"/>
              <a:gd name="connsiteY42" fmla="*/ 2728476 h 3816780"/>
              <a:gd name="connsiteX43" fmla="*/ 1795375 w 2772385"/>
              <a:gd name="connsiteY43" fmla="*/ 2762134 h 3816780"/>
              <a:gd name="connsiteX44" fmla="*/ 1795375 w 2772385"/>
              <a:gd name="connsiteY44" fmla="*/ 2812623 h 3816780"/>
              <a:gd name="connsiteX45" fmla="*/ 1750497 w 2772385"/>
              <a:gd name="connsiteY45" fmla="*/ 3008967 h 3816780"/>
              <a:gd name="connsiteX46" fmla="*/ 1711228 w 2772385"/>
              <a:gd name="connsiteY46" fmla="*/ 3328726 h 3816780"/>
              <a:gd name="connsiteX47" fmla="*/ 1200735 w 2772385"/>
              <a:gd name="connsiteY47" fmla="*/ 3396044 h 3816780"/>
              <a:gd name="connsiteX48" fmla="*/ 1172686 w 2772385"/>
              <a:gd name="connsiteY48" fmla="*/ 3468971 h 3816780"/>
              <a:gd name="connsiteX49" fmla="*/ 1110978 w 2772385"/>
              <a:gd name="connsiteY49" fmla="*/ 3497020 h 3816780"/>
              <a:gd name="connsiteX50" fmla="*/ 1139027 w 2772385"/>
              <a:gd name="connsiteY50" fmla="*/ 3631656 h 3816780"/>
              <a:gd name="connsiteX51" fmla="*/ 1279272 w 2772385"/>
              <a:gd name="connsiteY51" fmla="*/ 3637266 h 3816780"/>
              <a:gd name="connsiteX52" fmla="*/ 1273662 w 2772385"/>
              <a:gd name="connsiteY52" fmla="*/ 3485801 h 3816780"/>
              <a:gd name="connsiteX53" fmla="*/ 1453176 w 2772385"/>
              <a:gd name="connsiteY53" fmla="*/ 3497020 h 3816780"/>
              <a:gd name="connsiteX54" fmla="*/ 1425127 w 2772385"/>
              <a:gd name="connsiteY54" fmla="*/ 3575558 h 3816780"/>
              <a:gd name="connsiteX55" fmla="*/ 1397078 w 2772385"/>
              <a:gd name="connsiteY55" fmla="*/ 3637266 h 3816780"/>
              <a:gd name="connsiteX56" fmla="*/ 1340980 w 2772385"/>
              <a:gd name="connsiteY56" fmla="*/ 3704584 h 3816780"/>
              <a:gd name="connsiteX57" fmla="*/ 1453177 w 2772385"/>
              <a:gd name="connsiteY57" fmla="*/ 3799951 h 3816780"/>
              <a:gd name="connsiteX58" fmla="*/ 1514884 w 2772385"/>
              <a:gd name="connsiteY58" fmla="*/ 3642876 h 3816780"/>
              <a:gd name="connsiteX59" fmla="*/ 1817814 w 2772385"/>
              <a:gd name="connsiteY59" fmla="*/ 3541899 h 3816780"/>
              <a:gd name="connsiteX60" fmla="*/ 2154403 w 2772385"/>
              <a:gd name="connsiteY60" fmla="*/ 3614826 h 3816780"/>
              <a:gd name="connsiteX61" fmla="*/ 2109525 w 2772385"/>
              <a:gd name="connsiteY61" fmla="*/ 3715803 h 3816780"/>
              <a:gd name="connsiteX62" fmla="*/ 2193672 w 2772385"/>
              <a:gd name="connsiteY62" fmla="*/ 3816780 h 3816780"/>
              <a:gd name="connsiteX63" fmla="*/ 2277819 w 2772385"/>
              <a:gd name="connsiteY63" fmla="*/ 3732633 h 3816780"/>
              <a:gd name="connsiteX64" fmla="*/ 2266600 w 2772385"/>
              <a:gd name="connsiteY64" fmla="*/ 3637266 h 3816780"/>
              <a:gd name="connsiteX65" fmla="*/ 2423675 w 2772385"/>
              <a:gd name="connsiteY65" fmla="*/ 3564338 h 3816780"/>
              <a:gd name="connsiteX66" fmla="*/ 2429284 w 2772385"/>
              <a:gd name="connsiteY66" fmla="*/ 3384824 h 3816780"/>
              <a:gd name="connsiteX67" fmla="*/ 1907572 w 2772385"/>
              <a:gd name="connsiteY67" fmla="*/ 3345556 h 3816780"/>
              <a:gd name="connsiteX68" fmla="*/ 1913181 w 2772385"/>
              <a:gd name="connsiteY68" fmla="*/ 3031406 h 3816780"/>
              <a:gd name="connsiteX69" fmla="*/ 1907571 w 2772385"/>
              <a:gd name="connsiteY69" fmla="*/ 3014576 h 3816780"/>
              <a:gd name="connsiteX70" fmla="*/ 1901962 w 2772385"/>
              <a:gd name="connsiteY70" fmla="*/ 2835062 h 3816780"/>
              <a:gd name="connsiteX71" fmla="*/ 1857083 w 2772385"/>
              <a:gd name="connsiteY71" fmla="*/ 2773354 h 3816780"/>
              <a:gd name="connsiteX72" fmla="*/ 2047817 w 2772385"/>
              <a:gd name="connsiteY72" fmla="*/ 2717256 h 3816780"/>
              <a:gd name="connsiteX73" fmla="*/ 2081476 w 2772385"/>
              <a:gd name="connsiteY73" fmla="*/ 2610669 h 3816780"/>
              <a:gd name="connsiteX74" fmla="*/ 2367576 w 2772385"/>
              <a:gd name="connsiteY74" fmla="*/ 2621889 h 3816780"/>
              <a:gd name="connsiteX75" fmla="*/ 2591969 w 2772385"/>
              <a:gd name="connsiteY75" fmla="*/ 2032858 h 3816780"/>
              <a:gd name="connsiteX76" fmla="*/ 2547090 w 2772385"/>
              <a:gd name="connsiteY76" fmla="*/ 1948711 h 3816780"/>
              <a:gd name="connsiteX77" fmla="*/ 2692946 w 2772385"/>
              <a:gd name="connsiteY77" fmla="*/ 1460657 h 3816780"/>
              <a:gd name="connsiteX78" fmla="*/ 2636848 w 2772385"/>
              <a:gd name="connsiteY78" fmla="*/ 1354071 h 3816780"/>
              <a:gd name="connsiteX79" fmla="*/ 2479772 w 2772385"/>
              <a:gd name="connsiteY79" fmla="*/ 798699 h 3816780"/>
              <a:gd name="connsiteX80" fmla="*/ 2737825 w 2772385"/>
              <a:gd name="connsiteY80" fmla="*/ 675283 h 3816780"/>
              <a:gd name="connsiteX81" fmla="*/ 2709775 w 2772385"/>
              <a:gd name="connsiteY81" fmla="*/ 434061 h 3816780"/>
              <a:gd name="connsiteX82" fmla="*/ 2625628 w 2772385"/>
              <a:gd name="connsiteY82" fmla="*/ 86253 h 3816780"/>
              <a:gd name="connsiteX0" fmla="*/ 2625628 w 2772385"/>
              <a:gd name="connsiteY0" fmla="*/ 86253 h 3816780"/>
              <a:gd name="connsiteX1" fmla="*/ 2429284 w 2772385"/>
              <a:gd name="connsiteY1" fmla="*/ 2105 h 3816780"/>
              <a:gd name="connsiteX2" fmla="*/ 2188062 w 2772385"/>
              <a:gd name="connsiteY2" fmla="*/ 159180 h 3816780"/>
              <a:gd name="connsiteX3" fmla="*/ 2087086 w 2772385"/>
              <a:gd name="connsiteY3" fmla="*/ 198449 h 3816780"/>
              <a:gd name="connsiteX4" fmla="*/ 2137574 w 2772385"/>
              <a:gd name="connsiteY4" fmla="*/ 288206 h 3816780"/>
              <a:gd name="connsiteX5" fmla="*/ 2025378 w 2772385"/>
              <a:gd name="connsiteY5" fmla="*/ 450890 h 3816780"/>
              <a:gd name="connsiteX6" fmla="*/ 2131966 w 2772385"/>
              <a:gd name="connsiteY6" fmla="*/ 585526 h 3816780"/>
              <a:gd name="connsiteX7" fmla="*/ 2154403 w 2772385"/>
              <a:gd name="connsiteY7" fmla="*/ 708942 h 3816780"/>
              <a:gd name="connsiteX8" fmla="*/ 2025378 w 2772385"/>
              <a:gd name="connsiteY8" fmla="*/ 753820 h 3816780"/>
              <a:gd name="connsiteX9" fmla="*/ 1991719 w 2772385"/>
              <a:gd name="connsiteY9" fmla="*/ 821138 h 3816780"/>
              <a:gd name="connsiteX10" fmla="*/ 1991719 w 2772385"/>
              <a:gd name="connsiteY10" fmla="*/ 708942 h 3816780"/>
              <a:gd name="connsiteX11" fmla="*/ 1941230 w 2772385"/>
              <a:gd name="connsiteY11" fmla="*/ 669673 h 3816780"/>
              <a:gd name="connsiteX12" fmla="*/ 1778546 w 2772385"/>
              <a:gd name="connsiteY12" fmla="*/ 770649 h 3816780"/>
              <a:gd name="connsiteX13" fmla="*/ 1397078 w 2772385"/>
              <a:gd name="connsiteY13" fmla="*/ 579916 h 3816780"/>
              <a:gd name="connsiteX14" fmla="*/ 1660739 w 2772385"/>
              <a:gd name="connsiteY14" fmla="*/ 1129678 h 3816780"/>
              <a:gd name="connsiteX15" fmla="*/ 1795375 w 2772385"/>
              <a:gd name="connsiteY15" fmla="*/ 1225045 h 3816780"/>
              <a:gd name="connsiteX16" fmla="*/ 1643910 w 2772385"/>
              <a:gd name="connsiteY16" fmla="*/ 1449437 h 3816780"/>
              <a:gd name="connsiteX17" fmla="*/ 1722448 w 2772385"/>
              <a:gd name="connsiteY17" fmla="*/ 1668220 h 3816780"/>
              <a:gd name="connsiteX18" fmla="*/ 1812205 w 2772385"/>
              <a:gd name="connsiteY18" fmla="*/ 1662611 h 3816780"/>
              <a:gd name="connsiteX19" fmla="*/ 1621470 w 2772385"/>
              <a:gd name="connsiteY19" fmla="*/ 1858954 h 3816780"/>
              <a:gd name="connsiteX20" fmla="*/ 909024 w 2772385"/>
              <a:gd name="connsiteY20" fmla="*/ 1578463 h 3816780"/>
              <a:gd name="connsiteX21" fmla="*/ 454629 w 2772385"/>
              <a:gd name="connsiteY21" fmla="*/ 2605060 h 3816780"/>
              <a:gd name="connsiteX22" fmla="*/ 258286 w 2772385"/>
              <a:gd name="connsiteY22" fmla="*/ 2812623 h 3816780"/>
              <a:gd name="connsiteX23" fmla="*/ 39503 w 2772385"/>
              <a:gd name="connsiteY23" fmla="*/ 2857501 h 3816780"/>
              <a:gd name="connsiteX24" fmla="*/ 28282 w 2772385"/>
              <a:gd name="connsiteY24" fmla="*/ 2975307 h 3816780"/>
              <a:gd name="connsiteX25" fmla="*/ 258285 w 2772385"/>
              <a:gd name="connsiteY25" fmla="*/ 3087504 h 3816780"/>
              <a:gd name="connsiteX26" fmla="*/ 527559 w 2772385"/>
              <a:gd name="connsiteY26" fmla="*/ 2986527 h 3816780"/>
              <a:gd name="connsiteX27" fmla="*/ 488288 w 2772385"/>
              <a:gd name="connsiteY27" fmla="*/ 3154821 h 3816780"/>
              <a:gd name="connsiteX28" fmla="*/ 561215 w 2772385"/>
              <a:gd name="connsiteY28" fmla="*/ 3194090 h 3816780"/>
              <a:gd name="connsiteX29" fmla="*/ 381702 w 2772385"/>
              <a:gd name="connsiteY29" fmla="*/ 3592387 h 3816780"/>
              <a:gd name="connsiteX30" fmla="*/ 213408 w 2772385"/>
              <a:gd name="connsiteY30" fmla="*/ 3698973 h 3816780"/>
              <a:gd name="connsiteX31" fmla="*/ 280726 w 2772385"/>
              <a:gd name="connsiteY31" fmla="*/ 3811169 h 3816780"/>
              <a:gd name="connsiteX32" fmla="*/ 477068 w 2772385"/>
              <a:gd name="connsiteY32" fmla="*/ 3771902 h 3816780"/>
              <a:gd name="connsiteX33" fmla="*/ 622923 w 2772385"/>
              <a:gd name="connsiteY33" fmla="*/ 3547509 h 3816780"/>
              <a:gd name="connsiteX34" fmla="*/ 662193 w 2772385"/>
              <a:gd name="connsiteY34" fmla="*/ 3743852 h 3816780"/>
              <a:gd name="connsiteX35" fmla="*/ 735121 w 2772385"/>
              <a:gd name="connsiteY35" fmla="*/ 3732634 h 3816780"/>
              <a:gd name="connsiteX36" fmla="*/ 774389 w 2772385"/>
              <a:gd name="connsiteY36" fmla="*/ 3474581 h 3816780"/>
              <a:gd name="connsiteX37" fmla="*/ 695851 w 2772385"/>
              <a:gd name="connsiteY37" fmla="*/ 3238969 h 3816780"/>
              <a:gd name="connsiteX38" fmla="*/ 897805 w 2772385"/>
              <a:gd name="connsiteY38" fmla="*/ 2627499 h 3816780"/>
              <a:gd name="connsiteX39" fmla="*/ 1161466 w 2772385"/>
              <a:gd name="connsiteY39" fmla="*/ 2520912 h 3816780"/>
              <a:gd name="connsiteX40" fmla="*/ 1492445 w 2772385"/>
              <a:gd name="connsiteY40" fmla="*/ 2638718 h 3816780"/>
              <a:gd name="connsiteX41" fmla="*/ 1587812 w 2772385"/>
              <a:gd name="connsiteY41" fmla="*/ 2627499 h 3816780"/>
              <a:gd name="connsiteX42" fmla="*/ 1643910 w 2772385"/>
              <a:gd name="connsiteY42" fmla="*/ 2728476 h 3816780"/>
              <a:gd name="connsiteX43" fmla="*/ 1795375 w 2772385"/>
              <a:gd name="connsiteY43" fmla="*/ 2762134 h 3816780"/>
              <a:gd name="connsiteX44" fmla="*/ 1795375 w 2772385"/>
              <a:gd name="connsiteY44" fmla="*/ 2812623 h 3816780"/>
              <a:gd name="connsiteX45" fmla="*/ 1750497 w 2772385"/>
              <a:gd name="connsiteY45" fmla="*/ 3008967 h 3816780"/>
              <a:gd name="connsiteX46" fmla="*/ 1711228 w 2772385"/>
              <a:gd name="connsiteY46" fmla="*/ 3328726 h 3816780"/>
              <a:gd name="connsiteX47" fmla="*/ 1200735 w 2772385"/>
              <a:gd name="connsiteY47" fmla="*/ 3396044 h 3816780"/>
              <a:gd name="connsiteX48" fmla="*/ 1172686 w 2772385"/>
              <a:gd name="connsiteY48" fmla="*/ 3468971 h 3816780"/>
              <a:gd name="connsiteX49" fmla="*/ 1110978 w 2772385"/>
              <a:gd name="connsiteY49" fmla="*/ 3497020 h 3816780"/>
              <a:gd name="connsiteX50" fmla="*/ 1139027 w 2772385"/>
              <a:gd name="connsiteY50" fmla="*/ 3631656 h 3816780"/>
              <a:gd name="connsiteX51" fmla="*/ 1279272 w 2772385"/>
              <a:gd name="connsiteY51" fmla="*/ 3637266 h 3816780"/>
              <a:gd name="connsiteX52" fmla="*/ 1273662 w 2772385"/>
              <a:gd name="connsiteY52" fmla="*/ 3485801 h 3816780"/>
              <a:gd name="connsiteX53" fmla="*/ 1453176 w 2772385"/>
              <a:gd name="connsiteY53" fmla="*/ 3497020 h 3816780"/>
              <a:gd name="connsiteX54" fmla="*/ 1425127 w 2772385"/>
              <a:gd name="connsiteY54" fmla="*/ 3575558 h 3816780"/>
              <a:gd name="connsiteX55" fmla="*/ 1397078 w 2772385"/>
              <a:gd name="connsiteY55" fmla="*/ 3637266 h 3816780"/>
              <a:gd name="connsiteX56" fmla="*/ 1340980 w 2772385"/>
              <a:gd name="connsiteY56" fmla="*/ 3704584 h 3816780"/>
              <a:gd name="connsiteX57" fmla="*/ 1453177 w 2772385"/>
              <a:gd name="connsiteY57" fmla="*/ 3799951 h 3816780"/>
              <a:gd name="connsiteX58" fmla="*/ 1514884 w 2772385"/>
              <a:gd name="connsiteY58" fmla="*/ 3642876 h 3816780"/>
              <a:gd name="connsiteX59" fmla="*/ 1817814 w 2772385"/>
              <a:gd name="connsiteY59" fmla="*/ 3541899 h 3816780"/>
              <a:gd name="connsiteX60" fmla="*/ 2154403 w 2772385"/>
              <a:gd name="connsiteY60" fmla="*/ 3614826 h 3816780"/>
              <a:gd name="connsiteX61" fmla="*/ 2109525 w 2772385"/>
              <a:gd name="connsiteY61" fmla="*/ 3715803 h 3816780"/>
              <a:gd name="connsiteX62" fmla="*/ 2193672 w 2772385"/>
              <a:gd name="connsiteY62" fmla="*/ 3816780 h 3816780"/>
              <a:gd name="connsiteX63" fmla="*/ 2277819 w 2772385"/>
              <a:gd name="connsiteY63" fmla="*/ 3732633 h 3816780"/>
              <a:gd name="connsiteX64" fmla="*/ 2266600 w 2772385"/>
              <a:gd name="connsiteY64" fmla="*/ 3637266 h 3816780"/>
              <a:gd name="connsiteX65" fmla="*/ 2423675 w 2772385"/>
              <a:gd name="connsiteY65" fmla="*/ 3564338 h 3816780"/>
              <a:gd name="connsiteX66" fmla="*/ 2429284 w 2772385"/>
              <a:gd name="connsiteY66" fmla="*/ 3384824 h 3816780"/>
              <a:gd name="connsiteX67" fmla="*/ 1907572 w 2772385"/>
              <a:gd name="connsiteY67" fmla="*/ 3345556 h 3816780"/>
              <a:gd name="connsiteX68" fmla="*/ 1913181 w 2772385"/>
              <a:gd name="connsiteY68" fmla="*/ 3031406 h 3816780"/>
              <a:gd name="connsiteX69" fmla="*/ 1907571 w 2772385"/>
              <a:gd name="connsiteY69" fmla="*/ 3014576 h 3816780"/>
              <a:gd name="connsiteX70" fmla="*/ 1901962 w 2772385"/>
              <a:gd name="connsiteY70" fmla="*/ 2835062 h 3816780"/>
              <a:gd name="connsiteX71" fmla="*/ 1857083 w 2772385"/>
              <a:gd name="connsiteY71" fmla="*/ 2773354 h 3816780"/>
              <a:gd name="connsiteX72" fmla="*/ 2047817 w 2772385"/>
              <a:gd name="connsiteY72" fmla="*/ 2717256 h 3816780"/>
              <a:gd name="connsiteX73" fmla="*/ 2081476 w 2772385"/>
              <a:gd name="connsiteY73" fmla="*/ 2610669 h 3816780"/>
              <a:gd name="connsiteX74" fmla="*/ 2367576 w 2772385"/>
              <a:gd name="connsiteY74" fmla="*/ 2621889 h 3816780"/>
              <a:gd name="connsiteX75" fmla="*/ 2591969 w 2772385"/>
              <a:gd name="connsiteY75" fmla="*/ 2032858 h 3816780"/>
              <a:gd name="connsiteX76" fmla="*/ 2547090 w 2772385"/>
              <a:gd name="connsiteY76" fmla="*/ 1948711 h 3816780"/>
              <a:gd name="connsiteX77" fmla="*/ 2692946 w 2772385"/>
              <a:gd name="connsiteY77" fmla="*/ 1460657 h 3816780"/>
              <a:gd name="connsiteX78" fmla="*/ 2636848 w 2772385"/>
              <a:gd name="connsiteY78" fmla="*/ 1354071 h 3816780"/>
              <a:gd name="connsiteX79" fmla="*/ 2479772 w 2772385"/>
              <a:gd name="connsiteY79" fmla="*/ 798699 h 3816780"/>
              <a:gd name="connsiteX80" fmla="*/ 2737825 w 2772385"/>
              <a:gd name="connsiteY80" fmla="*/ 675283 h 3816780"/>
              <a:gd name="connsiteX81" fmla="*/ 2709775 w 2772385"/>
              <a:gd name="connsiteY81" fmla="*/ 434061 h 3816780"/>
              <a:gd name="connsiteX82" fmla="*/ 2625628 w 2772385"/>
              <a:gd name="connsiteY82" fmla="*/ 86253 h 3816780"/>
              <a:gd name="connsiteX0" fmla="*/ 2625628 w 2772385"/>
              <a:gd name="connsiteY0" fmla="*/ 86253 h 3816780"/>
              <a:gd name="connsiteX1" fmla="*/ 2429284 w 2772385"/>
              <a:gd name="connsiteY1" fmla="*/ 2105 h 3816780"/>
              <a:gd name="connsiteX2" fmla="*/ 2188062 w 2772385"/>
              <a:gd name="connsiteY2" fmla="*/ 159180 h 3816780"/>
              <a:gd name="connsiteX3" fmla="*/ 2087086 w 2772385"/>
              <a:gd name="connsiteY3" fmla="*/ 198449 h 3816780"/>
              <a:gd name="connsiteX4" fmla="*/ 2137574 w 2772385"/>
              <a:gd name="connsiteY4" fmla="*/ 288206 h 3816780"/>
              <a:gd name="connsiteX5" fmla="*/ 2025378 w 2772385"/>
              <a:gd name="connsiteY5" fmla="*/ 450890 h 3816780"/>
              <a:gd name="connsiteX6" fmla="*/ 2131966 w 2772385"/>
              <a:gd name="connsiteY6" fmla="*/ 585526 h 3816780"/>
              <a:gd name="connsiteX7" fmla="*/ 2154403 w 2772385"/>
              <a:gd name="connsiteY7" fmla="*/ 708942 h 3816780"/>
              <a:gd name="connsiteX8" fmla="*/ 2025378 w 2772385"/>
              <a:gd name="connsiteY8" fmla="*/ 753820 h 3816780"/>
              <a:gd name="connsiteX9" fmla="*/ 1991719 w 2772385"/>
              <a:gd name="connsiteY9" fmla="*/ 821138 h 3816780"/>
              <a:gd name="connsiteX10" fmla="*/ 1991719 w 2772385"/>
              <a:gd name="connsiteY10" fmla="*/ 708942 h 3816780"/>
              <a:gd name="connsiteX11" fmla="*/ 1941230 w 2772385"/>
              <a:gd name="connsiteY11" fmla="*/ 669673 h 3816780"/>
              <a:gd name="connsiteX12" fmla="*/ 1778546 w 2772385"/>
              <a:gd name="connsiteY12" fmla="*/ 770649 h 3816780"/>
              <a:gd name="connsiteX13" fmla="*/ 1397078 w 2772385"/>
              <a:gd name="connsiteY13" fmla="*/ 579916 h 3816780"/>
              <a:gd name="connsiteX14" fmla="*/ 1660739 w 2772385"/>
              <a:gd name="connsiteY14" fmla="*/ 1129678 h 3816780"/>
              <a:gd name="connsiteX15" fmla="*/ 1795375 w 2772385"/>
              <a:gd name="connsiteY15" fmla="*/ 1225045 h 3816780"/>
              <a:gd name="connsiteX16" fmla="*/ 1643910 w 2772385"/>
              <a:gd name="connsiteY16" fmla="*/ 1449437 h 3816780"/>
              <a:gd name="connsiteX17" fmla="*/ 1722448 w 2772385"/>
              <a:gd name="connsiteY17" fmla="*/ 1668220 h 3816780"/>
              <a:gd name="connsiteX18" fmla="*/ 1812205 w 2772385"/>
              <a:gd name="connsiteY18" fmla="*/ 1662611 h 3816780"/>
              <a:gd name="connsiteX19" fmla="*/ 1621470 w 2772385"/>
              <a:gd name="connsiteY19" fmla="*/ 1858954 h 3816780"/>
              <a:gd name="connsiteX20" fmla="*/ 909024 w 2772385"/>
              <a:gd name="connsiteY20" fmla="*/ 1578463 h 3816780"/>
              <a:gd name="connsiteX21" fmla="*/ 454629 w 2772385"/>
              <a:gd name="connsiteY21" fmla="*/ 2605060 h 3816780"/>
              <a:gd name="connsiteX22" fmla="*/ 258286 w 2772385"/>
              <a:gd name="connsiteY22" fmla="*/ 2812623 h 3816780"/>
              <a:gd name="connsiteX23" fmla="*/ 39503 w 2772385"/>
              <a:gd name="connsiteY23" fmla="*/ 2857501 h 3816780"/>
              <a:gd name="connsiteX24" fmla="*/ 28282 w 2772385"/>
              <a:gd name="connsiteY24" fmla="*/ 2975307 h 3816780"/>
              <a:gd name="connsiteX25" fmla="*/ 258285 w 2772385"/>
              <a:gd name="connsiteY25" fmla="*/ 3087504 h 3816780"/>
              <a:gd name="connsiteX26" fmla="*/ 527559 w 2772385"/>
              <a:gd name="connsiteY26" fmla="*/ 2986527 h 3816780"/>
              <a:gd name="connsiteX27" fmla="*/ 488288 w 2772385"/>
              <a:gd name="connsiteY27" fmla="*/ 3154821 h 3816780"/>
              <a:gd name="connsiteX28" fmla="*/ 561215 w 2772385"/>
              <a:gd name="connsiteY28" fmla="*/ 3194090 h 3816780"/>
              <a:gd name="connsiteX29" fmla="*/ 381702 w 2772385"/>
              <a:gd name="connsiteY29" fmla="*/ 3592387 h 3816780"/>
              <a:gd name="connsiteX30" fmla="*/ 213408 w 2772385"/>
              <a:gd name="connsiteY30" fmla="*/ 3698973 h 3816780"/>
              <a:gd name="connsiteX31" fmla="*/ 280726 w 2772385"/>
              <a:gd name="connsiteY31" fmla="*/ 3811169 h 3816780"/>
              <a:gd name="connsiteX32" fmla="*/ 477068 w 2772385"/>
              <a:gd name="connsiteY32" fmla="*/ 3771902 h 3816780"/>
              <a:gd name="connsiteX33" fmla="*/ 622923 w 2772385"/>
              <a:gd name="connsiteY33" fmla="*/ 3547509 h 3816780"/>
              <a:gd name="connsiteX34" fmla="*/ 662193 w 2772385"/>
              <a:gd name="connsiteY34" fmla="*/ 3743852 h 3816780"/>
              <a:gd name="connsiteX35" fmla="*/ 735121 w 2772385"/>
              <a:gd name="connsiteY35" fmla="*/ 3732634 h 3816780"/>
              <a:gd name="connsiteX36" fmla="*/ 774389 w 2772385"/>
              <a:gd name="connsiteY36" fmla="*/ 3474581 h 3816780"/>
              <a:gd name="connsiteX37" fmla="*/ 695851 w 2772385"/>
              <a:gd name="connsiteY37" fmla="*/ 3238969 h 3816780"/>
              <a:gd name="connsiteX38" fmla="*/ 897805 w 2772385"/>
              <a:gd name="connsiteY38" fmla="*/ 2627499 h 3816780"/>
              <a:gd name="connsiteX39" fmla="*/ 1161466 w 2772385"/>
              <a:gd name="connsiteY39" fmla="*/ 2520912 h 3816780"/>
              <a:gd name="connsiteX40" fmla="*/ 1492445 w 2772385"/>
              <a:gd name="connsiteY40" fmla="*/ 2638718 h 3816780"/>
              <a:gd name="connsiteX41" fmla="*/ 1587812 w 2772385"/>
              <a:gd name="connsiteY41" fmla="*/ 2627499 h 3816780"/>
              <a:gd name="connsiteX42" fmla="*/ 1643910 w 2772385"/>
              <a:gd name="connsiteY42" fmla="*/ 2728476 h 3816780"/>
              <a:gd name="connsiteX43" fmla="*/ 1795375 w 2772385"/>
              <a:gd name="connsiteY43" fmla="*/ 2762134 h 3816780"/>
              <a:gd name="connsiteX44" fmla="*/ 1795375 w 2772385"/>
              <a:gd name="connsiteY44" fmla="*/ 2812623 h 3816780"/>
              <a:gd name="connsiteX45" fmla="*/ 1750497 w 2772385"/>
              <a:gd name="connsiteY45" fmla="*/ 3008967 h 3816780"/>
              <a:gd name="connsiteX46" fmla="*/ 1711228 w 2772385"/>
              <a:gd name="connsiteY46" fmla="*/ 3328726 h 3816780"/>
              <a:gd name="connsiteX47" fmla="*/ 1200735 w 2772385"/>
              <a:gd name="connsiteY47" fmla="*/ 3396044 h 3816780"/>
              <a:gd name="connsiteX48" fmla="*/ 1172686 w 2772385"/>
              <a:gd name="connsiteY48" fmla="*/ 3468971 h 3816780"/>
              <a:gd name="connsiteX49" fmla="*/ 1110978 w 2772385"/>
              <a:gd name="connsiteY49" fmla="*/ 3497020 h 3816780"/>
              <a:gd name="connsiteX50" fmla="*/ 1139027 w 2772385"/>
              <a:gd name="connsiteY50" fmla="*/ 3631656 h 3816780"/>
              <a:gd name="connsiteX51" fmla="*/ 1279272 w 2772385"/>
              <a:gd name="connsiteY51" fmla="*/ 3637266 h 3816780"/>
              <a:gd name="connsiteX52" fmla="*/ 1273662 w 2772385"/>
              <a:gd name="connsiteY52" fmla="*/ 3485801 h 3816780"/>
              <a:gd name="connsiteX53" fmla="*/ 1453176 w 2772385"/>
              <a:gd name="connsiteY53" fmla="*/ 3497020 h 3816780"/>
              <a:gd name="connsiteX54" fmla="*/ 1425127 w 2772385"/>
              <a:gd name="connsiteY54" fmla="*/ 3575558 h 3816780"/>
              <a:gd name="connsiteX55" fmla="*/ 1397078 w 2772385"/>
              <a:gd name="connsiteY55" fmla="*/ 3637266 h 3816780"/>
              <a:gd name="connsiteX56" fmla="*/ 1340980 w 2772385"/>
              <a:gd name="connsiteY56" fmla="*/ 3704584 h 3816780"/>
              <a:gd name="connsiteX57" fmla="*/ 1453177 w 2772385"/>
              <a:gd name="connsiteY57" fmla="*/ 3799951 h 3816780"/>
              <a:gd name="connsiteX58" fmla="*/ 1514884 w 2772385"/>
              <a:gd name="connsiteY58" fmla="*/ 3642876 h 3816780"/>
              <a:gd name="connsiteX59" fmla="*/ 1817814 w 2772385"/>
              <a:gd name="connsiteY59" fmla="*/ 3541899 h 3816780"/>
              <a:gd name="connsiteX60" fmla="*/ 2154403 w 2772385"/>
              <a:gd name="connsiteY60" fmla="*/ 3614826 h 3816780"/>
              <a:gd name="connsiteX61" fmla="*/ 2109525 w 2772385"/>
              <a:gd name="connsiteY61" fmla="*/ 3715803 h 3816780"/>
              <a:gd name="connsiteX62" fmla="*/ 2193672 w 2772385"/>
              <a:gd name="connsiteY62" fmla="*/ 3816780 h 3816780"/>
              <a:gd name="connsiteX63" fmla="*/ 2277819 w 2772385"/>
              <a:gd name="connsiteY63" fmla="*/ 3732633 h 3816780"/>
              <a:gd name="connsiteX64" fmla="*/ 2266600 w 2772385"/>
              <a:gd name="connsiteY64" fmla="*/ 3637266 h 3816780"/>
              <a:gd name="connsiteX65" fmla="*/ 2423675 w 2772385"/>
              <a:gd name="connsiteY65" fmla="*/ 3564338 h 3816780"/>
              <a:gd name="connsiteX66" fmla="*/ 2429284 w 2772385"/>
              <a:gd name="connsiteY66" fmla="*/ 3384824 h 3816780"/>
              <a:gd name="connsiteX67" fmla="*/ 1907572 w 2772385"/>
              <a:gd name="connsiteY67" fmla="*/ 3345556 h 3816780"/>
              <a:gd name="connsiteX68" fmla="*/ 1913181 w 2772385"/>
              <a:gd name="connsiteY68" fmla="*/ 3031406 h 3816780"/>
              <a:gd name="connsiteX69" fmla="*/ 1907571 w 2772385"/>
              <a:gd name="connsiteY69" fmla="*/ 3014576 h 3816780"/>
              <a:gd name="connsiteX70" fmla="*/ 1901962 w 2772385"/>
              <a:gd name="connsiteY70" fmla="*/ 2835062 h 3816780"/>
              <a:gd name="connsiteX71" fmla="*/ 1857083 w 2772385"/>
              <a:gd name="connsiteY71" fmla="*/ 2773354 h 3816780"/>
              <a:gd name="connsiteX72" fmla="*/ 2047817 w 2772385"/>
              <a:gd name="connsiteY72" fmla="*/ 2717256 h 3816780"/>
              <a:gd name="connsiteX73" fmla="*/ 2081476 w 2772385"/>
              <a:gd name="connsiteY73" fmla="*/ 2610669 h 3816780"/>
              <a:gd name="connsiteX74" fmla="*/ 2367576 w 2772385"/>
              <a:gd name="connsiteY74" fmla="*/ 2621889 h 3816780"/>
              <a:gd name="connsiteX75" fmla="*/ 2591969 w 2772385"/>
              <a:gd name="connsiteY75" fmla="*/ 2032858 h 3816780"/>
              <a:gd name="connsiteX76" fmla="*/ 2547090 w 2772385"/>
              <a:gd name="connsiteY76" fmla="*/ 1948711 h 3816780"/>
              <a:gd name="connsiteX77" fmla="*/ 2692946 w 2772385"/>
              <a:gd name="connsiteY77" fmla="*/ 1460657 h 3816780"/>
              <a:gd name="connsiteX78" fmla="*/ 2636848 w 2772385"/>
              <a:gd name="connsiteY78" fmla="*/ 1354071 h 3816780"/>
              <a:gd name="connsiteX79" fmla="*/ 2479772 w 2772385"/>
              <a:gd name="connsiteY79" fmla="*/ 798699 h 3816780"/>
              <a:gd name="connsiteX80" fmla="*/ 2737825 w 2772385"/>
              <a:gd name="connsiteY80" fmla="*/ 675283 h 3816780"/>
              <a:gd name="connsiteX81" fmla="*/ 2709775 w 2772385"/>
              <a:gd name="connsiteY81" fmla="*/ 434061 h 3816780"/>
              <a:gd name="connsiteX82" fmla="*/ 2625628 w 2772385"/>
              <a:gd name="connsiteY82" fmla="*/ 86253 h 3816780"/>
              <a:gd name="connsiteX0" fmla="*/ 2625628 w 2772385"/>
              <a:gd name="connsiteY0" fmla="*/ 86253 h 3816780"/>
              <a:gd name="connsiteX1" fmla="*/ 2429284 w 2772385"/>
              <a:gd name="connsiteY1" fmla="*/ 2105 h 3816780"/>
              <a:gd name="connsiteX2" fmla="*/ 2188062 w 2772385"/>
              <a:gd name="connsiteY2" fmla="*/ 159180 h 3816780"/>
              <a:gd name="connsiteX3" fmla="*/ 2087086 w 2772385"/>
              <a:gd name="connsiteY3" fmla="*/ 198449 h 3816780"/>
              <a:gd name="connsiteX4" fmla="*/ 2137574 w 2772385"/>
              <a:gd name="connsiteY4" fmla="*/ 288206 h 3816780"/>
              <a:gd name="connsiteX5" fmla="*/ 2025378 w 2772385"/>
              <a:gd name="connsiteY5" fmla="*/ 450890 h 3816780"/>
              <a:gd name="connsiteX6" fmla="*/ 2131966 w 2772385"/>
              <a:gd name="connsiteY6" fmla="*/ 585526 h 3816780"/>
              <a:gd name="connsiteX7" fmla="*/ 2154403 w 2772385"/>
              <a:gd name="connsiteY7" fmla="*/ 708942 h 3816780"/>
              <a:gd name="connsiteX8" fmla="*/ 2025378 w 2772385"/>
              <a:gd name="connsiteY8" fmla="*/ 753820 h 3816780"/>
              <a:gd name="connsiteX9" fmla="*/ 1991719 w 2772385"/>
              <a:gd name="connsiteY9" fmla="*/ 821138 h 3816780"/>
              <a:gd name="connsiteX10" fmla="*/ 1991719 w 2772385"/>
              <a:gd name="connsiteY10" fmla="*/ 708942 h 3816780"/>
              <a:gd name="connsiteX11" fmla="*/ 1941230 w 2772385"/>
              <a:gd name="connsiteY11" fmla="*/ 669673 h 3816780"/>
              <a:gd name="connsiteX12" fmla="*/ 1778546 w 2772385"/>
              <a:gd name="connsiteY12" fmla="*/ 770649 h 3816780"/>
              <a:gd name="connsiteX13" fmla="*/ 1397078 w 2772385"/>
              <a:gd name="connsiteY13" fmla="*/ 579916 h 3816780"/>
              <a:gd name="connsiteX14" fmla="*/ 1660739 w 2772385"/>
              <a:gd name="connsiteY14" fmla="*/ 1129678 h 3816780"/>
              <a:gd name="connsiteX15" fmla="*/ 1795375 w 2772385"/>
              <a:gd name="connsiteY15" fmla="*/ 1225045 h 3816780"/>
              <a:gd name="connsiteX16" fmla="*/ 1643910 w 2772385"/>
              <a:gd name="connsiteY16" fmla="*/ 1449437 h 3816780"/>
              <a:gd name="connsiteX17" fmla="*/ 1722448 w 2772385"/>
              <a:gd name="connsiteY17" fmla="*/ 1668220 h 3816780"/>
              <a:gd name="connsiteX18" fmla="*/ 1812205 w 2772385"/>
              <a:gd name="connsiteY18" fmla="*/ 1662611 h 3816780"/>
              <a:gd name="connsiteX19" fmla="*/ 1621470 w 2772385"/>
              <a:gd name="connsiteY19" fmla="*/ 1858954 h 3816780"/>
              <a:gd name="connsiteX20" fmla="*/ 909024 w 2772385"/>
              <a:gd name="connsiteY20" fmla="*/ 1578463 h 3816780"/>
              <a:gd name="connsiteX21" fmla="*/ 454629 w 2772385"/>
              <a:gd name="connsiteY21" fmla="*/ 2605060 h 3816780"/>
              <a:gd name="connsiteX22" fmla="*/ 258286 w 2772385"/>
              <a:gd name="connsiteY22" fmla="*/ 2812623 h 3816780"/>
              <a:gd name="connsiteX23" fmla="*/ 39503 w 2772385"/>
              <a:gd name="connsiteY23" fmla="*/ 2857501 h 3816780"/>
              <a:gd name="connsiteX24" fmla="*/ 28282 w 2772385"/>
              <a:gd name="connsiteY24" fmla="*/ 2975307 h 3816780"/>
              <a:gd name="connsiteX25" fmla="*/ 258285 w 2772385"/>
              <a:gd name="connsiteY25" fmla="*/ 3087504 h 3816780"/>
              <a:gd name="connsiteX26" fmla="*/ 527559 w 2772385"/>
              <a:gd name="connsiteY26" fmla="*/ 2986527 h 3816780"/>
              <a:gd name="connsiteX27" fmla="*/ 488288 w 2772385"/>
              <a:gd name="connsiteY27" fmla="*/ 3154821 h 3816780"/>
              <a:gd name="connsiteX28" fmla="*/ 561215 w 2772385"/>
              <a:gd name="connsiteY28" fmla="*/ 3194090 h 3816780"/>
              <a:gd name="connsiteX29" fmla="*/ 381702 w 2772385"/>
              <a:gd name="connsiteY29" fmla="*/ 3592387 h 3816780"/>
              <a:gd name="connsiteX30" fmla="*/ 213408 w 2772385"/>
              <a:gd name="connsiteY30" fmla="*/ 3698973 h 3816780"/>
              <a:gd name="connsiteX31" fmla="*/ 280726 w 2772385"/>
              <a:gd name="connsiteY31" fmla="*/ 3811169 h 3816780"/>
              <a:gd name="connsiteX32" fmla="*/ 477068 w 2772385"/>
              <a:gd name="connsiteY32" fmla="*/ 3771902 h 3816780"/>
              <a:gd name="connsiteX33" fmla="*/ 622923 w 2772385"/>
              <a:gd name="connsiteY33" fmla="*/ 3547509 h 3816780"/>
              <a:gd name="connsiteX34" fmla="*/ 662193 w 2772385"/>
              <a:gd name="connsiteY34" fmla="*/ 3743852 h 3816780"/>
              <a:gd name="connsiteX35" fmla="*/ 735121 w 2772385"/>
              <a:gd name="connsiteY35" fmla="*/ 3732634 h 3816780"/>
              <a:gd name="connsiteX36" fmla="*/ 774389 w 2772385"/>
              <a:gd name="connsiteY36" fmla="*/ 3474581 h 3816780"/>
              <a:gd name="connsiteX37" fmla="*/ 695851 w 2772385"/>
              <a:gd name="connsiteY37" fmla="*/ 3238969 h 3816780"/>
              <a:gd name="connsiteX38" fmla="*/ 897805 w 2772385"/>
              <a:gd name="connsiteY38" fmla="*/ 2627499 h 3816780"/>
              <a:gd name="connsiteX39" fmla="*/ 1161466 w 2772385"/>
              <a:gd name="connsiteY39" fmla="*/ 2520912 h 3816780"/>
              <a:gd name="connsiteX40" fmla="*/ 1492445 w 2772385"/>
              <a:gd name="connsiteY40" fmla="*/ 2638718 h 3816780"/>
              <a:gd name="connsiteX41" fmla="*/ 1587812 w 2772385"/>
              <a:gd name="connsiteY41" fmla="*/ 2627499 h 3816780"/>
              <a:gd name="connsiteX42" fmla="*/ 1643910 w 2772385"/>
              <a:gd name="connsiteY42" fmla="*/ 2728476 h 3816780"/>
              <a:gd name="connsiteX43" fmla="*/ 1795375 w 2772385"/>
              <a:gd name="connsiteY43" fmla="*/ 2762134 h 3816780"/>
              <a:gd name="connsiteX44" fmla="*/ 1795375 w 2772385"/>
              <a:gd name="connsiteY44" fmla="*/ 2812623 h 3816780"/>
              <a:gd name="connsiteX45" fmla="*/ 1750497 w 2772385"/>
              <a:gd name="connsiteY45" fmla="*/ 3008967 h 3816780"/>
              <a:gd name="connsiteX46" fmla="*/ 1711228 w 2772385"/>
              <a:gd name="connsiteY46" fmla="*/ 3328726 h 3816780"/>
              <a:gd name="connsiteX47" fmla="*/ 1200735 w 2772385"/>
              <a:gd name="connsiteY47" fmla="*/ 3396044 h 3816780"/>
              <a:gd name="connsiteX48" fmla="*/ 1172686 w 2772385"/>
              <a:gd name="connsiteY48" fmla="*/ 3468971 h 3816780"/>
              <a:gd name="connsiteX49" fmla="*/ 1110978 w 2772385"/>
              <a:gd name="connsiteY49" fmla="*/ 3497020 h 3816780"/>
              <a:gd name="connsiteX50" fmla="*/ 1139027 w 2772385"/>
              <a:gd name="connsiteY50" fmla="*/ 3631656 h 3816780"/>
              <a:gd name="connsiteX51" fmla="*/ 1279272 w 2772385"/>
              <a:gd name="connsiteY51" fmla="*/ 3637266 h 3816780"/>
              <a:gd name="connsiteX52" fmla="*/ 1273662 w 2772385"/>
              <a:gd name="connsiteY52" fmla="*/ 3485801 h 3816780"/>
              <a:gd name="connsiteX53" fmla="*/ 1453176 w 2772385"/>
              <a:gd name="connsiteY53" fmla="*/ 3497020 h 3816780"/>
              <a:gd name="connsiteX54" fmla="*/ 1425127 w 2772385"/>
              <a:gd name="connsiteY54" fmla="*/ 3575558 h 3816780"/>
              <a:gd name="connsiteX55" fmla="*/ 1397078 w 2772385"/>
              <a:gd name="connsiteY55" fmla="*/ 3637266 h 3816780"/>
              <a:gd name="connsiteX56" fmla="*/ 1340980 w 2772385"/>
              <a:gd name="connsiteY56" fmla="*/ 3704584 h 3816780"/>
              <a:gd name="connsiteX57" fmla="*/ 1453177 w 2772385"/>
              <a:gd name="connsiteY57" fmla="*/ 3799951 h 3816780"/>
              <a:gd name="connsiteX58" fmla="*/ 1514884 w 2772385"/>
              <a:gd name="connsiteY58" fmla="*/ 3642876 h 3816780"/>
              <a:gd name="connsiteX59" fmla="*/ 1817814 w 2772385"/>
              <a:gd name="connsiteY59" fmla="*/ 3541899 h 3816780"/>
              <a:gd name="connsiteX60" fmla="*/ 2154403 w 2772385"/>
              <a:gd name="connsiteY60" fmla="*/ 3614826 h 3816780"/>
              <a:gd name="connsiteX61" fmla="*/ 2109525 w 2772385"/>
              <a:gd name="connsiteY61" fmla="*/ 3715803 h 3816780"/>
              <a:gd name="connsiteX62" fmla="*/ 2193672 w 2772385"/>
              <a:gd name="connsiteY62" fmla="*/ 3816780 h 3816780"/>
              <a:gd name="connsiteX63" fmla="*/ 2277819 w 2772385"/>
              <a:gd name="connsiteY63" fmla="*/ 3732633 h 3816780"/>
              <a:gd name="connsiteX64" fmla="*/ 2266600 w 2772385"/>
              <a:gd name="connsiteY64" fmla="*/ 3637266 h 3816780"/>
              <a:gd name="connsiteX65" fmla="*/ 2423675 w 2772385"/>
              <a:gd name="connsiteY65" fmla="*/ 3564338 h 3816780"/>
              <a:gd name="connsiteX66" fmla="*/ 2429284 w 2772385"/>
              <a:gd name="connsiteY66" fmla="*/ 3384824 h 3816780"/>
              <a:gd name="connsiteX67" fmla="*/ 1907572 w 2772385"/>
              <a:gd name="connsiteY67" fmla="*/ 3345556 h 3816780"/>
              <a:gd name="connsiteX68" fmla="*/ 1913181 w 2772385"/>
              <a:gd name="connsiteY68" fmla="*/ 3031406 h 3816780"/>
              <a:gd name="connsiteX69" fmla="*/ 1907571 w 2772385"/>
              <a:gd name="connsiteY69" fmla="*/ 3014576 h 3816780"/>
              <a:gd name="connsiteX70" fmla="*/ 1901962 w 2772385"/>
              <a:gd name="connsiteY70" fmla="*/ 2835062 h 3816780"/>
              <a:gd name="connsiteX71" fmla="*/ 1857083 w 2772385"/>
              <a:gd name="connsiteY71" fmla="*/ 2773354 h 3816780"/>
              <a:gd name="connsiteX72" fmla="*/ 2047817 w 2772385"/>
              <a:gd name="connsiteY72" fmla="*/ 2717256 h 3816780"/>
              <a:gd name="connsiteX73" fmla="*/ 2081476 w 2772385"/>
              <a:gd name="connsiteY73" fmla="*/ 2610669 h 3816780"/>
              <a:gd name="connsiteX74" fmla="*/ 2367576 w 2772385"/>
              <a:gd name="connsiteY74" fmla="*/ 2621889 h 3816780"/>
              <a:gd name="connsiteX75" fmla="*/ 2591969 w 2772385"/>
              <a:gd name="connsiteY75" fmla="*/ 2032858 h 3816780"/>
              <a:gd name="connsiteX76" fmla="*/ 2547090 w 2772385"/>
              <a:gd name="connsiteY76" fmla="*/ 1948711 h 3816780"/>
              <a:gd name="connsiteX77" fmla="*/ 2692946 w 2772385"/>
              <a:gd name="connsiteY77" fmla="*/ 1460657 h 3816780"/>
              <a:gd name="connsiteX78" fmla="*/ 2636848 w 2772385"/>
              <a:gd name="connsiteY78" fmla="*/ 1354071 h 3816780"/>
              <a:gd name="connsiteX79" fmla="*/ 2479772 w 2772385"/>
              <a:gd name="connsiteY79" fmla="*/ 798699 h 3816780"/>
              <a:gd name="connsiteX80" fmla="*/ 2737825 w 2772385"/>
              <a:gd name="connsiteY80" fmla="*/ 675283 h 3816780"/>
              <a:gd name="connsiteX81" fmla="*/ 2709775 w 2772385"/>
              <a:gd name="connsiteY81" fmla="*/ 434061 h 3816780"/>
              <a:gd name="connsiteX82" fmla="*/ 2625628 w 2772385"/>
              <a:gd name="connsiteY82" fmla="*/ 86253 h 3816780"/>
              <a:gd name="connsiteX0" fmla="*/ 2625628 w 2772385"/>
              <a:gd name="connsiteY0" fmla="*/ 86253 h 3816780"/>
              <a:gd name="connsiteX1" fmla="*/ 2429284 w 2772385"/>
              <a:gd name="connsiteY1" fmla="*/ 2105 h 3816780"/>
              <a:gd name="connsiteX2" fmla="*/ 2188062 w 2772385"/>
              <a:gd name="connsiteY2" fmla="*/ 159180 h 3816780"/>
              <a:gd name="connsiteX3" fmla="*/ 2087086 w 2772385"/>
              <a:gd name="connsiteY3" fmla="*/ 198449 h 3816780"/>
              <a:gd name="connsiteX4" fmla="*/ 2137574 w 2772385"/>
              <a:gd name="connsiteY4" fmla="*/ 288206 h 3816780"/>
              <a:gd name="connsiteX5" fmla="*/ 2025378 w 2772385"/>
              <a:gd name="connsiteY5" fmla="*/ 450890 h 3816780"/>
              <a:gd name="connsiteX6" fmla="*/ 2131966 w 2772385"/>
              <a:gd name="connsiteY6" fmla="*/ 585526 h 3816780"/>
              <a:gd name="connsiteX7" fmla="*/ 2154403 w 2772385"/>
              <a:gd name="connsiteY7" fmla="*/ 708942 h 3816780"/>
              <a:gd name="connsiteX8" fmla="*/ 2025378 w 2772385"/>
              <a:gd name="connsiteY8" fmla="*/ 753820 h 3816780"/>
              <a:gd name="connsiteX9" fmla="*/ 1991719 w 2772385"/>
              <a:gd name="connsiteY9" fmla="*/ 821138 h 3816780"/>
              <a:gd name="connsiteX10" fmla="*/ 1991719 w 2772385"/>
              <a:gd name="connsiteY10" fmla="*/ 708942 h 3816780"/>
              <a:gd name="connsiteX11" fmla="*/ 1941230 w 2772385"/>
              <a:gd name="connsiteY11" fmla="*/ 669673 h 3816780"/>
              <a:gd name="connsiteX12" fmla="*/ 1778546 w 2772385"/>
              <a:gd name="connsiteY12" fmla="*/ 770649 h 3816780"/>
              <a:gd name="connsiteX13" fmla="*/ 1397078 w 2772385"/>
              <a:gd name="connsiteY13" fmla="*/ 579916 h 3816780"/>
              <a:gd name="connsiteX14" fmla="*/ 1660739 w 2772385"/>
              <a:gd name="connsiteY14" fmla="*/ 1129678 h 3816780"/>
              <a:gd name="connsiteX15" fmla="*/ 1795375 w 2772385"/>
              <a:gd name="connsiteY15" fmla="*/ 1225045 h 3816780"/>
              <a:gd name="connsiteX16" fmla="*/ 1643910 w 2772385"/>
              <a:gd name="connsiteY16" fmla="*/ 1449437 h 3816780"/>
              <a:gd name="connsiteX17" fmla="*/ 1722448 w 2772385"/>
              <a:gd name="connsiteY17" fmla="*/ 1668220 h 3816780"/>
              <a:gd name="connsiteX18" fmla="*/ 1812205 w 2772385"/>
              <a:gd name="connsiteY18" fmla="*/ 1662611 h 3816780"/>
              <a:gd name="connsiteX19" fmla="*/ 1621470 w 2772385"/>
              <a:gd name="connsiteY19" fmla="*/ 1858954 h 3816780"/>
              <a:gd name="connsiteX20" fmla="*/ 909024 w 2772385"/>
              <a:gd name="connsiteY20" fmla="*/ 1578463 h 3816780"/>
              <a:gd name="connsiteX21" fmla="*/ 454629 w 2772385"/>
              <a:gd name="connsiteY21" fmla="*/ 2605060 h 3816780"/>
              <a:gd name="connsiteX22" fmla="*/ 258286 w 2772385"/>
              <a:gd name="connsiteY22" fmla="*/ 2812623 h 3816780"/>
              <a:gd name="connsiteX23" fmla="*/ 39503 w 2772385"/>
              <a:gd name="connsiteY23" fmla="*/ 2857501 h 3816780"/>
              <a:gd name="connsiteX24" fmla="*/ 28282 w 2772385"/>
              <a:gd name="connsiteY24" fmla="*/ 2975307 h 3816780"/>
              <a:gd name="connsiteX25" fmla="*/ 258285 w 2772385"/>
              <a:gd name="connsiteY25" fmla="*/ 3087504 h 3816780"/>
              <a:gd name="connsiteX26" fmla="*/ 527559 w 2772385"/>
              <a:gd name="connsiteY26" fmla="*/ 2986527 h 3816780"/>
              <a:gd name="connsiteX27" fmla="*/ 488288 w 2772385"/>
              <a:gd name="connsiteY27" fmla="*/ 3154821 h 3816780"/>
              <a:gd name="connsiteX28" fmla="*/ 561215 w 2772385"/>
              <a:gd name="connsiteY28" fmla="*/ 3194090 h 3816780"/>
              <a:gd name="connsiteX29" fmla="*/ 381702 w 2772385"/>
              <a:gd name="connsiteY29" fmla="*/ 3592387 h 3816780"/>
              <a:gd name="connsiteX30" fmla="*/ 213408 w 2772385"/>
              <a:gd name="connsiteY30" fmla="*/ 3698973 h 3816780"/>
              <a:gd name="connsiteX31" fmla="*/ 280726 w 2772385"/>
              <a:gd name="connsiteY31" fmla="*/ 3811169 h 3816780"/>
              <a:gd name="connsiteX32" fmla="*/ 477068 w 2772385"/>
              <a:gd name="connsiteY32" fmla="*/ 3771902 h 3816780"/>
              <a:gd name="connsiteX33" fmla="*/ 622923 w 2772385"/>
              <a:gd name="connsiteY33" fmla="*/ 3547509 h 3816780"/>
              <a:gd name="connsiteX34" fmla="*/ 662193 w 2772385"/>
              <a:gd name="connsiteY34" fmla="*/ 3743852 h 3816780"/>
              <a:gd name="connsiteX35" fmla="*/ 735121 w 2772385"/>
              <a:gd name="connsiteY35" fmla="*/ 3732634 h 3816780"/>
              <a:gd name="connsiteX36" fmla="*/ 774389 w 2772385"/>
              <a:gd name="connsiteY36" fmla="*/ 3474581 h 3816780"/>
              <a:gd name="connsiteX37" fmla="*/ 695851 w 2772385"/>
              <a:gd name="connsiteY37" fmla="*/ 3238969 h 3816780"/>
              <a:gd name="connsiteX38" fmla="*/ 897805 w 2772385"/>
              <a:gd name="connsiteY38" fmla="*/ 2627499 h 3816780"/>
              <a:gd name="connsiteX39" fmla="*/ 1161466 w 2772385"/>
              <a:gd name="connsiteY39" fmla="*/ 2520912 h 3816780"/>
              <a:gd name="connsiteX40" fmla="*/ 1492445 w 2772385"/>
              <a:gd name="connsiteY40" fmla="*/ 2638718 h 3816780"/>
              <a:gd name="connsiteX41" fmla="*/ 1587812 w 2772385"/>
              <a:gd name="connsiteY41" fmla="*/ 2627499 h 3816780"/>
              <a:gd name="connsiteX42" fmla="*/ 1643910 w 2772385"/>
              <a:gd name="connsiteY42" fmla="*/ 2728476 h 3816780"/>
              <a:gd name="connsiteX43" fmla="*/ 1795375 w 2772385"/>
              <a:gd name="connsiteY43" fmla="*/ 2762134 h 3816780"/>
              <a:gd name="connsiteX44" fmla="*/ 1795375 w 2772385"/>
              <a:gd name="connsiteY44" fmla="*/ 2812623 h 3816780"/>
              <a:gd name="connsiteX45" fmla="*/ 1750497 w 2772385"/>
              <a:gd name="connsiteY45" fmla="*/ 3008967 h 3816780"/>
              <a:gd name="connsiteX46" fmla="*/ 1711228 w 2772385"/>
              <a:gd name="connsiteY46" fmla="*/ 3328726 h 3816780"/>
              <a:gd name="connsiteX47" fmla="*/ 1200735 w 2772385"/>
              <a:gd name="connsiteY47" fmla="*/ 3396044 h 3816780"/>
              <a:gd name="connsiteX48" fmla="*/ 1172686 w 2772385"/>
              <a:gd name="connsiteY48" fmla="*/ 3468971 h 3816780"/>
              <a:gd name="connsiteX49" fmla="*/ 1110978 w 2772385"/>
              <a:gd name="connsiteY49" fmla="*/ 3497020 h 3816780"/>
              <a:gd name="connsiteX50" fmla="*/ 1139027 w 2772385"/>
              <a:gd name="connsiteY50" fmla="*/ 3631656 h 3816780"/>
              <a:gd name="connsiteX51" fmla="*/ 1279272 w 2772385"/>
              <a:gd name="connsiteY51" fmla="*/ 3637266 h 3816780"/>
              <a:gd name="connsiteX52" fmla="*/ 1273662 w 2772385"/>
              <a:gd name="connsiteY52" fmla="*/ 3485801 h 3816780"/>
              <a:gd name="connsiteX53" fmla="*/ 1453176 w 2772385"/>
              <a:gd name="connsiteY53" fmla="*/ 3497020 h 3816780"/>
              <a:gd name="connsiteX54" fmla="*/ 1425127 w 2772385"/>
              <a:gd name="connsiteY54" fmla="*/ 3575558 h 3816780"/>
              <a:gd name="connsiteX55" fmla="*/ 1397078 w 2772385"/>
              <a:gd name="connsiteY55" fmla="*/ 3637266 h 3816780"/>
              <a:gd name="connsiteX56" fmla="*/ 1340980 w 2772385"/>
              <a:gd name="connsiteY56" fmla="*/ 3704584 h 3816780"/>
              <a:gd name="connsiteX57" fmla="*/ 1453177 w 2772385"/>
              <a:gd name="connsiteY57" fmla="*/ 3799951 h 3816780"/>
              <a:gd name="connsiteX58" fmla="*/ 1514884 w 2772385"/>
              <a:gd name="connsiteY58" fmla="*/ 3642876 h 3816780"/>
              <a:gd name="connsiteX59" fmla="*/ 1817814 w 2772385"/>
              <a:gd name="connsiteY59" fmla="*/ 3541899 h 3816780"/>
              <a:gd name="connsiteX60" fmla="*/ 2154403 w 2772385"/>
              <a:gd name="connsiteY60" fmla="*/ 3614826 h 3816780"/>
              <a:gd name="connsiteX61" fmla="*/ 2109525 w 2772385"/>
              <a:gd name="connsiteY61" fmla="*/ 3715803 h 3816780"/>
              <a:gd name="connsiteX62" fmla="*/ 2193672 w 2772385"/>
              <a:gd name="connsiteY62" fmla="*/ 3816780 h 3816780"/>
              <a:gd name="connsiteX63" fmla="*/ 2277819 w 2772385"/>
              <a:gd name="connsiteY63" fmla="*/ 3732633 h 3816780"/>
              <a:gd name="connsiteX64" fmla="*/ 2266600 w 2772385"/>
              <a:gd name="connsiteY64" fmla="*/ 3637266 h 3816780"/>
              <a:gd name="connsiteX65" fmla="*/ 2423675 w 2772385"/>
              <a:gd name="connsiteY65" fmla="*/ 3564338 h 3816780"/>
              <a:gd name="connsiteX66" fmla="*/ 2429284 w 2772385"/>
              <a:gd name="connsiteY66" fmla="*/ 3384824 h 3816780"/>
              <a:gd name="connsiteX67" fmla="*/ 1907572 w 2772385"/>
              <a:gd name="connsiteY67" fmla="*/ 3345556 h 3816780"/>
              <a:gd name="connsiteX68" fmla="*/ 1913181 w 2772385"/>
              <a:gd name="connsiteY68" fmla="*/ 3031406 h 3816780"/>
              <a:gd name="connsiteX69" fmla="*/ 1907571 w 2772385"/>
              <a:gd name="connsiteY69" fmla="*/ 3014576 h 3816780"/>
              <a:gd name="connsiteX70" fmla="*/ 1901962 w 2772385"/>
              <a:gd name="connsiteY70" fmla="*/ 2835062 h 3816780"/>
              <a:gd name="connsiteX71" fmla="*/ 1857083 w 2772385"/>
              <a:gd name="connsiteY71" fmla="*/ 2773354 h 3816780"/>
              <a:gd name="connsiteX72" fmla="*/ 2047817 w 2772385"/>
              <a:gd name="connsiteY72" fmla="*/ 2717256 h 3816780"/>
              <a:gd name="connsiteX73" fmla="*/ 2081476 w 2772385"/>
              <a:gd name="connsiteY73" fmla="*/ 2610669 h 3816780"/>
              <a:gd name="connsiteX74" fmla="*/ 2367576 w 2772385"/>
              <a:gd name="connsiteY74" fmla="*/ 2621889 h 3816780"/>
              <a:gd name="connsiteX75" fmla="*/ 2591969 w 2772385"/>
              <a:gd name="connsiteY75" fmla="*/ 2032858 h 3816780"/>
              <a:gd name="connsiteX76" fmla="*/ 2547090 w 2772385"/>
              <a:gd name="connsiteY76" fmla="*/ 1948711 h 3816780"/>
              <a:gd name="connsiteX77" fmla="*/ 2692946 w 2772385"/>
              <a:gd name="connsiteY77" fmla="*/ 1460657 h 3816780"/>
              <a:gd name="connsiteX78" fmla="*/ 2636848 w 2772385"/>
              <a:gd name="connsiteY78" fmla="*/ 1354071 h 3816780"/>
              <a:gd name="connsiteX79" fmla="*/ 2479772 w 2772385"/>
              <a:gd name="connsiteY79" fmla="*/ 798699 h 3816780"/>
              <a:gd name="connsiteX80" fmla="*/ 2737825 w 2772385"/>
              <a:gd name="connsiteY80" fmla="*/ 675283 h 3816780"/>
              <a:gd name="connsiteX81" fmla="*/ 2709775 w 2772385"/>
              <a:gd name="connsiteY81" fmla="*/ 434061 h 3816780"/>
              <a:gd name="connsiteX82" fmla="*/ 2625628 w 2772385"/>
              <a:gd name="connsiteY82" fmla="*/ 86253 h 3816780"/>
              <a:gd name="connsiteX0" fmla="*/ 2625628 w 2772385"/>
              <a:gd name="connsiteY0" fmla="*/ 86253 h 3816780"/>
              <a:gd name="connsiteX1" fmla="*/ 2429284 w 2772385"/>
              <a:gd name="connsiteY1" fmla="*/ 2105 h 3816780"/>
              <a:gd name="connsiteX2" fmla="*/ 2188062 w 2772385"/>
              <a:gd name="connsiteY2" fmla="*/ 159180 h 3816780"/>
              <a:gd name="connsiteX3" fmla="*/ 2087086 w 2772385"/>
              <a:gd name="connsiteY3" fmla="*/ 198449 h 3816780"/>
              <a:gd name="connsiteX4" fmla="*/ 2137574 w 2772385"/>
              <a:gd name="connsiteY4" fmla="*/ 288206 h 3816780"/>
              <a:gd name="connsiteX5" fmla="*/ 2025378 w 2772385"/>
              <a:gd name="connsiteY5" fmla="*/ 450890 h 3816780"/>
              <a:gd name="connsiteX6" fmla="*/ 2131966 w 2772385"/>
              <a:gd name="connsiteY6" fmla="*/ 585526 h 3816780"/>
              <a:gd name="connsiteX7" fmla="*/ 2154403 w 2772385"/>
              <a:gd name="connsiteY7" fmla="*/ 708942 h 3816780"/>
              <a:gd name="connsiteX8" fmla="*/ 2025378 w 2772385"/>
              <a:gd name="connsiteY8" fmla="*/ 753820 h 3816780"/>
              <a:gd name="connsiteX9" fmla="*/ 1991719 w 2772385"/>
              <a:gd name="connsiteY9" fmla="*/ 821138 h 3816780"/>
              <a:gd name="connsiteX10" fmla="*/ 1991719 w 2772385"/>
              <a:gd name="connsiteY10" fmla="*/ 708942 h 3816780"/>
              <a:gd name="connsiteX11" fmla="*/ 1941230 w 2772385"/>
              <a:gd name="connsiteY11" fmla="*/ 669673 h 3816780"/>
              <a:gd name="connsiteX12" fmla="*/ 1778546 w 2772385"/>
              <a:gd name="connsiteY12" fmla="*/ 770649 h 3816780"/>
              <a:gd name="connsiteX13" fmla="*/ 1397078 w 2772385"/>
              <a:gd name="connsiteY13" fmla="*/ 579916 h 3816780"/>
              <a:gd name="connsiteX14" fmla="*/ 1660739 w 2772385"/>
              <a:gd name="connsiteY14" fmla="*/ 1129678 h 3816780"/>
              <a:gd name="connsiteX15" fmla="*/ 1795375 w 2772385"/>
              <a:gd name="connsiteY15" fmla="*/ 1225045 h 3816780"/>
              <a:gd name="connsiteX16" fmla="*/ 1643910 w 2772385"/>
              <a:gd name="connsiteY16" fmla="*/ 1449437 h 3816780"/>
              <a:gd name="connsiteX17" fmla="*/ 1722448 w 2772385"/>
              <a:gd name="connsiteY17" fmla="*/ 1668220 h 3816780"/>
              <a:gd name="connsiteX18" fmla="*/ 1812205 w 2772385"/>
              <a:gd name="connsiteY18" fmla="*/ 1662611 h 3816780"/>
              <a:gd name="connsiteX19" fmla="*/ 1621470 w 2772385"/>
              <a:gd name="connsiteY19" fmla="*/ 1858954 h 3816780"/>
              <a:gd name="connsiteX20" fmla="*/ 909024 w 2772385"/>
              <a:gd name="connsiteY20" fmla="*/ 1578463 h 3816780"/>
              <a:gd name="connsiteX21" fmla="*/ 454629 w 2772385"/>
              <a:gd name="connsiteY21" fmla="*/ 2605060 h 3816780"/>
              <a:gd name="connsiteX22" fmla="*/ 258286 w 2772385"/>
              <a:gd name="connsiteY22" fmla="*/ 2812623 h 3816780"/>
              <a:gd name="connsiteX23" fmla="*/ 39503 w 2772385"/>
              <a:gd name="connsiteY23" fmla="*/ 2857501 h 3816780"/>
              <a:gd name="connsiteX24" fmla="*/ 28282 w 2772385"/>
              <a:gd name="connsiteY24" fmla="*/ 2975307 h 3816780"/>
              <a:gd name="connsiteX25" fmla="*/ 258285 w 2772385"/>
              <a:gd name="connsiteY25" fmla="*/ 3087504 h 3816780"/>
              <a:gd name="connsiteX26" fmla="*/ 527559 w 2772385"/>
              <a:gd name="connsiteY26" fmla="*/ 2986527 h 3816780"/>
              <a:gd name="connsiteX27" fmla="*/ 488288 w 2772385"/>
              <a:gd name="connsiteY27" fmla="*/ 3154821 h 3816780"/>
              <a:gd name="connsiteX28" fmla="*/ 561215 w 2772385"/>
              <a:gd name="connsiteY28" fmla="*/ 3194090 h 3816780"/>
              <a:gd name="connsiteX29" fmla="*/ 381702 w 2772385"/>
              <a:gd name="connsiteY29" fmla="*/ 3592387 h 3816780"/>
              <a:gd name="connsiteX30" fmla="*/ 213408 w 2772385"/>
              <a:gd name="connsiteY30" fmla="*/ 3698973 h 3816780"/>
              <a:gd name="connsiteX31" fmla="*/ 280726 w 2772385"/>
              <a:gd name="connsiteY31" fmla="*/ 3811169 h 3816780"/>
              <a:gd name="connsiteX32" fmla="*/ 477068 w 2772385"/>
              <a:gd name="connsiteY32" fmla="*/ 3771902 h 3816780"/>
              <a:gd name="connsiteX33" fmla="*/ 622923 w 2772385"/>
              <a:gd name="connsiteY33" fmla="*/ 3547509 h 3816780"/>
              <a:gd name="connsiteX34" fmla="*/ 662193 w 2772385"/>
              <a:gd name="connsiteY34" fmla="*/ 3743852 h 3816780"/>
              <a:gd name="connsiteX35" fmla="*/ 735121 w 2772385"/>
              <a:gd name="connsiteY35" fmla="*/ 3732634 h 3816780"/>
              <a:gd name="connsiteX36" fmla="*/ 774389 w 2772385"/>
              <a:gd name="connsiteY36" fmla="*/ 3474581 h 3816780"/>
              <a:gd name="connsiteX37" fmla="*/ 695851 w 2772385"/>
              <a:gd name="connsiteY37" fmla="*/ 3238969 h 3816780"/>
              <a:gd name="connsiteX38" fmla="*/ 897805 w 2772385"/>
              <a:gd name="connsiteY38" fmla="*/ 2627499 h 3816780"/>
              <a:gd name="connsiteX39" fmla="*/ 1161466 w 2772385"/>
              <a:gd name="connsiteY39" fmla="*/ 2520912 h 3816780"/>
              <a:gd name="connsiteX40" fmla="*/ 1492445 w 2772385"/>
              <a:gd name="connsiteY40" fmla="*/ 2638718 h 3816780"/>
              <a:gd name="connsiteX41" fmla="*/ 1587812 w 2772385"/>
              <a:gd name="connsiteY41" fmla="*/ 2627499 h 3816780"/>
              <a:gd name="connsiteX42" fmla="*/ 1643910 w 2772385"/>
              <a:gd name="connsiteY42" fmla="*/ 2728476 h 3816780"/>
              <a:gd name="connsiteX43" fmla="*/ 1795375 w 2772385"/>
              <a:gd name="connsiteY43" fmla="*/ 2762134 h 3816780"/>
              <a:gd name="connsiteX44" fmla="*/ 1795375 w 2772385"/>
              <a:gd name="connsiteY44" fmla="*/ 2812623 h 3816780"/>
              <a:gd name="connsiteX45" fmla="*/ 1750497 w 2772385"/>
              <a:gd name="connsiteY45" fmla="*/ 3008967 h 3816780"/>
              <a:gd name="connsiteX46" fmla="*/ 1711228 w 2772385"/>
              <a:gd name="connsiteY46" fmla="*/ 3328726 h 3816780"/>
              <a:gd name="connsiteX47" fmla="*/ 1200735 w 2772385"/>
              <a:gd name="connsiteY47" fmla="*/ 3396044 h 3816780"/>
              <a:gd name="connsiteX48" fmla="*/ 1172686 w 2772385"/>
              <a:gd name="connsiteY48" fmla="*/ 3468971 h 3816780"/>
              <a:gd name="connsiteX49" fmla="*/ 1110978 w 2772385"/>
              <a:gd name="connsiteY49" fmla="*/ 3497020 h 3816780"/>
              <a:gd name="connsiteX50" fmla="*/ 1139027 w 2772385"/>
              <a:gd name="connsiteY50" fmla="*/ 3631656 h 3816780"/>
              <a:gd name="connsiteX51" fmla="*/ 1279272 w 2772385"/>
              <a:gd name="connsiteY51" fmla="*/ 3637266 h 3816780"/>
              <a:gd name="connsiteX52" fmla="*/ 1273662 w 2772385"/>
              <a:gd name="connsiteY52" fmla="*/ 3485801 h 3816780"/>
              <a:gd name="connsiteX53" fmla="*/ 1453176 w 2772385"/>
              <a:gd name="connsiteY53" fmla="*/ 3497020 h 3816780"/>
              <a:gd name="connsiteX54" fmla="*/ 1425127 w 2772385"/>
              <a:gd name="connsiteY54" fmla="*/ 3575558 h 3816780"/>
              <a:gd name="connsiteX55" fmla="*/ 1397078 w 2772385"/>
              <a:gd name="connsiteY55" fmla="*/ 3637266 h 3816780"/>
              <a:gd name="connsiteX56" fmla="*/ 1340980 w 2772385"/>
              <a:gd name="connsiteY56" fmla="*/ 3704584 h 3816780"/>
              <a:gd name="connsiteX57" fmla="*/ 1453177 w 2772385"/>
              <a:gd name="connsiteY57" fmla="*/ 3799951 h 3816780"/>
              <a:gd name="connsiteX58" fmla="*/ 1514884 w 2772385"/>
              <a:gd name="connsiteY58" fmla="*/ 3642876 h 3816780"/>
              <a:gd name="connsiteX59" fmla="*/ 1817814 w 2772385"/>
              <a:gd name="connsiteY59" fmla="*/ 3541899 h 3816780"/>
              <a:gd name="connsiteX60" fmla="*/ 2154403 w 2772385"/>
              <a:gd name="connsiteY60" fmla="*/ 3614826 h 3816780"/>
              <a:gd name="connsiteX61" fmla="*/ 2109525 w 2772385"/>
              <a:gd name="connsiteY61" fmla="*/ 3715803 h 3816780"/>
              <a:gd name="connsiteX62" fmla="*/ 2193672 w 2772385"/>
              <a:gd name="connsiteY62" fmla="*/ 3816780 h 3816780"/>
              <a:gd name="connsiteX63" fmla="*/ 2277819 w 2772385"/>
              <a:gd name="connsiteY63" fmla="*/ 3732633 h 3816780"/>
              <a:gd name="connsiteX64" fmla="*/ 2266600 w 2772385"/>
              <a:gd name="connsiteY64" fmla="*/ 3637266 h 3816780"/>
              <a:gd name="connsiteX65" fmla="*/ 2423675 w 2772385"/>
              <a:gd name="connsiteY65" fmla="*/ 3564338 h 3816780"/>
              <a:gd name="connsiteX66" fmla="*/ 2429284 w 2772385"/>
              <a:gd name="connsiteY66" fmla="*/ 3384824 h 3816780"/>
              <a:gd name="connsiteX67" fmla="*/ 1907572 w 2772385"/>
              <a:gd name="connsiteY67" fmla="*/ 3345556 h 3816780"/>
              <a:gd name="connsiteX68" fmla="*/ 1913181 w 2772385"/>
              <a:gd name="connsiteY68" fmla="*/ 3031406 h 3816780"/>
              <a:gd name="connsiteX69" fmla="*/ 1907571 w 2772385"/>
              <a:gd name="connsiteY69" fmla="*/ 3014576 h 3816780"/>
              <a:gd name="connsiteX70" fmla="*/ 1901962 w 2772385"/>
              <a:gd name="connsiteY70" fmla="*/ 2835062 h 3816780"/>
              <a:gd name="connsiteX71" fmla="*/ 1857083 w 2772385"/>
              <a:gd name="connsiteY71" fmla="*/ 2773354 h 3816780"/>
              <a:gd name="connsiteX72" fmla="*/ 2047817 w 2772385"/>
              <a:gd name="connsiteY72" fmla="*/ 2717256 h 3816780"/>
              <a:gd name="connsiteX73" fmla="*/ 2081476 w 2772385"/>
              <a:gd name="connsiteY73" fmla="*/ 2610669 h 3816780"/>
              <a:gd name="connsiteX74" fmla="*/ 2367576 w 2772385"/>
              <a:gd name="connsiteY74" fmla="*/ 2621889 h 3816780"/>
              <a:gd name="connsiteX75" fmla="*/ 2591969 w 2772385"/>
              <a:gd name="connsiteY75" fmla="*/ 2032858 h 3816780"/>
              <a:gd name="connsiteX76" fmla="*/ 2547090 w 2772385"/>
              <a:gd name="connsiteY76" fmla="*/ 1948711 h 3816780"/>
              <a:gd name="connsiteX77" fmla="*/ 2692946 w 2772385"/>
              <a:gd name="connsiteY77" fmla="*/ 1460657 h 3816780"/>
              <a:gd name="connsiteX78" fmla="*/ 2636848 w 2772385"/>
              <a:gd name="connsiteY78" fmla="*/ 1354071 h 3816780"/>
              <a:gd name="connsiteX79" fmla="*/ 2479772 w 2772385"/>
              <a:gd name="connsiteY79" fmla="*/ 798699 h 3816780"/>
              <a:gd name="connsiteX80" fmla="*/ 2737825 w 2772385"/>
              <a:gd name="connsiteY80" fmla="*/ 675283 h 3816780"/>
              <a:gd name="connsiteX81" fmla="*/ 2709775 w 2772385"/>
              <a:gd name="connsiteY81" fmla="*/ 434061 h 3816780"/>
              <a:gd name="connsiteX82" fmla="*/ 2625628 w 2772385"/>
              <a:gd name="connsiteY82" fmla="*/ 86253 h 3816780"/>
              <a:gd name="connsiteX0" fmla="*/ 2625628 w 2772385"/>
              <a:gd name="connsiteY0" fmla="*/ 86253 h 3816780"/>
              <a:gd name="connsiteX1" fmla="*/ 2429284 w 2772385"/>
              <a:gd name="connsiteY1" fmla="*/ 2105 h 3816780"/>
              <a:gd name="connsiteX2" fmla="*/ 2188062 w 2772385"/>
              <a:gd name="connsiteY2" fmla="*/ 159180 h 3816780"/>
              <a:gd name="connsiteX3" fmla="*/ 2087086 w 2772385"/>
              <a:gd name="connsiteY3" fmla="*/ 198449 h 3816780"/>
              <a:gd name="connsiteX4" fmla="*/ 2137574 w 2772385"/>
              <a:gd name="connsiteY4" fmla="*/ 288206 h 3816780"/>
              <a:gd name="connsiteX5" fmla="*/ 2025378 w 2772385"/>
              <a:gd name="connsiteY5" fmla="*/ 450890 h 3816780"/>
              <a:gd name="connsiteX6" fmla="*/ 2131966 w 2772385"/>
              <a:gd name="connsiteY6" fmla="*/ 585526 h 3816780"/>
              <a:gd name="connsiteX7" fmla="*/ 2154403 w 2772385"/>
              <a:gd name="connsiteY7" fmla="*/ 708942 h 3816780"/>
              <a:gd name="connsiteX8" fmla="*/ 2025378 w 2772385"/>
              <a:gd name="connsiteY8" fmla="*/ 753820 h 3816780"/>
              <a:gd name="connsiteX9" fmla="*/ 1991719 w 2772385"/>
              <a:gd name="connsiteY9" fmla="*/ 821138 h 3816780"/>
              <a:gd name="connsiteX10" fmla="*/ 1991719 w 2772385"/>
              <a:gd name="connsiteY10" fmla="*/ 708942 h 3816780"/>
              <a:gd name="connsiteX11" fmla="*/ 1941230 w 2772385"/>
              <a:gd name="connsiteY11" fmla="*/ 669673 h 3816780"/>
              <a:gd name="connsiteX12" fmla="*/ 1778546 w 2772385"/>
              <a:gd name="connsiteY12" fmla="*/ 770649 h 3816780"/>
              <a:gd name="connsiteX13" fmla="*/ 1397078 w 2772385"/>
              <a:gd name="connsiteY13" fmla="*/ 579916 h 3816780"/>
              <a:gd name="connsiteX14" fmla="*/ 1660739 w 2772385"/>
              <a:gd name="connsiteY14" fmla="*/ 1129678 h 3816780"/>
              <a:gd name="connsiteX15" fmla="*/ 1795375 w 2772385"/>
              <a:gd name="connsiteY15" fmla="*/ 1225045 h 3816780"/>
              <a:gd name="connsiteX16" fmla="*/ 1643910 w 2772385"/>
              <a:gd name="connsiteY16" fmla="*/ 1449437 h 3816780"/>
              <a:gd name="connsiteX17" fmla="*/ 1722448 w 2772385"/>
              <a:gd name="connsiteY17" fmla="*/ 1668220 h 3816780"/>
              <a:gd name="connsiteX18" fmla="*/ 1812205 w 2772385"/>
              <a:gd name="connsiteY18" fmla="*/ 1662611 h 3816780"/>
              <a:gd name="connsiteX19" fmla="*/ 1621470 w 2772385"/>
              <a:gd name="connsiteY19" fmla="*/ 1858954 h 3816780"/>
              <a:gd name="connsiteX20" fmla="*/ 909024 w 2772385"/>
              <a:gd name="connsiteY20" fmla="*/ 1578463 h 3816780"/>
              <a:gd name="connsiteX21" fmla="*/ 454629 w 2772385"/>
              <a:gd name="connsiteY21" fmla="*/ 2605060 h 3816780"/>
              <a:gd name="connsiteX22" fmla="*/ 258286 w 2772385"/>
              <a:gd name="connsiteY22" fmla="*/ 2812623 h 3816780"/>
              <a:gd name="connsiteX23" fmla="*/ 39503 w 2772385"/>
              <a:gd name="connsiteY23" fmla="*/ 2857501 h 3816780"/>
              <a:gd name="connsiteX24" fmla="*/ 28282 w 2772385"/>
              <a:gd name="connsiteY24" fmla="*/ 2975307 h 3816780"/>
              <a:gd name="connsiteX25" fmla="*/ 258285 w 2772385"/>
              <a:gd name="connsiteY25" fmla="*/ 3087504 h 3816780"/>
              <a:gd name="connsiteX26" fmla="*/ 527559 w 2772385"/>
              <a:gd name="connsiteY26" fmla="*/ 2986527 h 3816780"/>
              <a:gd name="connsiteX27" fmla="*/ 488288 w 2772385"/>
              <a:gd name="connsiteY27" fmla="*/ 3154821 h 3816780"/>
              <a:gd name="connsiteX28" fmla="*/ 561215 w 2772385"/>
              <a:gd name="connsiteY28" fmla="*/ 3194090 h 3816780"/>
              <a:gd name="connsiteX29" fmla="*/ 381702 w 2772385"/>
              <a:gd name="connsiteY29" fmla="*/ 3592387 h 3816780"/>
              <a:gd name="connsiteX30" fmla="*/ 213408 w 2772385"/>
              <a:gd name="connsiteY30" fmla="*/ 3698973 h 3816780"/>
              <a:gd name="connsiteX31" fmla="*/ 280726 w 2772385"/>
              <a:gd name="connsiteY31" fmla="*/ 3811169 h 3816780"/>
              <a:gd name="connsiteX32" fmla="*/ 477068 w 2772385"/>
              <a:gd name="connsiteY32" fmla="*/ 3771902 h 3816780"/>
              <a:gd name="connsiteX33" fmla="*/ 622923 w 2772385"/>
              <a:gd name="connsiteY33" fmla="*/ 3547509 h 3816780"/>
              <a:gd name="connsiteX34" fmla="*/ 662193 w 2772385"/>
              <a:gd name="connsiteY34" fmla="*/ 3743852 h 3816780"/>
              <a:gd name="connsiteX35" fmla="*/ 735121 w 2772385"/>
              <a:gd name="connsiteY35" fmla="*/ 3732634 h 3816780"/>
              <a:gd name="connsiteX36" fmla="*/ 774389 w 2772385"/>
              <a:gd name="connsiteY36" fmla="*/ 3474581 h 3816780"/>
              <a:gd name="connsiteX37" fmla="*/ 695851 w 2772385"/>
              <a:gd name="connsiteY37" fmla="*/ 3238969 h 3816780"/>
              <a:gd name="connsiteX38" fmla="*/ 897805 w 2772385"/>
              <a:gd name="connsiteY38" fmla="*/ 2627499 h 3816780"/>
              <a:gd name="connsiteX39" fmla="*/ 1161466 w 2772385"/>
              <a:gd name="connsiteY39" fmla="*/ 2520912 h 3816780"/>
              <a:gd name="connsiteX40" fmla="*/ 1492445 w 2772385"/>
              <a:gd name="connsiteY40" fmla="*/ 2638718 h 3816780"/>
              <a:gd name="connsiteX41" fmla="*/ 1587812 w 2772385"/>
              <a:gd name="connsiteY41" fmla="*/ 2627499 h 3816780"/>
              <a:gd name="connsiteX42" fmla="*/ 1643910 w 2772385"/>
              <a:gd name="connsiteY42" fmla="*/ 2728476 h 3816780"/>
              <a:gd name="connsiteX43" fmla="*/ 1795375 w 2772385"/>
              <a:gd name="connsiteY43" fmla="*/ 2762134 h 3816780"/>
              <a:gd name="connsiteX44" fmla="*/ 1795375 w 2772385"/>
              <a:gd name="connsiteY44" fmla="*/ 2812623 h 3816780"/>
              <a:gd name="connsiteX45" fmla="*/ 1750497 w 2772385"/>
              <a:gd name="connsiteY45" fmla="*/ 3008967 h 3816780"/>
              <a:gd name="connsiteX46" fmla="*/ 1711228 w 2772385"/>
              <a:gd name="connsiteY46" fmla="*/ 3328726 h 3816780"/>
              <a:gd name="connsiteX47" fmla="*/ 1200735 w 2772385"/>
              <a:gd name="connsiteY47" fmla="*/ 3396044 h 3816780"/>
              <a:gd name="connsiteX48" fmla="*/ 1172686 w 2772385"/>
              <a:gd name="connsiteY48" fmla="*/ 3468971 h 3816780"/>
              <a:gd name="connsiteX49" fmla="*/ 1110978 w 2772385"/>
              <a:gd name="connsiteY49" fmla="*/ 3497020 h 3816780"/>
              <a:gd name="connsiteX50" fmla="*/ 1139027 w 2772385"/>
              <a:gd name="connsiteY50" fmla="*/ 3631656 h 3816780"/>
              <a:gd name="connsiteX51" fmla="*/ 1279272 w 2772385"/>
              <a:gd name="connsiteY51" fmla="*/ 3637266 h 3816780"/>
              <a:gd name="connsiteX52" fmla="*/ 1273662 w 2772385"/>
              <a:gd name="connsiteY52" fmla="*/ 3485801 h 3816780"/>
              <a:gd name="connsiteX53" fmla="*/ 1453176 w 2772385"/>
              <a:gd name="connsiteY53" fmla="*/ 3497020 h 3816780"/>
              <a:gd name="connsiteX54" fmla="*/ 1425127 w 2772385"/>
              <a:gd name="connsiteY54" fmla="*/ 3575558 h 3816780"/>
              <a:gd name="connsiteX55" fmla="*/ 1397078 w 2772385"/>
              <a:gd name="connsiteY55" fmla="*/ 3637266 h 3816780"/>
              <a:gd name="connsiteX56" fmla="*/ 1340980 w 2772385"/>
              <a:gd name="connsiteY56" fmla="*/ 3704584 h 3816780"/>
              <a:gd name="connsiteX57" fmla="*/ 1453177 w 2772385"/>
              <a:gd name="connsiteY57" fmla="*/ 3799951 h 3816780"/>
              <a:gd name="connsiteX58" fmla="*/ 1514884 w 2772385"/>
              <a:gd name="connsiteY58" fmla="*/ 3642876 h 3816780"/>
              <a:gd name="connsiteX59" fmla="*/ 1817814 w 2772385"/>
              <a:gd name="connsiteY59" fmla="*/ 3541899 h 3816780"/>
              <a:gd name="connsiteX60" fmla="*/ 2154403 w 2772385"/>
              <a:gd name="connsiteY60" fmla="*/ 3614826 h 3816780"/>
              <a:gd name="connsiteX61" fmla="*/ 2109525 w 2772385"/>
              <a:gd name="connsiteY61" fmla="*/ 3715803 h 3816780"/>
              <a:gd name="connsiteX62" fmla="*/ 2193672 w 2772385"/>
              <a:gd name="connsiteY62" fmla="*/ 3816780 h 3816780"/>
              <a:gd name="connsiteX63" fmla="*/ 2277819 w 2772385"/>
              <a:gd name="connsiteY63" fmla="*/ 3732633 h 3816780"/>
              <a:gd name="connsiteX64" fmla="*/ 2266600 w 2772385"/>
              <a:gd name="connsiteY64" fmla="*/ 3637266 h 3816780"/>
              <a:gd name="connsiteX65" fmla="*/ 2423675 w 2772385"/>
              <a:gd name="connsiteY65" fmla="*/ 3564338 h 3816780"/>
              <a:gd name="connsiteX66" fmla="*/ 2429284 w 2772385"/>
              <a:gd name="connsiteY66" fmla="*/ 3384824 h 3816780"/>
              <a:gd name="connsiteX67" fmla="*/ 1907572 w 2772385"/>
              <a:gd name="connsiteY67" fmla="*/ 3345556 h 3816780"/>
              <a:gd name="connsiteX68" fmla="*/ 1913181 w 2772385"/>
              <a:gd name="connsiteY68" fmla="*/ 3031406 h 3816780"/>
              <a:gd name="connsiteX69" fmla="*/ 1907571 w 2772385"/>
              <a:gd name="connsiteY69" fmla="*/ 3014576 h 3816780"/>
              <a:gd name="connsiteX70" fmla="*/ 1901962 w 2772385"/>
              <a:gd name="connsiteY70" fmla="*/ 2835062 h 3816780"/>
              <a:gd name="connsiteX71" fmla="*/ 1857083 w 2772385"/>
              <a:gd name="connsiteY71" fmla="*/ 2773354 h 3816780"/>
              <a:gd name="connsiteX72" fmla="*/ 2047817 w 2772385"/>
              <a:gd name="connsiteY72" fmla="*/ 2717256 h 3816780"/>
              <a:gd name="connsiteX73" fmla="*/ 2081476 w 2772385"/>
              <a:gd name="connsiteY73" fmla="*/ 2610669 h 3816780"/>
              <a:gd name="connsiteX74" fmla="*/ 2367576 w 2772385"/>
              <a:gd name="connsiteY74" fmla="*/ 2621889 h 3816780"/>
              <a:gd name="connsiteX75" fmla="*/ 2591969 w 2772385"/>
              <a:gd name="connsiteY75" fmla="*/ 2032858 h 3816780"/>
              <a:gd name="connsiteX76" fmla="*/ 2547090 w 2772385"/>
              <a:gd name="connsiteY76" fmla="*/ 1948711 h 3816780"/>
              <a:gd name="connsiteX77" fmla="*/ 2692946 w 2772385"/>
              <a:gd name="connsiteY77" fmla="*/ 1460657 h 3816780"/>
              <a:gd name="connsiteX78" fmla="*/ 2636848 w 2772385"/>
              <a:gd name="connsiteY78" fmla="*/ 1354071 h 3816780"/>
              <a:gd name="connsiteX79" fmla="*/ 2479772 w 2772385"/>
              <a:gd name="connsiteY79" fmla="*/ 798699 h 3816780"/>
              <a:gd name="connsiteX80" fmla="*/ 2737825 w 2772385"/>
              <a:gd name="connsiteY80" fmla="*/ 675283 h 3816780"/>
              <a:gd name="connsiteX81" fmla="*/ 2709775 w 2772385"/>
              <a:gd name="connsiteY81" fmla="*/ 434061 h 3816780"/>
              <a:gd name="connsiteX82" fmla="*/ 2625628 w 2772385"/>
              <a:gd name="connsiteY82" fmla="*/ 86253 h 3816780"/>
              <a:gd name="connsiteX0" fmla="*/ 2625628 w 2772385"/>
              <a:gd name="connsiteY0" fmla="*/ 86253 h 3816780"/>
              <a:gd name="connsiteX1" fmla="*/ 2429284 w 2772385"/>
              <a:gd name="connsiteY1" fmla="*/ 2105 h 3816780"/>
              <a:gd name="connsiteX2" fmla="*/ 2188062 w 2772385"/>
              <a:gd name="connsiteY2" fmla="*/ 159180 h 3816780"/>
              <a:gd name="connsiteX3" fmla="*/ 2087086 w 2772385"/>
              <a:gd name="connsiteY3" fmla="*/ 198449 h 3816780"/>
              <a:gd name="connsiteX4" fmla="*/ 2137574 w 2772385"/>
              <a:gd name="connsiteY4" fmla="*/ 288206 h 3816780"/>
              <a:gd name="connsiteX5" fmla="*/ 2025378 w 2772385"/>
              <a:gd name="connsiteY5" fmla="*/ 450890 h 3816780"/>
              <a:gd name="connsiteX6" fmla="*/ 2131966 w 2772385"/>
              <a:gd name="connsiteY6" fmla="*/ 585526 h 3816780"/>
              <a:gd name="connsiteX7" fmla="*/ 2154403 w 2772385"/>
              <a:gd name="connsiteY7" fmla="*/ 708942 h 3816780"/>
              <a:gd name="connsiteX8" fmla="*/ 2025378 w 2772385"/>
              <a:gd name="connsiteY8" fmla="*/ 753820 h 3816780"/>
              <a:gd name="connsiteX9" fmla="*/ 1991719 w 2772385"/>
              <a:gd name="connsiteY9" fmla="*/ 821138 h 3816780"/>
              <a:gd name="connsiteX10" fmla="*/ 1991719 w 2772385"/>
              <a:gd name="connsiteY10" fmla="*/ 708942 h 3816780"/>
              <a:gd name="connsiteX11" fmla="*/ 1941230 w 2772385"/>
              <a:gd name="connsiteY11" fmla="*/ 669673 h 3816780"/>
              <a:gd name="connsiteX12" fmla="*/ 1778546 w 2772385"/>
              <a:gd name="connsiteY12" fmla="*/ 770649 h 3816780"/>
              <a:gd name="connsiteX13" fmla="*/ 1397078 w 2772385"/>
              <a:gd name="connsiteY13" fmla="*/ 579916 h 3816780"/>
              <a:gd name="connsiteX14" fmla="*/ 1660739 w 2772385"/>
              <a:gd name="connsiteY14" fmla="*/ 1129678 h 3816780"/>
              <a:gd name="connsiteX15" fmla="*/ 1795375 w 2772385"/>
              <a:gd name="connsiteY15" fmla="*/ 1225045 h 3816780"/>
              <a:gd name="connsiteX16" fmla="*/ 1643910 w 2772385"/>
              <a:gd name="connsiteY16" fmla="*/ 1449437 h 3816780"/>
              <a:gd name="connsiteX17" fmla="*/ 1722448 w 2772385"/>
              <a:gd name="connsiteY17" fmla="*/ 1668220 h 3816780"/>
              <a:gd name="connsiteX18" fmla="*/ 1812205 w 2772385"/>
              <a:gd name="connsiteY18" fmla="*/ 1662611 h 3816780"/>
              <a:gd name="connsiteX19" fmla="*/ 1621470 w 2772385"/>
              <a:gd name="connsiteY19" fmla="*/ 1858954 h 3816780"/>
              <a:gd name="connsiteX20" fmla="*/ 909024 w 2772385"/>
              <a:gd name="connsiteY20" fmla="*/ 1578463 h 3816780"/>
              <a:gd name="connsiteX21" fmla="*/ 454629 w 2772385"/>
              <a:gd name="connsiteY21" fmla="*/ 2605060 h 3816780"/>
              <a:gd name="connsiteX22" fmla="*/ 258286 w 2772385"/>
              <a:gd name="connsiteY22" fmla="*/ 2812623 h 3816780"/>
              <a:gd name="connsiteX23" fmla="*/ 39503 w 2772385"/>
              <a:gd name="connsiteY23" fmla="*/ 2857501 h 3816780"/>
              <a:gd name="connsiteX24" fmla="*/ 28282 w 2772385"/>
              <a:gd name="connsiteY24" fmla="*/ 2975307 h 3816780"/>
              <a:gd name="connsiteX25" fmla="*/ 258285 w 2772385"/>
              <a:gd name="connsiteY25" fmla="*/ 3087504 h 3816780"/>
              <a:gd name="connsiteX26" fmla="*/ 527559 w 2772385"/>
              <a:gd name="connsiteY26" fmla="*/ 2986527 h 3816780"/>
              <a:gd name="connsiteX27" fmla="*/ 488288 w 2772385"/>
              <a:gd name="connsiteY27" fmla="*/ 3154821 h 3816780"/>
              <a:gd name="connsiteX28" fmla="*/ 561215 w 2772385"/>
              <a:gd name="connsiteY28" fmla="*/ 3194090 h 3816780"/>
              <a:gd name="connsiteX29" fmla="*/ 381702 w 2772385"/>
              <a:gd name="connsiteY29" fmla="*/ 3592387 h 3816780"/>
              <a:gd name="connsiteX30" fmla="*/ 213408 w 2772385"/>
              <a:gd name="connsiteY30" fmla="*/ 3698973 h 3816780"/>
              <a:gd name="connsiteX31" fmla="*/ 280726 w 2772385"/>
              <a:gd name="connsiteY31" fmla="*/ 3811169 h 3816780"/>
              <a:gd name="connsiteX32" fmla="*/ 477068 w 2772385"/>
              <a:gd name="connsiteY32" fmla="*/ 3771902 h 3816780"/>
              <a:gd name="connsiteX33" fmla="*/ 622923 w 2772385"/>
              <a:gd name="connsiteY33" fmla="*/ 3547509 h 3816780"/>
              <a:gd name="connsiteX34" fmla="*/ 662193 w 2772385"/>
              <a:gd name="connsiteY34" fmla="*/ 3743852 h 3816780"/>
              <a:gd name="connsiteX35" fmla="*/ 735121 w 2772385"/>
              <a:gd name="connsiteY35" fmla="*/ 3732634 h 3816780"/>
              <a:gd name="connsiteX36" fmla="*/ 774389 w 2772385"/>
              <a:gd name="connsiteY36" fmla="*/ 3474581 h 3816780"/>
              <a:gd name="connsiteX37" fmla="*/ 695851 w 2772385"/>
              <a:gd name="connsiteY37" fmla="*/ 3238969 h 3816780"/>
              <a:gd name="connsiteX38" fmla="*/ 897805 w 2772385"/>
              <a:gd name="connsiteY38" fmla="*/ 2627499 h 3816780"/>
              <a:gd name="connsiteX39" fmla="*/ 1161466 w 2772385"/>
              <a:gd name="connsiteY39" fmla="*/ 2520912 h 3816780"/>
              <a:gd name="connsiteX40" fmla="*/ 1492445 w 2772385"/>
              <a:gd name="connsiteY40" fmla="*/ 2638718 h 3816780"/>
              <a:gd name="connsiteX41" fmla="*/ 1587812 w 2772385"/>
              <a:gd name="connsiteY41" fmla="*/ 2627499 h 3816780"/>
              <a:gd name="connsiteX42" fmla="*/ 1643910 w 2772385"/>
              <a:gd name="connsiteY42" fmla="*/ 2728476 h 3816780"/>
              <a:gd name="connsiteX43" fmla="*/ 1795375 w 2772385"/>
              <a:gd name="connsiteY43" fmla="*/ 2762134 h 3816780"/>
              <a:gd name="connsiteX44" fmla="*/ 1795375 w 2772385"/>
              <a:gd name="connsiteY44" fmla="*/ 2812623 h 3816780"/>
              <a:gd name="connsiteX45" fmla="*/ 1750497 w 2772385"/>
              <a:gd name="connsiteY45" fmla="*/ 3008967 h 3816780"/>
              <a:gd name="connsiteX46" fmla="*/ 1711228 w 2772385"/>
              <a:gd name="connsiteY46" fmla="*/ 3328726 h 3816780"/>
              <a:gd name="connsiteX47" fmla="*/ 1200735 w 2772385"/>
              <a:gd name="connsiteY47" fmla="*/ 3396044 h 3816780"/>
              <a:gd name="connsiteX48" fmla="*/ 1172686 w 2772385"/>
              <a:gd name="connsiteY48" fmla="*/ 3468971 h 3816780"/>
              <a:gd name="connsiteX49" fmla="*/ 1110978 w 2772385"/>
              <a:gd name="connsiteY49" fmla="*/ 3497020 h 3816780"/>
              <a:gd name="connsiteX50" fmla="*/ 1139027 w 2772385"/>
              <a:gd name="connsiteY50" fmla="*/ 3631656 h 3816780"/>
              <a:gd name="connsiteX51" fmla="*/ 1279272 w 2772385"/>
              <a:gd name="connsiteY51" fmla="*/ 3637266 h 3816780"/>
              <a:gd name="connsiteX52" fmla="*/ 1273662 w 2772385"/>
              <a:gd name="connsiteY52" fmla="*/ 3485801 h 3816780"/>
              <a:gd name="connsiteX53" fmla="*/ 1453176 w 2772385"/>
              <a:gd name="connsiteY53" fmla="*/ 3497020 h 3816780"/>
              <a:gd name="connsiteX54" fmla="*/ 1425127 w 2772385"/>
              <a:gd name="connsiteY54" fmla="*/ 3575558 h 3816780"/>
              <a:gd name="connsiteX55" fmla="*/ 1397078 w 2772385"/>
              <a:gd name="connsiteY55" fmla="*/ 3637266 h 3816780"/>
              <a:gd name="connsiteX56" fmla="*/ 1340980 w 2772385"/>
              <a:gd name="connsiteY56" fmla="*/ 3704584 h 3816780"/>
              <a:gd name="connsiteX57" fmla="*/ 1453177 w 2772385"/>
              <a:gd name="connsiteY57" fmla="*/ 3799951 h 3816780"/>
              <a:gd name="connsiteX58" fmla="*/ 1514884 w 2772385"/>
              <a:gd name="connsiteY58" fmla="*/ 3642876 h 3816780"/>
              <a:gd name="connsiteX59" fmla="*/ 1817814 w 2772385"/>
              <a:gd name="connsiteY59" fmla="*/ 3541899 h 3816780"/>
              <a:gd name="connsiteX60" fmla="*/ 2154403 w 2772385"/>
              <a:gd name="connsiteY60" fmla="*/ 3614826 h 3816780"/>
              <a:gd name="connsiteX61" fmla="*/ 2109525 w 2772385"/>
              <a:gd name="connsiteY61" fmla="*/ 3715803 h 3816780"/>
              <a:gd name="connsiteX62" fmla="*/ 2193672 w 2772385"/>
              <a:gd name="connsiteY62" fmla="*/ 3816780 h 3816780"/>
              <a:gd name="connsiteX63" fmla="*/ 2277819 w 2772385"/>
              <a:gd name="connsiteY63" fmla="*/ 3732633 h 3816780"/>
              <a:gd name="connsiteX64" fmla="*/ 2266600 w 2772385"/>
              <a:gd name="connsiteY64" fmla="*/ 3637266 h 3816780"/>
              <a:gd name="connsiteX65" fmla="*/ 2423675 w 2772385"/>
              <a:gd name="connsiteY65" fmla="*/ 3564338 h 3816780"/>
              <a:gd name="connsiteX66" fmla="*/ 2429284 w 2772385"/>
              <a:gd name="connsiteY66" fmla="*/ 3384824 h 3816780"/>
              <a:gd name="connsiteX67" fmla="*/ 1907572 w 2772385"/>
              <a:gd name="connsiteY67" fmla="*/ 3345556 h 3816780"/>
              <a:gd name="connsiteX68" fmla="*/ 1913181 w 2772385"/>
              <a:gd name="connsiteY68" fmla="*/ 3031406 h 3816780"/>
              <a:gd name="connsiteX69" fmla="*/ 1907571 w 2772385"/>
              <a:gd name="connsiteY69" fmla="*/ 3014576 h 3816780"/>
              <a:gd name="connsiteX70" fmla="*/ 1901962 w 2772385"/>
              <a:gd name="connsiteY70" fmla="*/ 2835062 h 3816780"/>
              <a:gd name="connsiteX71" fmla="*/ 1857083 w 2772385"/>
              <a:gd name="connsiteY71" fmla="*/ 2773354 h 3816780"/>
              <a:gd name="connsiteX72" fmla="*/ 2047817 w 2772385"/>
              <a:gd name="connsiteY72" fmla="*/ 2717256 h 3816780"/>
              <a:gd name="connsiteX73" fmla="*/ 2081476 w 2772385"/>
              <a:gd name="connsiteY73" fmla="*/ 2610669 h 3816780"/>
              <a:gd name="connsiteX74" fmla="*/ 2367576 w 2772385"/>
              <a:gd name="connsiteY74" fmla="*/ 2621889 h 3816780"/>
              <a:gd name="connsiteX75" fmla="*/ 2591969 w 2772385"/>
              <a:gd name="connsiteY75" fmla="*/ 2032858 h 3816780"/>
              <a:gd name="connsiteX76" fmla="*/ 2547090 w 2772385"/>
              <a:gd name="connsiteY76" fmla="*/ 1948711 h 3816780"/>
              <a:gd name="connsiteX77" fmla="*/ 2692946 w 2772385"/>
              <a:gd name="connsiteY77" fmla="*/ 1460657 h 3816780"/>
              <a:gd name="connsiteX78" fmla="*/ 2636848 w 2772385"/>
              <a:gd name="connsiteY78" fmla="*/ 1354071 h 3816780"/>
              <a:gd name="connsiteX79" fmla="*/ 2479772 w 2772385"/>
              <a:gd name="connsiteY79" fmla="*/ 798699 h 3816780"/>
              <a:gd name="connsiteX80" fmla="*/ 2737825 w 2772385"/>
              <a:gd name="connsiteY80" fmla="*/ 675283 h 3816780"/>
              <a:gd name="connsiteX81" fmla="*/ 2709775 w 2772385"/>
              <a:gd name="connsiteY81" fmla="*/ 434061 h 3816780"/>
              <a:gd name="connsiteX82" fmla="*/ 2625628 w 2772385"/>
              <a:gd name="connsiteY82" fmla="*/ 86253 h 3816780"/>
              <a:gd name="connsiteX0" fmla="*/ 2625628 w 2772385"/>
              <a:gd name="connsiteY0" fmla="*/ 86253 h 3816780"/>
              <a:gd name="connsiteX1" fmla="*/ 2429284 w 2772385"/>
              <a:gd name="connsiteY1" fmla="*/ 2105 h 3816780"/>
              <a:gd name="connsiteX2" fmla="*/ 2188062 w 2772385"/>
              <a:gd name="connsiteY2" fmla="*/ 159180 h 3816780"/>
              <a:gd name="connsiteX3" fmla="*/ 2087086 w 2772385"/>
              <a:gd name="connsiteY3" fmla="*/ 198449 h 3816780"/>
              <a:gd name="connsiteX4" fmla="*/ 2137574 w 2772385"/>
              <a:gd name="connsiteY4" fmla="*/ 288206 h 3816780"/>
              <a:gd name="connsiteX5" fmla="*/ 2025378 w 2772385"/>
              <a:gd name="connsiteY5" fmla="*/ 450890 h 3816780"/>
              <a:gd name="connsiteX6" fmla="*/ 2131966 w 2772385"/>
              <a:gd name="connsiteY6" fmla="*/ 585526 h 3816780"/>
              <a:gd name="connsiteX7" fmla="*/ 2154403 w 2772385"/>
              <a:gd name="connsiteY7" fmla="*/ 708942 h 3816780"/>
              <a:gd name="connsiteX8" fmla="*/ 2025378 w 2772385"/>
              <a:gd name="connsiteY8" fmla="*/ 753820 h 3816780"/>
              <a:gd name="connsiteX9" fmla="*/ 1991719 w 2772385"/>
              <a:gd name="connsiteY9" fmla="*/ 821138 h 3816780"/>
              <a:gd name="connsiteX10" fmla="*/ 1991719 w 2772385"/>
              <a:gd name="connsiteY10" fmla="*/ 708942 h 3816780"/>
              <a:gd name="connsiteX11" fmla="*/ 1941230 w 2772385"/>
              <a:gd name="connsiteY11" fmla="*/ 669673 h 3816780"/>
              <a:gd name="connsiteX12" fmla="*/ 1778546 w 2772385"/>
              <a:gd name="connsiteY12" fmla="*/ 770649 h 3816780"/>
              <a:gd name="connsiteX13" fmla="*/ 1397078 w 2772385"/>
              <a:gd name="connsiteY13" fmla="*/ 579916 h 3816780"/>
              <a:gd name="connsiteX14" fmla="*/ 1660739 w 2772385"/>
              <a:gd name="connsiteY14" fmla="*/ 1129678 h 3816780"/>
              <a:gd name="connsiteX15" fmla="*/ 1795375 w 2772385"/>
              <a:gd name="connsiteY15" fmla="*/ 1225045 h 3816780"/>
              <a:gd name="connsiteX16" fmla="*/ 1643910 w 2772385"/>
              <a:gd name="connsiteY16" fmla="*/ 1449437 h 3816780"/>
              <a:gd name="connsiteX17" fmla="*/ 1722448 w 2772385"/>
              <a:gd name="connsiteY17" fmla="*/ 1668220 h 3816780"/>
              <a:gd name="connsiteX18" fmla="*/ 1812205 w 2772385"/>
              <a:gd name="connsiteY18" fmla="*/ 1662611 h 3816780"/>
              <a:gd name="connsiteX19" fmla="*/ 1621470 w 2772385"/>
              <a:gd name="connsiteY19" fmla="*/ 1858954 h 3816780"/>
              <a:gd name="connsiteX20" fmla="*/ 909024 w 2772385"/>
              <a:gd name="connsiteY20" fmla="*/ 1578463 h 3816780"/>
              <a:gd name="connsiteX21" fmla="*/ 454629 w 2772385"/>
              <a:gd name="connsiteY21" fmla="*/ 2605060 h 3816780"/>
              <a:gd name="connsiteX22" fmla="*/ 258286 w 2772385"/>
              <a:gd name="connsiteY22" fmla="*/ 2812623 h 3816780"/>
              <a:gd name="connsiteX23" fmla="*/ 39503 w 2772385"/>
              <a:gd name="connsiteY23" fmla="*/ 2857501 h 3816780"/>
              <a:gd name="connsiteX24" fmla="*/ 28282 w 2772385"/>
              <a:gd name="connsiteY24" fmla="*/ 2975307 h 3816780"/>
              <a:gd name="connsiteX25" fmla="*/ 258285 w 2772385"/>
              <a:gd name="connsiteY25" fmla="*/ 3087504 h 3816780"/>
              <a:gd name="connsiteX26" fmla="*/ 527559 w 2772385"/>
              <a:gd name="connsiteY26" fmla="*/ 2986527 h 3816780"/>
              <a:gd name="connsiteX27" fmla="*/ 488288 w 2772385"/>
              <a:gd name="connsiteY27" fmla="*/ 3154821 h 3816780"/>
              <a:gd name="connsiteX28" fmla="*/ 561215 w 2772385"/>
              <a:gd name="connsiteY28" fmla="*/ 3194090 h 3816780"/>
              <a:gd name="connsiteX29" fmla="*/ 381702 w 2772385"/>
              <a:gd name="connsiteY29" fmla="*/ 3592387 h 3816780"/>
              <a:gd name="connsiteX30" fmla="*/ 213408 w 2772385"/>
              <a:gd name="connsiteY30" fmla="*/ 3698973 h 3816780"/>
              <a:gd name="connsiteX31" fmla="*/ 280726 w 2772385"/>
              <a:gd name="connsiteY31" fmla="*/ 3811169 h 3816780"/>
              <a:gd name="connsiteX32" fmla="*/ 477068 w 2772385"/>
              <a:gd name="connsiteY32" fmla="*/ 3771902 h 3816780"/>
              <a:gd name="connsiteX33" fmla="*/ 622923 w 2772385"/>
              <a:gd name="connsiteY33" fmla="*/ 3547509 h 3816780"/>
              <a:gd name="connsiteX34" fmla="*/ 662193 w 2772385"/>
              <a:gd name="connsiteY34" fmla="*/ 3743852 h 3816780"/>
              <a:gd name="connsiteX35" fmla="*/ 735121 w 2772385"/>
              <a:gd name="connsiteY35" fmla="*/ 3732634 h 3816780"/>
              <a:gd name="connsiteX36" fmla="*/ 774389 w 2772385"/>
              <a:gd name="connsiteY36" fmla="*/ 3474581 h 3816780"/>
              <a:gd name="connsiteX37" fmla="*/ 695851 w 2772385"/>
              <a:gd name="connsiteY37" fmla="*/ 3238969 h 3816780"/>
              <a:gd name="connsiteX38" fmla="*/ 897805 w 2772385"/>
              <a:gd name="connsiteY38" fmla="*/ 2627499 h 3816780"/>
              <a:gd name="connsiteX39" fmla="*/ 1161466 w 2772385"/>
              <a:gd name="connsiteY39" fmla="*/ 2520912 h 3816780"/>
              <a:gd name="connsiteX40" fmla="*/ 1492445 w 2772385"/>
              <a:gd name="connsiteY40" fmla="*/ 2638718 h 3816780"/>
              <a:gd name="connsiteX41" fmla="*/ 1587812 w 2772385"/>
              <a:gd name="connsiteY41" fmla="*/ 2627499 h 3816780"/>
              <a:gd name="connsiteX42" fmla="*/ 1643910 w 2772385"/>
              <a:gd name="connsiteY42" fmla="*/ 2728476 h 3816780"/>
              <a:gd name="connsiteX43" fmla="*/ 1795375 w 2772385"/>
              <a:gd name="connsiteY43" fmla="*/ 2762134 h 3816780"/>
              <a:gd name="connsiteX44" fmla="*/ 1795375 w 2772385"/>
              <a:gd name="connsiteY44" fmla="*/ 2812623 h 3816780"/>
              <a:gd name="connsiteX45" fmla="*/ 1750497 w 2772385"/>
              <a:gd name="connsiteY45" fmla="*/ 3008967 h 3816780"/>
              <a:gd name="connsiteX46" fmla="*/ 1711228 w 2772385"/>
              <a:gd name="connsiteY46" fmla="*/ 3328726 h 3816780"/>
              <a:gd name="connsiteX47" fmla="*/ 1200735 w 2772385"/>
              <a:gd name="connsiteY47" fmla="*/ 3396044 h 3816780"/>
              <a:gd name="connsiteX48" fmla="*/ 1172686 w 2772385"/>
              <a:gd name="connsiteY48" fmla="*/ 3468971 h 3816780"/>
              <a:gd name="connsiteX49" fmla="*/ 1110978 w 2772385"/>
              <a:gd name="connsiteY49" fmla="*/ 3497020 h 3816780"/>
              <a:gd name="connsiteX50" fmla="*/ 1139027 w 2772385"/>
              <a:gd name="connsiteY50" fmla="*/ 3631656 h 3816780"/>
              <a:gd name="connsiteX51" fmla="*/ 1279272 w 2772385"/>
              <a:gd name="connsiteY51" fmla="*/ 3637266 h 3816780"/>
              <a:gd name="connsiteX52" fmla="*/ 1273662 w 2772385"/>
              <a:gd name="connsiteY52" fmla="*/ 3485801 h 3816780"/>
              <a:gd name="connsiteX53" fmla="*/ 1453176 w 2772385"/>
              <a:gd name="connsiteY53" fmla="*/ 3497020 h 3816780"/>
              <a:gd name="connsiteX54" fmla="*/ 1425127 w 2772385"/>
              <a:gd name="connsiteY54" fmla="*/ 3575558 h 3816780"/>
              <a:gd name="connsiteX55" fmla="*/ 1397078 w 2772385"/>
              <a:gd name="connsiteY55" fmla="*/ 3637266 h 3816780"/>
              <a:gd name="connsiteX56" fmla="*/ 1340980 w 2772385"/>
              <a:gd name="connsiteY56" fmla="*/ 3704584 h 3816780"/>
              <a:gd name="connsiteX57" fmla="*/ 1453177 w 2772385"/>
              <a:gd name="connsiteY57" fmla="*/ 3799951 h 3816780"/>
              <a:gd name="connsiteX58" fmla="*/ 1514884 w 2772385"/>
              <a:gd name="connsiteY58" fmla="*/ 3642876 h 3816780"/>
              <a:gd name="connsiteX59" fmla="*/ 1817814 w 2772385"/>
              <a:gd name="connsiteY59" fmla="*/ 3541899 h 3816780"/>
              <a:gd name="connsiteX60" fmla="*/ 2154403 w 2772385"/>
              <a:gd name="connsiteY60" fmla="*/ 3614826 h 3816780"/>
              <a:gd name="connsiteX61" fmla="*/ 2109525 w 2772385"/>
              <a:gd name="connsiteY61" fmla="*/ 3715803 h 3816780"/>
              <a:gd name="connsiteX62" fmla="*/ 2193672 w 2772385"/>
              <a:gd name="connsiteY62" fmla="*/ 3816780 h 3816780"/>
              <a:gd name="connsiteX63" fmla="*/ 2277819 w 2772385"/>
              <a:gd name="connsiteY63" fmla="*/ 3732633 h 3816780"/>
              <a:gd name="connsiteX64" fmla="*/ 2266600 w 2772385"/>
              <a:gd name="connsiteY64" fmla="*/ 3637266 h 3816780"/>
              <a:gd name="connsiteX65" fmla="*/ 2423675 w 2772385"/>
              <a:gd name="connsiteY65" fmla="*/ 3564338 h 3816780"/>
              <a:gd name="connsiteX66" fmla="*/ 2429284 w 2772385"/>
              <a:gd name="connsiteY66" fmla="*/ 3384824 h 3816780"/>
              <a:gd name="connsiteX67" fmla="*/ 1907572 w 2772385"/>
              <a:gd name="connsiteY67" fmla="*/ 3345556 h 3816780"/>
              <a:gd name="connsiteX68" fmla="*/ 1913181 w 2772385"/>
              <a:gd name="connsiteY68" fmla="*/ 3031406 h 3816780"/>
              <a:gd name="connsiteX69" fmla="*/ 1907571 w 2772385"/>
              <a:gd name="connsiteY69" fmla="*/ 3014576 h 3816780"/>
              <a:gd name="connsiteX70" fmla="*/ 1901962 w 2772385"/>
              <a:gd name="connsiteY70" fmla="*/ 2835062 h 3816780"/>
              <a:gd name="connsiteX71" fmla="*/ 1857083 w 2772385"/>
              <a:gd name="connsiteY71" fmla="*/ 2773354 h 3816780"/>
              <a:gd name="connsiteX72" fmla="*/ 2047817 w 2772385"/>
              <a:gd name="connsiteY72" fmla="*/ 2717256 h 3816780"/>
              <a:gd name="connsiteX73" fmla="*/ 2081476 w 2772385"/>
              <a:gd name="connsiteY73" fmla="*/ 2610669 h 3816780"/>
              <a:gd name="connsiteX74" fmla="*/ 2367576 w 2772385"/>
              <a:gd name="connsiteY74" fmla="*/ 2621889 h 3816780"/>
              <a:gd name="connsiteX75" fmla="*/ 2591969 w 2772385"/>
              <a:gd name="connsiteY75" fmla="*/ 2032858 h 3816780"/>
              <a:gd name="connsiteX76" fmla="*/ 2547090 w 2772385"/>
              <a:gd name="connsiteY76" fmla="*/ 1948711 h 3816780"/>
              <a:gd name="connsiteX77" fmla="*/ 2648067 w 2772385"/>
              <a:gd name="connsiteY77" fmla="*/ 1432608 h 3816780"/>
              <a:gd name="connsiteX78" fmla="*/ 2636848 w 2772385"/>
              <a:gd name="connsiteY78" fmla="*/ 1354071 h 3816780"/>
              <a:gd name="connsiteX79" fmla="*/ 2479772 w 2772385"/>
              <a:gd name="connsiteY79" fmla="*/ 798699 h 3816780"/>
              <a:gd name="connsiteX80" fmla="*/ 2737825 w 2772385"/>
              <a:gd name="connsiteY80" fmla="*/ 675283 h 3816780"/>
              <a:gd name="connsiteX81" fmla="*/ 2709775 w 2772385"/>
              <a:gd name="connsiteY81" fmla="*/ 434061 h 3816780"/>
              <a:gd name="connsiteX82" fmla="*/ 2625628 w 2772385"/>
              <a:gd name="connsiteY82" fmla="*/ 86253 h 3816780"/>
              <a:gd name="connsiteX0" fmla="*/ 2625628 w 2772385"/>
              <a:gd name="connsiteY0" fmla="*/ 86253 h 3816780"/>
              <a:gd name="connsiteX1" fmla="*/ 2429284 w 2772385"/>
              <a:gd name="connsiteY1" fmla="*/ 2105 h 3816780"/>
              <a:gd name="connsiteX2" fmla="*/ 2188062 w 2772385"/>
              <a:gd name="connsiteY2" fmla="*/ 159180 h 3816780"/>
              <a:gd name="connsiteX3" fmla="*/ 2087086 w 2772385"/>
              <a:gd name="connsiteY3" fmla="*/ 198449 h 3816780"/>
              <a:gd name="connsiteX4" fmla="*/ 2137574 w 2772385"/>
              <a:gd name="connsiteY4" fmla="*/ 288206 h 3816780"/>
              <a:gd name="connsiteX5" fmla="*/ 2025378 w 2772385"/>
              <a:gd name="connsiteY5" fmla="*/ 450890 h 3816780"/>
              <a:gd name="connsiteX6" fmla="*/ 2131966 w 2772385"/>
              <a:gd name="connsiteY6" fmla="*/ 585526 h 3816780"/>
              <a:gd name="connsiteX7" fmla="*/ 2154403 w 2772385"/>
              <a:gd name="connsiteY7" fmla="*/ 708942 h 3816780"/>
              <a:gd name="connsiteX8" fmla="*/ 2025378 w 2772385"/>
              <a:gd name="connsiteY8" fmla="*/ 753820 h 3816780"/>
              <a:gd name="connsiteX9" fmla="*/ 1991719 w 2772385"/>
              <a:gd name="connsiteY9" fmla="*/ 821138 h 3816780"/>
              <a:gd name="connsiteX10" fmla="*/ 1991719 w 2772385"/>
              <a:gd name="connsiteY10" fmla="*/ 708942 h 3816780"/>
              <a:gd name="connsiteX11" fmla="*/ 1941230 w 2772385"/>
              <a:gd name="connsiteY11" fmla="*/ 669673 h 3816780"/>
              <a:gd name="connsiteX12" fmla="*/ 1778546 w 2772385"/>
              <a:gd name="connsiteY12" fmla="*/ 770649 h 3816780"/>
              <a:gd name="connsiteX13" fmla="*/ 1397078 w 2772385"/>
              <a:gd name="connsiteY13" fmla="*/ 579916 h 3816780"/>
              <a:gd name="connsiteX14" fmla="*/ 1660739 w 2772385"/>
              <a:gd name="connsiteY14" fmla="*/ 1129678 h 3816780"/>
              <a:gd name="connsiteX15" fmla="*/ 1795375 w 2772385"/>
              <a:gd name="connsiteY15" fmla="*/ 1225045 h 3816780"/>
              <a:gd name="connsiteX16" fmla="*/ 1643910 w 2772385"/>
              <a:gd name="connsiteY16" fmla="*/ 1449437 h 3816780"/>
              <a:gd name="connsiteX17" fmla="*/ 1722448 w 2772385"/>
              <a:gd name="connsiteY17" fmla="*/ 1668220 h 3816780"/>
              <a:gd name="connsiteX18" fmla="*/ 1812205 w 2772385"/>
              <a:gd name="connsiteY18" fmla="*/ 1662611 h 3816780"/>
              <a:gd name="connsiteX19" fmla="*/ 1621470 w 2772385"/>
              <a:gd name="connsiteY19" fmla="*/ 1858954 h 3816780"/>
              <a:gd name="connsiteX20" fmla="*/ 909024 w 2772385"/>
              <a:gd name="connsiteY20" fmla="*/ 1578463 h 3816780"/>
              <a:gd name="connsiteX21" fmla="*/ 454629 w 2772385"/>
              <a:gd name="connsiteY21" fmla="*/ 2605060 h 3816780"/>
              <a:gd name="connsiteX22" fmla="*/ 258286 w 2772385"/>
              <a:gd name="connsiteY22" fmla="*/ 2812623 h 3816780"/>
              <a:gd name="connsiteX23" fmla="*/ 39503 w 2772385"/>
              <a:gd name="connsiteY23" fmla="*/ 2857501 h 3816780"/>
              <a:gd name="connsiteX24" fmla="*/ 28282 w 2772385"/>
              <a:gd name="connsiteY24" fmla="*/ 2975307 h 3816780"/>
              <a:gd name="connsiteX25" fmla="*/ 258285 w 2772385"/>
              <a:gd name="connsiteY25" fmla="*/ 3087504 h 3816780"/>
              <a:gd name="connsiteX26" fmla="*/ 527559 w 2772385"/>
              <a:gd name="connsiteY26" fmla="*/ 2986527 h 3816780"/>
              <a:gd name="connsiteX27" fmla="*/ 488288 w 2772385"/>
              <a:gd name="connsiteY27" fmla="*/ 3154821 h 3816780"/>
              <a:gd name="connsiteX28" fmla="*/ 561215 w 2772385"/>
              <a:gd name="connsiteY28" fmla="*/ 3194090 h 3816780"/>
              <a:gd name="connsiteX29" fmla="*/ 381702 w 2772385"/>
              <a:gd name="connsiteY29" fmla="*/ 3592387 h 3816780"/>
              <a:gd name="connsiteX30" fmla="*/ 213408 w 2772385"/>
              <a:gd name="connsiteY30" fmla="*/ 3698973 h 3816780"/>
              <a:gd name="connsiteX31" fmla="*/ 280726 w 2772385"/>
              <a:gd name="connsiteY31" fmla="*/ 3811169 h 3816780"/>
              <a:gd name="connsiteX32" fmla="*/ 477068 w 2772385"/>
              <a:gd name="connsiteY32" fmla="*/ 3771902 h 3816780"/>
              <a:gd name="connsiteX33" fmla="*/ 622923 w 2772385"/>
              <a:gd name="connsiteY33" fmla="*/ 3547509 h 3816780"/>
              <a:gd name="connsiteX34" fmla="*/ 662193 w 2772385"/>
              <a:gd name="connsiteY34" fmla="*/ 3743852 h 3816780"/>
              <a:gd name="connsiteX35" fmla="*/ 735121 w 2772385"/>
              <a:gd name="connsiteY35" fmla="*/ 3732634 h 3816780"/>
              <a:gd name="connsiteX36" fmla="*/ 774389 w 2772385"/>
              <a:gd name="connsiteY36" fmla="*/ 3474581 h 3816780"/>
              <a:gd name="connsiteX37" fmla="*/ 695851 w 2772385"/>
              <a:gd name="connsiteY37" fmla="*/ 3238969 h 3816780"/>
              <a:gd name="connsiteX38" fmla="*/ 897805 w 2772385"/>
              <a:gd name="connsiteY38" fmla="*/ 2627499 h 3816780"/>
              <a:gd name="connsiteX39" fmla="*/ 1161466 w 2772385"/>
              <a:gd name="connsiteY39" fmla="*/ 2520912 h 3816780"/>
              <a:gd name="connsiteX40" fmla="*/ 1492445 w 2772385"/>
              <a:gd name="connsiteY40" fmla="*/ 2638718 h 3816780"/>
              <a:gd name="connsiteX41" fmla="*/ 1587812 w 2772385"/>
              <a:gd name="connsiteY41" fmla="*/ 2627499 h 3816780"/>
              <a:gd name="connsiteX42" fmla="*/ 1643910 w 2772385"/>
              <a:gd name="connsiteY42" fmla="*/ 2728476 h 3816780"/>
              <a:gd name="connsiteX43" fmla="*/ 1795375 w 2772385"/>
              <a:gd name="connsiteY43" fmla="*/ 2762134 h 3816780"/>
              <a:gd name="connsiteX44" fmla="*/ 1795375 w 2772385"/>
              <a:gd name="connsiteY44" fmla="*/ 2812623 h 3816780"/>
              <a:gd name="connsiteX45" fmla="*/ 1750497 w 2772385"/>
              <a:gd name="connsiteY45" fmla="*/ 3008967 h 3816780"/>
              <a:gd name="connsiteX46" fmla="*/ 1711228 w 2772385"/>
              <a:gd name="connsiteY46" fmla="*/ 3328726 h 3816780"/>
              <a:gd name="connsiteX47" fmla="*/ 1200735 w 2772385"/>
              <a:gd name="connsiteY47" fmla="*/ 3396044 h 3816780"/>
              <a:gd name="connsiteX48" fmla="*/ 1172686 w 2772385"/>
              <a:gd name="connsiteY48" fmla="*/ 3468971 h 3816780"/>
              <a:gd name="connsiteX49" fmla="*/ 1110978 w 2772385"/>
              <a:gd name="connsiteY49" fmla="*/ 3497020 h 3816780"/>
              <a:gd name="connsiteX50" fmla="*/ 1139027 w 2772385"/>
              <a:gd name="connsiteY50" fmla="*/ 3631656 h 3816780"/>
              <a:gd name="connsiteX51" fmla="*/ 1279272 w 2772385"/>
              <a:gd name="connsiteY51" fmla="*/ 3637266 h 3816780"/>
              <a:gd name="connsiteX52" fmla="*/ 1273662 w 2772385"/>
              <a:gd name="connsiteY52" fmla="*/ 3485801 h 3816780"/>
              <a:gd name="connsiteX53" fmla="*/ 1453176 w 2772385"/>
              <a:gd name="connsiteY53" fmla="*/ 3497020 h 3816780"/>
              <a:gd name="connsiteX54" fmla="*/ 1425127 w 2772385"/>
              <a:gd name="connsiteY54" fmla="*/ 3575558 h 3816780"/>
              <a:gd name="connsiteX55" fmla="*/ 1397078 w 2772385"/>
              <a:gd name="connsiteY55" fmla="*/ 3637266 h 3816780"/>
              <a:gd name="connsiteX56" fmla="*/ 1340980 w 2772385"/>
              <a:gd name="connsiteY56" fmla="*/ 3704584 h 3816780"/>
              <a:gd name="connsiteX57" fmla="*/ 1453177 w 2772385"/>
              <a:gd name="connsiteY57" fmla="*/ 3799951 h 3816780"/>
              <a:gd name="connsiteX58" fmla="*/ 1514884 w 2772385"/>
              <a:gd name="connsiteY58" fmla="*/ 3642876 h 3816780"/>
              <a:gd name="connsiteX59" fmla="*/ 1817814 w 2772385"/>
              <a:gd name="connsiteY59" fmla="*/ 3541899 h 3816780"/>
              <a:gd name="connsiteX60" fmla="*/ 2154403 w 2772385"/>
              <a:gd name="connsiteY60" fmla="*/ 3614826 h 3816780"/>
              <a:gd name="connsiteX61" fmla="*/ 2109525 w 2772385"/>
              <a:gd name="connsiteY61" fmla="*/ 3715803 h 3816780"/>
              <a:gd name="connsiteX62" fmla="*/ 2193672 w 2772385"/>
              <a:gd name="connsiteY62" fmla="*/ 3816780 h 3816780"/>
              <a:gd name="connsiteX63" fmla="*/ 2277819 w 2772385"/>
              <a:gd name="connsiteY63" fmla="*/ 3732633 h 3816780"/>
              <a:gd name="connsiteX64" fmla="*/ 2266600 w 2772385"/>
              <a:gd name="connsiteY64" fmla="*/ 3637266 h 3816780"/>
              <a:gd name="connsiteX65" fmla="*/ 2423675 w 2772385"/>
              <a:gd name="connsiteY65" fmla="*/ 3564338 h 3816780"/>
              <a:gd name="connsiteX66" fmla="*/ 2429284 w 2772385"/>
              <a:gd name="connsiteY66" fmla="*/ 3384824 h 3816780"/>
              <a:gd name="connsiteX67" fmla="*/ 1907572 w 2772385"/>
              <a:gd name="connsiteY67" fmla="*/ 3345556 h 3816780"/>
              <a:gd name="connsiteX68" fmla="*/ 1913181 w 2772385"/>
              <a:gd name="connsiteY68" fmla="*/ 3031406 h 3816780"/>
              <a:gd name="connsiteX69" fmla="*/ 1907571 w 2772385"/>
              <a:gd name="connsiteY69" fmla="*/ 3014576 h 3816780"/>
              <a:gd name="connsiteX70" fmla="*/ 1901962 w 2772385"/>
              <a:gd name="connsiteY70" fmla="*/ 2835062 h 3816780"/>
              <a:gd name="connsiteX71" fmla="*/ 1857083 w 2772385"/>
              <a:gd name="connsiteY71" fmla="*/ 2773354 h 3816780"/>
              <a:gd name="connsiteX72" fmla="*/ 2047817 w 2772385"/>
              <a:gd name="connsiteY72" fmla="*/ 2717256 h 3816780"/>
              <a:gd name="connsiteX73" fmla="*/ 2081476 w 2772385"/>
              <a:gd name="connsiteY73" fmla="*/ 2610669 h 3816780"/>
              <a:gd name="connsiteX74" fmla="*/ 2367576 w 2772385"/>
              <a:gd name="connsiteY74" fmla="*/ 2621889 h 3816780"/>
              <a:gd name="connsiteX75" fmla="*/ 2591969 w 2772385"/>
              <a:gd name="connsiteY75" fmla="*/ 2032858 h 3816780"/>
              <a:gd name="connsiteX76" fmla="*/ 2547090 w 2772385"/>
              <a:gd name="connsiteY76" fmla="*/ 1948711 h 3816780"/>
              <a:gd name="connsiteX77" fmla="*/ 2648067 w 2772385"/>
              <a:gd name="connsiteY77" fmla="*/ 1432608 h 3816780"/>
              <a:gd name="connsiteX78" fmla="*/ 2636848 w 2772385"/>
              <a:gd name="connsiteY78" fmla="*/ 1354071 h 3816780"/>
              <a:gd name="connsiteX79" fmla="*/ 2479772 w 2772385"/>
              <a:gd name="connsiteY79" fmla="*/ 798699 h 3816780"/>
              <a:gd name="connsiteX80" fmla="*/ 2737825 w 2772385"/>
              <a:gd name="connsiteY80" fmla="*/ 675283 h 3816780"/>
              <a:gd name="connsiteX81" fmla="*/ 2709775 w 2772385"/>
              <a:gd name="connsiteY81" fmla="*/ 434061 h 3816780"/>
              <a:gd name="connsiteX82" fmla="*/ 2625628 w 2772385"/>
              <a:gd name="connsiteY82" fmla="*/ 86253 h 3816780"/>
              <a:gd name="connsiteX0" fmla="*/ 2625628 w 2772385"/>
              <a:gd name="connsiteY0" fmla="*/ 86253 h 3816780"/>
              <a:gd name="connsiteX1" fmla="*/ 2429284 w 2772385"/>
              <a:gd name="connsiteY1" fmla="*/ 2105 h 3816780"/>
              <a:gd name="connsiteX2" fmla="*/ 2188062 w 2772385"/>
              <a:gd name="connsiteY2" fmla="*/ 159180 h 3816780"/>
              <a:gd name="connsiteX3" fmla="*/ 2087086 w 2772385"/>
              <a:gd name="connsiteY3" fmla="*/ 198449 h 3816780"/>
              <a:gd name="connsiteX4" fmla="*/ 2137574 w 2772385"/>
              <a:gd name="connsiteY4" fmla="*/ 288206 h 3816780"/>
              <a:gd name="connsiteX5" fmla="*/ 2025378 w 2772385"/>
              <a:gd name="connsiteY5" fmla="*/ 450890 h 3816780"/>
              <a:gd name="connsiteX6" fmla="*/ 2131966 w 2772385"/>
              <a:gd name="connsiteY6" fmla="*/ 585526 h 3816780"/>
              <a:gd name="connsiteX7" fmla="*/ 2154403 w 2772385"/>
              <a:gd name="connsiteY7" fmla="*/ 708942 h 3816780"/>
              <a:gd name="connsiteX8" fmla="*/ 2025378 w 2772385"/>
              <a:gd name="connsiteY8" fmla="*/ 753820 h 3816780"/>
              <a:gd name="connsiteX9" fmla="*/ 1991719 w 2772385"/>
              <a:gd name="connsiteY9" fmla="*/ 821138 h 3816780"/>
              <a:gd name="connsiteX10" fmla="*/ 1991719 w 2772385"/>
              <a:gd name="connsiteY10" fmla="*/ 708942 h 3816780"/>
              <a:gd name="connsiteX11" fmla="*/ 1941230 w 2772385"/>
              <a:gd name="connsiteY11" fmla="*/ 669673 h 3816780"/>
              <a:gd name="connsiteX12" fmla="*/ 1778546 w 2772385"/>
              <a:gd name="connsiteY12" fmla="*/ 770649 h 3816780"/>
              <a:gd name="connsiteX13" fmla="*/ 1397078 w 2772385"/>
              <a:gd name="connsiteY13" fmla="*/ 579916 h 3816780"/>
              <a:gd name="connsiteX14" fmla="*/ 1660739 w 2772385"/>
              <a:gd name="connsiteY14" fmla="*/ 1129678 h 3816780"/>
              <a:gd name="connsiteX15" fmla="*/ 1795375 w 2772385"/>
              <a:gd name="connsiteY15" fmla="*/ 1225045 h 3816780"/>
              <a:gd name="connsiteX16" fmla="*/ 1643910 w 2772385"/>
              <a:gd name="connsiteY16" fmla="*/ 1449437 h 3816780"/>
              <a:gd name="connsiteX17" fmla="*/ 1722448 w 2772385"/>
              <a:gd name="connsiteY17" fmla="*/ 1668220 h 3816780"/>
              <a:gd name="connsiteX18" fmla="*/ 1812205 w 2772385"/>
              <a:gd name="connsiteY18" fmla="*/ 1662611 h 3816780"/>
              <a:gd name="connsiteX19" fmla="*/ 1621470 w 2772385"/>
              <a:gd name="connsiteY19" fmla="*/ 1858954 h 3816780"/>
              <a:gd name="connsiteX20" fmla="*/ 909024 w 2772385"/>
              <a:gd name="connsiteY20" fmla="*/ 1578463 h 3816780"/>
              <a:gd name="connsiteX21" fmla="*/ 454629 w 2772385"/>
              <a:gd name="connsiteY21" fmla="*/ 2605060 h 3816780"/>
              <a:gd name="connsiteX22" fmla="*/ 258286 w 2772385"/>
              <a:gd name="connsiteY22" fmla="*/ 2812623 h 3816780"/>
              <a:gd name="connsiteX23" fmla="*/ 39503 w 2772385"/>
              <a:gd name="connsiteY23" fmla="*/ 2857501 h 3816780"/>
              <a:gd name="connsiteX24" fmla="*/ 28282 w 2772385"/>
              <a:gd name="connsiteY24" fmla="*/ 2975307 h 3816780"/>
              <a:gd name="connsiteX25" fmla="*/ 258285 w 2772385"/>
              <a:gd name="connsiteY25" fmla="*/ 3087504 h 3816780"/>
              <a:gd name="connsiteX26" fmla="*/ 527559 w 2772385"/>
              <a:gd name="connsiteY26" fmla="*/ 2986527 h 3816780"/>
              <a:gd name="connsiteX27" fmla="*/ 488288 w 2772385"/>
              <a:gd name="connsiteY27" fmla="*/ 3154821 h 3816780"/>
              <a:gd name="connsiteX28" fmla="*/ 561215 w 2772385"/>
              <a:gd name="connsiteY28" fmla="*/ 3194090 h 3816780"/>
              <a:gd name="connsiteX29" fmla="*/ 381702 w 2772385"/>
              <a:gd name="connsiteY29" fmla="*/ 3592387 h 3816780"/>
              <a:gd name="connsiteX30" fmla="*/ 213408 w 2772385"/>
              <a:gd name="connsiteY30" fmla="*/ 3698973 h 3816780"/>
              <a:gd name="connsiteX31" fmla="*/ 280726 w 2772385"/>
              <a:gd name="connsiteY31" fmla="*/ 3811169 h 3816780"/>
              <a:gd name="connsiteX32" fmla="*/ 477068 w 2772385"/>
              <a:gd name="connsiteY32" fmla="*/ 3771902 h 3816780"/>
              <a:gd name="connsiteX33" fmla="*/ 622923 w 2772385"/>
              <a:gd name="connsiteY33" fmla="*/ 3547509 h 3816780"/>
              <a:gd name="connsiteX34" fmla="*/ 662193 w 2772385"/>
              <a:gd name="connsiteY34" fmla="*/ 3743852 h 3816780"/>
              <a:gd name="connsiteX35" fmla="*/ 735121 w 2772385"/>
              <a:gd name="connsiteY35" fmla="*/ 3732634 h 3816780"/>
              <a:gd name="connsiteX36" fmla="*/ 774389 w 2772385"/>
              <a:gd name="connsiteY36" fmla="*/ 3474581 h 3816780"/>
              <a:gd name="connsiteX37" fmla="*/ 695851 w 2772385"/>
              <a:gd name="connsiteY37" fmla="*/ 3238969 h 3816780"/>
              <a:gd name="connsiteX38" fmla="*/ 897805 w 2772385"/>
              <a:gd name="connsiteY38" fmla="*/ 2627499 h 3816780"/>
              <a:gd name="connsiteX39" fmla="*/ 1161466 w 2772385"/>
              <a:gd name="connsiteY39" fmla="*/ 2520912 h 3816780"/>
              <a:gd name="connsiteX40" fmla="*/ 1492445 w 2772385"/>
              <a:gd name="connsiteY40" fmla="*/ 2638718 h 3816780"/>
              <a:gd name="connsiteX41" fmla="*/ 1587812 w 2772385"/>
              <a:gd name="connsiteY41" fmla="*/ 2627499 h 3816780"/>
              <a:gd name="connsiteX42" fmla="*/ 1643910 w 2772385"/>
              <a:gd name="connsiteY42" fmla="*/ 2728476 h 3816780"/>
              <a:gd name="connsiteX43" fmla="*/ 1795375 w 2772385"/>
              <a:gd name="connsiteY43" fmla="*/ 2762134 h 3816780"/>
              <a:gd name="connsiteX44" fmla="*/ 1795375 w 2772385"/>
              <a:gd name="connsiteY44" fmla="*/ 2812623 h 3816780"/>
              <a:gd name="connsiteX45" fmla="*/ 1750497 w 2772385"/>
              <a:gd name="connsiteY45" fmla="*/ 3008967 h 3816780"/>
              <a:gd name="connsiteX46" fmla="*/ 1711228 w 2772385"/>
              <a:gd name="connsiteY46" fmla="*/ 3328726 h 3816780"/>
              <a:gd name="connsiteX47" fmla="*/ 1200735 w 2772385"/>
              <a:gd name="connsiteY47" fmla="*/ 3396044 h 3816780"/>
              <a:gd name="connsiteX48" fmla="*/ 1172686 w 2772385"/>
              <a:gd name="connsiteY48" fmla="*/ 3468971 h 3816780"/>
              <a:gd name="connsiteX49" fmla="*/ 1110978 w 2772385"/>
              <a:gd name="connsiteY49" fmla="*/ 3497020 h 3816780"/>
              <a:gd name="connsiteX50" fmla="*/ 1139027 w 2772385"/>
              <a:gd name="connsiteY50" fmla="*/ 3631656 h 3816780"/>
              <a:gd name="connsiteX51" fmla="*/ 1279272 w 2772385"/>
              <a:gd name="connsiteY51" fmla="*/ 3637266 h 3816780"/>
              <a:gd name="connsiteX52" fmla="*/ 1273662 w 2772385"/>
              <a:gd name="connsiteY52" fmla="*/ 3485801 h 3816780"/>
              <a:gd name="connsiteX53" fmla="*/ 1453176 w 2772385"/>
              <a:gd name="connsiteY53" fmla="*/ 3497020 h 3816780"/>
              <a:gd name="connsiteX54" fmla="*/ 1425127 w 2772385"/>
              <a:gd name="connsiteY54" fmla="*/ 3575558 h 3816780"/>
              <a:gd name="connsiteX55" fmla="*/ 1397078 w 2772385"/>
              <a:gd name="connsiteY55" fmla="*/ 3637266 h 3816780"/>
              <a:gd name="connsiteX56" fmla="*/ 1340980 w 2772385"/>
              <a:gd name="connsiteY56" fmla="*/ 3704584 h 3816780"/>
              <a:gd name="connsiteX57" fmla="*/ 1453177 w 2772385"/>
              <a:gd name="connsiteY57" fmla="*/ 3799951 h 3816780"/>
              <a:gd name="connsiteX58" fmla="*/ 1514884 w 2772385"/>
              <a:gd name="connsiteY58" fmla="*/ 3642876 h 3816780"/>
              <a:gd name="connsiteX59" fmla="*/ 1817814 w 2772385"/>
              <a:gd name="connsiteY59" fmla="*/ 3541899 h 3816780"/>
              <a:gd name="connsiteX60" fmla="*/ 2154403 w 2772385"/>
              <a:gd name="connsiteY60" fmla="*/ 3614826 h 3816780"/>
              <a:gd name="connsiteX61" fmla="*/ 2109525 w 2772385"/>
              <a:gd name="connsiteY61" fmla="*/ 3715803 h 3816780"/>
              <a:gd name="connsiteX62" fmla="*/ 2193672 w 2772385"/>
              <a:gd name="connsiteY62" fmla="*/ 3816780 h 3816780"/>
              <a:gd name="connsiteX63" fmla="*/ 2277819 w 2772385"/>
              <a:gd name="connsiteY63" fmla="*/ 3732633 h 3816780"/>
              <a:gd name="connsiteX64" fmla="*/ 2266600 w 2772385"/>
              <a:gd name="connsiteY64" fmla="*/ 3637266 h 3816780"/>
              <a:gd name="connsiteX65" fmla="*/ 2423675 w 2772385"/>
              <a:gd name="connsiteY65" fmla="*/ 3564338 h 3816780"/>
              <a:gd name="connsiteX66" fmla="*/ 2429284 w 2772385"/>
              <a:gd name="connsiteY66" fmla="*/ 3384824 h 3816780"/>
              <a:gd name="connsiteX67" fmla="*/ 1907572 w 2772385"/>
              <a:gd name="connsiteY67" fmla="*/ 3345556 h 3816780"/>
              <a:gd name="connsiteX68" fmla="*/ 1913181 w 2772385"/>
              <a:gd name="connsiteY68" fmla="*/ 3031406 h 3816780"/>
              <a:gd name="connsiteX69" fmla="*/ 1907571 w 2772385"/>
              <a:gd name="connsiteY69" fmla="*/ 3014576 h 3816780"/>
              <a:gd name="connsiteX70" fmla="*/ 1901962 w 2772385"/>
              <a:gd name="connsiteY70" fmla="*/ 2835062 h 3816780"/>
              <a:gd name="connsiteX71" fmla="*/ 1857083 w 2772385"/>
              <a:gd name="connsiteY71" fmla="*/ 2773354 h 3816780"/>
              <a:gd name="connsiteX72" fmla="*/ 2047817 w 2772385"/>
              <a:gd name="connsiteY72" fmla="*/ 2717256 h 3816780"/>
              <a:gd name="connsiteX73" fmla="*/ 2081476 w 2772385"/>
              <a:gd name="connsiteY73" fmla="*/ 2610669 h 3816780"/>
              <a:gd name="connsiteX74" fmla="*/ 2367576 w 2772385"/>
              <a:gd name="connsiteY74" fmla="*/ 2621889 h 3816780"/>
              <a:gd name="connsiteX75" fmla="*/ 2591969 w 2772385"/>
              <a:gd name="connsiteY75" fmla="*/ 2032858 h 3816780"/>
              <a:gd name="connsiteX76" fmla="*/ 2547090 w 2772385"/>
              <a:gd name="connsiteY76" fmla="*/ 1948711 h 3816780"/>
              <a:gd name="connsiteX77" fmla="*/ 2648067 w 2772385"/>
              <a:gd name="connsiteY77" fmla="*/ 1432608 h 3816780"/>
              <a:gd name="connsiteX78" fmla="*/ 2620019 w 2772385"/>
              <a:gd name="connsiteY78" fmla="*/ 1337242 h 3816780"/>
              <a:gd name="connsiteX79" fmla="*/ 2479772 w 2772385"/>
              <a:gd name="connsiteY79" fmla="*/ 798699 h 3816780"/>
              <a:gd name="connsiteX80" fmla="*/ 2737825 w 2772385"/>
              <a:gd name="connsiteY80" fmla="*/ 675283 h 3816780"/>
              <a:gd name="connsiteX81" fmla="*/ 2709775 w 2772385"/>
              <a:gd name="connsiteY81" fmla="*/ 434061 h 3816780"/>
              <a:gd name="connsiteX82" fmla="*/ 2625628 w 2772385"/>
              <a:gd name="connsiteY82" fmla="*/ 86253 h 3816780"/>
              <a:gd name="connsiteX0" fmla="*/ 2625628 w 2772385"/>
              <a:gd name="connsiteY0" fmla="*/ 86253 h 3816780"/>
              <a:gd name="connsiteX1" fmla="*/ 2429284 w 2772385"/>
              <a:gd name="connsiteY1" fmla="*/ 2105 h 3816780"/>
              <a:gd name="connsiteX2" fmla="*/ 2188062 w 2772385"/>
              <a:gd name="connsiteY2" fmla="*/ 159180 h 3816780"/>
              <a:gd name="connsiteX3" fmla="*/ 2087086 w 2772385"/>
              <a:gd name="connsiteY3" fmla="*/ 198449 h 3816780"/>
              <a:gd name="connsiteX4" fmla="*/ 2137574 w 2772385"/>
              <a:gd name="connsiteY4" fmla="*/ 288206 h 3816780"/>
              <a:gd name="connsiteX5" fmla="*/ 2025378 w 2772385"/>
              <a:gd name="connsiteY5" fmla="*/ 450890 h 3816780"/>
              <a:gd name="connsiteX6" fmla="*/ 2131966 w 2772385"/>
              <a:gd name="connsiteY6" fmla="*/ 585526 h 3816780"/>
              <a:gd name="connsiteX7" fmla="*/ 2154403 w 2772385"/>
              <a:gd name="connsiteY7" fmla="*/ 708942 h 3816780"/>
              <a:gd name="connsiteX8" fmla="*/ 2025378 w 2772385"/>
              <a:gd name="connsiteY8" fmla="*/ 753820 h 3816780"/>
              <a:gd name="connsiteX9" fmla="*/ 1991719 w 2772385"/>
              <a:gd name="connsiteY9" fmla="*/ 821138 h 3816780"/>
              <a:gd name="connsiteX10" fmla="*/ 1991719 w 2772385"/>
              <a:gd name="connsiteY10" fmla="*/ 708942 h 3816780"/>
              <a:gd name="connsiteX11" fmla="*/ 1941230 w 2772385"/>
              <a:gd name="connsiteY11" fmla="*/ 669673 h 3816780"/>
              <a:gd name="connsiteX12" fmla="*/ 1778546 w 2772385"/>
              <a:gd name="connsiteY12" fmla="*/ 770649 h 3816780"/>
              <a:gd name="connsiteX13" fmla="*/ 1397078 w 2772385"/>
              <a:gd name="connsiteY13" fmla="*/ 579916 h 3816780"/>
              <a:gd name="connsiteX14" fmla="*/ 1660739 w 2772385"/>
              <a:gd name="connsiteY14" fmla="*/ 1129678 h 3816780"/>
              <a:gd name="connsiteX15" fmla="*/ 1795375 w 2772385"/>
              <a:gd name="connsiteY15" fmla="*/ 1225045 h 3816780"/>
              <a:gd name="connsiteX16" fmla="*/ 1643910 w 2772385"/>
              <a:gd name="connsiteY16" fmla="*/ 1449437 h 3816780"/>
              <a:gd name="connsiteX17" fmla="*/ 1722448 w 2772385"/>
              <a:gd name="connsiteY17" fmla="*/ 1668220 h 3816780"/>
              <a:gd name="connsiteX18" fmla="*/ 1812205 w 2772385"/>
              <a:gd name="connsiteY18" fmla="*/ 1662611 h 3816780"/>
              <a:gd name="connsiteX19" fmla="*/ 1621470 w 2772385"/>
              <a:gd name="connsiteY19" fmla="*/ 1858954 h 3816780"/>
              <a:gd name="connsiteX20" fmla="*/ 909024 w 2772385"/>
              <a:gd name="connsiteY20" fmla="*/ 1578463 h 3816780"/>
              <a:gd name="connsiteX21" fmla="*/ 454629 w 2772385"/>
              <a:gd name="connsiteY21" fmla="*/ 2605060 h 3816780"/>
              <a:gd name="connsiteX22" fmla="*/ 258286 w 2772385"/>
              <a:gd name="connsiteY22" fmla="*/ 2812623 h 3816780"/>
              <a:gd name="connsiteX23" fmla="*/ 39503 w 2772385"/>
              <a:gd name="connsiteY23" fmla="*/ 2857501 h 3816780"/>
              <a:gd name="connsiteX24" fmla="*/ 28282 w 2772385"/>
              <a:gd name="connsiteY24" fmla="*/ 2975307 h 3816780"/>
              <a:gd name="connsiteX25" fmla="*/ 258285 w 2772385"/>
              <a:gd name="connsiteY25" fmla="*/ 3087504 h 3816780"/>
              <a:gd name="connsiteX26" fmla="*/ 527559 w 2772385"/>
              <a:gd name="connsiteY26" fmla="*/ 2986527 h 3816780"/>
              <a:gd name="connsiteX27" fmla="*/ 488288 w 2772385"/>
              <a:gd name="connsiteY27" fmla="*/ 3154821 h 3816780"/>
              <a:gd name="connsiteX28" fmla="*/ 561215 w 2772385"/>
              <a:gd name="connsiteY28" fmla="*/ 3194090 h 3816780"/>
              <a:gd name="connsiteX29" fmla="*/ 381702 w 2772385"/>
              <a:gd name="connsiteY29" fmla="*/ 3592387 h 3816780"/>
              <a:gd name="connsiteX30" fmla="*/ 213408 w 2772385"/>
              <a:gd name="connsiteY30" fmla="*/ 3698973 h 3816780"/>
              <a:gd name="connsiteX31" fmla="*/ 280726 w 2772385"/>
              <a:gd name="connsiteY31" fmla="*/ 3811169 h 3816780"/>
              <a:gd name="connsiteX32" fmla="*/ 477068 w 2772385"/>
              <a:gd name="connsiteY32" fmla="*/ 3771902 h 3816780"/>
              <a:gd name="connsiteX33" fmla="*/ 622923 w 2772385"/>
              <a:gd name="connsiteY33" fmla="*/ 3547509 h 3816780"/>
              <a:gd name="connsiteX34" fmla="*/ 662193 w 2772385"/>
              <a:gd name="connsiteY34" fmla="*/ 3743852 h 3816780"/>
              <a:gd name="connsiteX35" fmla="*/ 735121 w 2772385"/>
              <a:gd name="connsiteY35" fmla="*/ 3732634 h 3816780"/>
              <a:gd name="connsiteX36" fmla="*/ 774389 w 2772385"/>
              <a:gd name="connsiteY36" fmla="*/ 3474581 h 3816780"/>
              <a:gd name="connsiteX37" fmla="*/ 695851 w 2772385"/>
              <a:gd name="connsiteY37" fmla="*/ 3238969 h 3816780"/>
              <a:gd name="connsiteX38" fmla="*/ 897805 w 2772385"/>
              <a:gd name="connsiteY38" fmla="*/ 2627499 h 3816780"/>
              <a:gd name="connsiteX39" fmla="*/ 1161466 w 2772385"/>
              <a:gd name="connsiteY39" fmla="*/ 2520912 h 3816780"/>
              <a:gd name="connsiteX40" fmla="*/ 1492445 w 2772385"/>
              <a:gd name="connsiteY40" fmla="*/ 2638718 h 3816780"/>
              <a:gd name="connsiteX41" fmla="*/ 1587812 w 2772385"/>
              <a:gd name="connsiteY41" fmla="*/ 2627499 h 3816780"/>
              <a:gd name="connsiteX42" fmla="*/ 1643910 w 2772385"/>
              <a:gd name="connsiteY42" fmla="*/ 2728476 h 3816780"/>
              <a:gd name="connsiteX43" fmla="*/ 1795375 w 2772385"/>
              <a:gd name="connsiteY43" fmla="*/ 2762134 h 3816780"/>
              <a:gd name="connsiteX44" fmla="*/ 1795375 w 2772385"/>
              <a:gd name="connsiteY44" fmla="*/ 2812623 h 3816780"/>
              <a:gd name="connsiteX45" fmla="*/ 1750497 w 2772385"/>
              <a:gd name="connsiteY45" fmla="*/ 3008967 h 3816780"/>
              <a:gd name="connsiteX46" fmla="*/ 1711228 w 2772385"/>
              <a:gd name="connsiteY46" fmla="*/ 3328726 h 3816780"/>
              <a:gd name="connsiteX47" fmla="*/ 1200735 w 2772385"/>
              <a:gd name="connsiteY47" fmla="*/ 3396044 h 3816780"/>
              <a:gd name="connsiteX48" fmla="*/ 1172686 w 2772385"/>
              <a:gd name="connsiteY48" fmla="*/ 3468971 h 3816780"/>
              <a:gd name="connsiteX49" fmla="*/ 1110978 w 2772385"/>
              <a:gd name="connsiteY49" fmla="*/ 3497020 h 3816780"/>
              <a:gd name="connsiteX50" fmla="*/ 1139027 w 2772385"/>
              <a:gd name="connsiteY50" fmla="*/ 3631656 h 3816780"/>
              <a:gd name="connsiteX51" fmla="*/ 1279272 w 2772385"/>
              <a:gd name="connsiteY51" fmla="*/ 3637266 h 3816780"/>
              <a:gd name="connsiteX52" fmla="*/ 1273662 w 2772385"/>
              <a:gd name="connsiteY52" fmla="*/ 3485801 h 3816780"/>
              <a:gd name="connsiteX53" fmla="*/ 1453176 w 2772385"/>
              <a:gd name="connsiteY53" fmla="*/ 3497020 h 3816780"/>
              <a:gd name="connsiteX54" fmla="*/ 1425127 w 2772385"/>
              <a:gd name="connsiteY54" fmla="*/ 3575558 h 3816780"/>
              <a:gd name="connsiteX55" fmla="*/ 1397078 w 2772385"/>
              <a:gd name="connsiteY55" fmla="*/ 3637266 h 3816780"/>
              <a:gd name="connsiteX56" fmla="*/ 1340980 w 2772385"/>
              <a:gd name="connsiteY56" fmla="*/ 3704584 h 3816780"/>
              <a:gd name="connsiteX57" fmla="*/ 1453177 w 2772385"/>
              <a:gd name="connsiteY57" fmla="*/ 3799951 h 3816780"/>
              <a:gd name="connsiteX58" fmla="*/ 1514884 w 2772385"/>
              <a:gd name="connsiteY58" fmla="*/ 3642876 h 3816780"/>
              <a:gd name="connsiteX59" fmla="*/ 1817814 w 2772385"/>
              <a:gd name="connsiteY59" fmla="*/ 3541899 h 3816780"/>
              <a:gd name="connsiteX60" fmla="*/ 2154403 w 2772385"/>
              <a:gd name="connsiteY60" fmla="*/ 3614826 h 3816780"/>
              <a:gd name="connsiteX61" fmla="*/ 2109525 w 2772385"/>
              <a:gd name="connsiteY61" fmla="*/ 3715803 h 3816780"/>
              <a:gd name="connsiteX62" fmla="*/ 2193672 w 2772385"/>
              <a:gd name="connsiteY62" fmla="*/ 3816780 h 3816780"/>
              <a:gd name="connsiteX63" fmla="*/ 2277819 w 2772385"/>
              <a:gd name="connsiteY63" fmla="*/ 3732633 h 3816780"/>
              <a:gd name="connsiteX64" fmla="*/ 2266600 w 2772385"/>
              <a:gd name="connsiteY64" fmla="*/ 3637266 h 3816780"/>
              <a:gd name="connsiteX65" fmla="*/ 2423675 w 2772385"/>
              <a:gd name="connsiteY65" fmla="*/ 3564338 h 3816780"/>
              <a:gd name="connsiteX66" fmla="*/ 2429284 w 2772385"/>
              <a:gd name="connsiteY66" fmla="*/ 3384824 h 3816780"/>
              <a:gd name="connsiteX67" fmla="*/ 1907572 w 2772385"/>
              <a:gd name="connsiteY67" fmla="*/ 3345556 h 3816780"/>
              <a:gd name="connsiteX68" fmla="*/ 1913181 w 2772385"/>
              <a:gd name="connsiteY68" fmla="*/ 3031406 h 3816780"/>
              <a:gd name="connsiteX69" fmla="*/ 1907571 w 2772385"/>
              <a:gd name="connsiteY69" fmla="*/ 3014576 h 3816780"/>
              <a:gd name="connsiteX70" fmla="*/ 1901962 w 2772385"/>
              <a:gd name="connsiteY70" fmla="*/ 2835062 h 3816780"/>
              <a:gd name="connsiteX71" fmla="*/ 1857083 w 2772385"/>
              <a:gd name="connsiteY71" fmla="*/ 2773354 h 3816780"/>
              <a:gd name="connsiteX72" fmla="*/ 2047817 w 2772385"/>
              <a:gd name="connsiteY72" fmla="*/ 2717256 h 3816780"/>
              <a:gd name="connsiteX73" fmla="*/ 2081476 w 2772385"/>
              <a:gd name="connsiteY73" fmla="*/ 2610669 h 3816780"/>
              <a:gd name="connsiteX74" fmla="*/ 2367576 w 2772385"/>
              <a:gd name="connsiteY74" fmla="*/ 2621889 h 3816780"/>
              <a:gd name="connsiteX75" fmla="*/ 2591969 w 2772385"/>
              <a:gd name="connsiteY75" fmla="*/ 2032858 h 3816780"/>
              <a:gd name="connsiteX76" fmla="*/ 2547090 w 2772385"/>
              <a:gd name="connsiteY76" fmla="*/ 1948711 h 3816780"/>
              <a:gd name="connsiteX77" fmla="*/ 2648067 w 2772385"/>
              <a:gd name="connsiteY77" fmla="*/ 1432608 h 3816780"/>
              <a:gd name="connsiteX78" fmla="*/ 2580750 w 2772385"/>
              <a:gd name="connsiteY78" fmla="*/ 1337242 h 3816780"/>
              <a:gd name="connsiteX79" fmla="*/ 2479772 w 2772385"/>
              <a:gd name="connsiteY79" fmla="*/ 798699 h 3816780"/>
              <a:gd name="connsiteX80" fmla="*/ 2737825 w 2772385"/>
              <a:gd name="connsiteY80" fmla="*/ 675283 h 3816780"/>
              <a:gd name="connsiteX81" fmla="*/ 2709775 w 2772385"/>
              <a:gd name="connsiteY81" fmla="*/ 434061 h 3816780"/>
              <a:gd name="connsiteX82" fmla="*/ 2625628 w 2772385"/>
              <a:gd name="connsiteY82" fmla="*/ 86253 h 3816780"/>
              <a:gd name="connsiteX0" fmla="*/ 2625628 w 2772385"/>
              <a:gd name="connsiteY0" fmla="*/ 86253 h 3816780"/>
              <a:gd name="connsiteX1" fmla="*/ 2429284 w 2772385"/>
              <a:gd name="connsiteY1" fmla="*/ 2105 h 3816780"/>
              <a:gd name="connsiteX2" fmla="*/ 2188062 w 2772385"/>
              <a:gd name="connsiteY2" fmla="*/ 159180 h 3816780"/>
              <a:gd name="connsiteX3" fmla="*/ 2087086 w 2772385"/>
              <a:gd name="connsiteY3" fmla="*/ 198449 h 3816780"/>
              <a:gd name="connsiteX4" fmla="*/ 2137574 w 2772385"/>
              <a:gd name="connsiteY4" fmla="*/ 288206 h 3816780"/>
              <a:gd name="connsiteX5" fmla="*/ 2025378 w 2772385"/>
              <a:gd name="connsiteY5" fmla="*/ 450890 h 3816780"/>
              <a:gd name="connsiteX6" fmla="*/ 2131966 w 2772385"/>
              <a:gd name="connsiteY6" fmla="*/ 585526 h 3816780"/>
              <a:gd name="connsiteX7" fmla="*/ 2154403 w 2772385"/>
              <a:gd name="connsiteY7" fmla="*/ 708942 h 3816780"/>
              <a:gd name="connsiteX8" fmla="*/ 2025378 w 2772385"/>
              <a:gd name="connsiteY8" fmla="*/ 753820 h 3816780"/>
              <a:gd name="connsiteX9" fmla="*/ 1991719 w 2772385"/>
              <a:gd name="connsiteY9" fmla="*/ 821138 h 3816780"/>
              <a:gd name="connsiteX10" fmla="*/ 1991719 w 2772385"/>
              <a:gd name="connsiteY10" fmla="*/ 708942 h 3816780"/>
              <a:gd name="connsiteX11" fmla="*/ 1941230 w 2772385"/>
              <a:gd name="connsiteY11" fmla="*/ 669673 h 3816780"/>
              <a:gd name="connsiteX12" fmla="*/ 1778546 w 2772385"/>
              <a:gd name="connsiteY12" fmla="*/ 770649 h 3816780"/>
              <a:gd name="connsiteX13" fmla="*/ 1397078 w 2772385"/>
              <a:gd name="connsiteY13" fmla="*/ 579916 h 3816780"/>
              <a:gd name="connsiteX14" fmla="*/ 1660739 w 2772385"/>
              <a:gd name="connsiteY14" fmla="*/ 1129678 h 3816780"/>
              <a:gd name="connsiteX15" fmla="*/ 1795375 w 2772385"/>
              <a:gd name="connsiteY15" fmla="*/ 1225045 h 3816780"/>
              <a:gd name="connsiteX16" fmla="*/ 1643910 w 2772385"/>
              <a:gd name="connsiteY16" fmla="*/ 1449437 h 3816780"/>
              <a:gd name="connsiteX17" fmla="*/ 1722448 w 2772385"/>
              <a:gd name="connsiteY17" fmla="*/ 1668220 h 3816780"/>
              <a:gd name="connsiteX18" fmla="*/ 1812205 w 2772385"/>
              <a:gd name="connsiteY18" fmla="*/ 1662611 h 3816780"/>
              <a:gd name="connsiteX19" fmla="*/ 1621470 w 2772385"/>
              <a:gd name="connsiteY19" fmla="*/ 1858954 h 3816780"/>
              <a:gd name="connsiteX20" fmla="*/ 909024 w 2772385"/>
              <a:gd name="connsiteY20" fmla="*/ 1578463 h 3816780"/>
              <a:gd name="connsiteX21" fmla="*/ 454629 w 2772385"/>
              <a:gd name="connsiteY21" fmla="*/ 2605060 h 3816780"/>
              <a:gd name="connsiteX22" fmla="*/ 258286 w 2772385"/>
              <a:gd name="connsiteY22" fmla="*/ 2812623 h 3816780"/>
              <a:gd name="connsiteX23" fmla="*/ 39503 w 2772385"/>
              <a:gd name="connsiteY23" fmla="*/ 2857501 h 3816780"/>
              <a:gd name="connsiteX24" fmla="*/ 28282 w 2772385"/>
              <a:gd name="connsiteY24" fmla="*/ 2975307 h 3816780"/>
              <a:gd name="connsiteX25" fmla="*/ 258285 w 2772385"/>
              <a:gd name="connsiteY25" fmla="*/ 3087504 h 3816780"/>
              <a:gd name="connsiteX26" fmla="*/ 527559 w 2772385"/>
              <a:gd name="connsiteY26" fmla="*/ 2986527 h 3816780"/>
              <a:gd name="connsiteX27" fmla="*/ 488288 w 2772385"/>
              <a:gd name="connsiteY27" fmla="*/ 3154821 h 3816780"/>
              <a:gd name="connsiteX28" fmla="*/ 561215 w 2772385"/>
              <a:gd name="connsiteY28" fmla="*/ 3194090 h 3816780"/>
              <a:gd name="connsiteX29" fmla="*/ 381702 w 2772385"/>
              <a:gd name="connsiteY29" fmla="*/ 3592387 h 3816780"/>
              <a:gd name="connsiteX30" fmla="*/ 213408 w 2772385"/>
              <a:gd name="connsiteY30" fmla="*/ 3698973 h 3816780"/>
              <a:gd name="connsiteX31" fmla="*/ 280726 w 2772385"/>
              <a:gd name="connsiteY31" fmla="*/ 3811169 h 3816780"/>
              <a:gd name="connsiteX32" fmla="*/ 477068 w 2772385"/>
              <a:gd name="connsiteY32" fmla="*/ 3771902 h 3816780"/>
              <a:gd name="connsiteX33" fmla="*/ 622923 w 2772385"/>
              <a:gd name="connsiteY33" fmla="*/ 3547509 h 3816780"/>
              <a:gd name="connsiteX34" fmla="*/ 662193 w 2772385"/>
              <a:gd name="connsiteY34" fmla="*/ 3743852 h 3816780"/>
              <a:gd name="connsiteX35" fmla="*/ 735121 w 2772385"/>
              <a:gd name="connsiteY35" fmla="*/ 3732634 h 3816780"/>
              <a:gd name="connsiteX36" fmla="*/ 774389 w 2772385"/>
              <a:gd name="connsiteY36" fmla="*/ 3474581 h 3816780"/>
              <a:gd name="connsiteX37" fmla="*/ 695851 w 2772385"/>
              <a:gd name="connsiteY37" fmla="*/ 3238969 h 3816780"/>
              <a:gd name="connsiteX38" fmla="*/ 897805 w 2772385"/>
              <a:gd name="connsiteY38" fmla="*/ 2627499 h 3816780"/>
              <a:gd name="connsiteX39" fmla="*/ 1161466 w 2772385"/>
              <a:gd name="connsiteY39" fmla="*/ 2520912 h 3816780"/>
              <a:gd name="connsiteX40" fmla="*/ 1492445 w 2772385"/>
              <a:gd name="connsiteY40" fmla="*/ 2638718 h 3816780"/>
              <a:gd name="connsiteX41" fmla="*/ 1587812 w 2772385"/>
              <a:gd name="connsiteY41" fmla="*/ 2627499 h 3816780"/>
              <a:gd name="connsiteX42" fmla="*/ 1643910 w 2772385"/>
              <a:gd name="connsiteY42" fmla="*/ 2728476 h 3816780"/>
              <a:gd name="connsiteX43" fmla="*/ 1795375 w 2772385"/>
              <a:gd name="connsiteY43" fmla="*/ 2762134 h 3816780"/>
              <a:gd name="connsiteX44" fmla="*/ 1795375 w 2772385"/>
              <a:gd name="connsiteY44" fmla="*/ 2812623 h 3816780"/>
              <a:gd name="connsiteX45" fmla="*/ 1750497 w 2772385"/>
              <a:gd name="connsiteY45" fmla="*/ 3008967 h 3816780"/>
              <a:gd name="connsiteX46" fmla="*/ 1711228 w 2772385"/>
              <a:gd name="connsiteY46" fmla="*/ 3328726 h 3816780"/>
              <a:gd name="connsiteX47" fmla="*/ 1200735 w 2772385"/>
              <a:gd name="connsiteY47" fmla="*/ 3396044 h 3816780"/>
              <a:gd name="connsiteX48" fmla="*/ 1172686 w 2772385"/>
              <a:gd name="connsiteY48" fmla="*/ 3468971 h 3816780"/>
              <a:gd name="connsiteX49" fmla="*/ 1110978 w 2772385"/>
              <a:gd name="connsiteY49" fmla="*/ 3497020 h 3816780"/>
              <a:gd name="connsiteX50" fmla="*/ 1139027 w 2772385"/>
              <a:gd name="connsiteY50" fmla="*/ 3631656 h 3816780"/>
              <a:gd name="connsiteX51" fmla="*/ 1279272 w 2772385"/>
              <a:gd name="connsiteY51" fmla="*/ 3637266 h 3816780"/>
              <a:gd name="connsiteX52" fmla="*/ 1273662 w 2772385"/>
              <a:gd name="connsiteY52" fmla="*/ 3485801 h 3816780"/>
              <a:gd name="connsiteX53" fmla="*/ 1453176 w 2772385"/>
              <a:gd name="connsiteY53" fmla="*/ 3497020 h 3816780"/>
              <a:gd name="connsiteX54" fmla="*/ 1425127 w 2772385"/>
              <a:gd name="connsiteY54" fmla="*/ 3575558 h 3816780"/>
              <a:gd name="connsiteX55" fmla="*/ 1397078 w 2772385"/>
              <a:gd name="connsiteY55" fmla="*/ 3637266 h 3816780"/>
              <a:gd name="connsiteX56" fmla="*/ 1340980 w 2772385"/>
              <a:gd name="connsiteY56" fmla="*/ 3704584 h 3816780"/>
              <a:gd name="connsiteX57" fmla="*/ 1453177 w 2772385"/>
              <a:gd name="connsiteY57" fmla="*/ 3799951 h 3816780"/>
              <a:gd name="connsiteX58" fmla="*/ 1514884 w 2772385"/>
              <a:gd name="connsiteY58" fmla="*/ 3642876 h 3816780"/>
              <a:gd name="connsiteX59" fmla="*/ 1817814 w 2772385"/>
              <a:gd name="connsiteY59" fmla="*/ 3541899 h 3816780"/>
              <a:gd name="connsiteX60" fmla="*/ 2154403 w 2772385"/>
              <a:gd name="connsiteY60" fmla="*/ 3614826 h 3816780"/>
              <a:gd name="connsiteX61" fmla="*/ 2109525 w 2772385"/>
              <a:gd name="connsiteY61" fmla="*/ 3715803 h 3816780"/>
              <a:gd name="connsiteX62" fmla="*/ 2193672 w 2772385"/>
              <a:gd name="connsiteY62" fmla="*/ 3816780 h 3816780"/>
              <a:gd name="connsiteX63" fmla="*/ 2277819 w 2772385"/>
              <a:gd name="connsiteY63" fmla="*/ 3732633 h 3816780"/>
              <a:gd name="connsiteX64" fmla="*/ 2266600 w 2772385"/>
              <a:gd name="connsiteY64" fmla="*/ 3637266 h 3816780"/>
              <a:gd name="connsiteX65" fmla="*/ 2423675 w 2772385"/>
              <a:gd name="connsiteY65" fmla="*/ 3564338 h 3816780"/>
              <a:gd name="connsiteX66" fmla="*/ 2429284 w 2772385"/>
              <a:gd name="connsiteY66" fmla="*/ 3384824 h 3816780"/>
              <a:gd name="connsiteX67" fmla="*/ 1907572 w 2772385"/>
              <a:gd name="connsiteY67" fmla="*/ 3345556 h 3816780"/>
              <a:gd name="connsiteX68" fmla="*/ 1913181 w 2772385"/>
              <a:gd name="connsiteY68" fmla="*/ 3031406 h 3816780"/>
              <a:gd name="connsiteX69" fmla="*/ 1907571 w 2772385"/>
              <a:gd name="connsiteY69" fmla="*/ 3014576 h 3816780"/>
              <a:gd name="connsiteX70" fmla="*/ 1901962 w 2772385"/>
              <a:gd name="connsiteY70" fmla="*/ 2835062 h 3816780"/>
              <a:gd name="connsiteX71" fmla="*/ 1857083 w 2772385"/>
              <a:gd name="connsiteY71" fmla="*/ 2773354 h 3816780"/>
              <a:gd name="connsiteX72" fmla="*/ 2047817 w 2772385"/>
              <a:gd name="connsiteY72" fmla="*/ 2717256 h 3816780"/>
              <a:gd name="connsiteX73" fmla="*/ 2081476 w 2772385"/>
              <a:gd name="connsiteY73" fmla="*/ 2610669 h 3816780"/>
              <a:gd name="connsiteX74" fmla="*/ 2367576 w 2772385"/>
              <a:gd name="connsiteY74" fmla="*/ 2621889 h 3816780"/>
              <a:gd name="connsiteX75" fmla="*/ 2591969 w 2772385"/>
              <a:gd name="connsiteY75" fmla="*/ 2032858 h 3816780"/>
              <a:gd name="connsiteX76" fmla="*/ 2547090 w 2772385"/>
              <a:gd name="connsiteY76" fmla="*/ 1948711 h 3816780"/>
              <a:gd name="connsiteX77" fmla="*/ 2648067 w 2772385"/>
              <a:gd name="connsiteY77" fmla="*/ 1432608 h 3816780"/>
              <a:gd name="connsiteX78" fmla="*/ 2580750 w 2772385"/>
              <a:gd name="connsiteY78" fmla="*/ 1337242 h 3816780"/>
              <a:gd name="connsiteX79" fmla="*/ 2479772 w 2772385"/>
              <a:gd name="connsiteY79" fmla="*/ 798699 h 3816780"/>
              <a:gd name="connsiteX80" fmla="*/ 2737825 w 2772385"/>
              <a:gd name="connsiteY80" fmla="*/ 675283 h 3816780"/>
              <a:gd name="connsiteX81" fmla="*/ 2709775 w 2772385"/>
              <a:gd name="connsiteY81" fmla="*/ 434061 h 3816780"/>
              <a:gd name="connsiteX82" fmla="*/ 2625628 w 2772385"/>
              <a:gd name="connsiteY82" fmla="*/ 86253 h 3816780"/>
              <a:gd name="connsiteX0" fmla="*/ 2625628 w 2772385"/>
              <a:gd name="connsiteY0" fmla="*/ 86253 h 3816780"/>
              <a:gd name="connsiteX1" fmla="*/ 2429284 w 2772385"/>
              <a:gd name="connsiteY1" fmla="*/ 2105 h 3816780"/>
              <a:gd name="connsiteX2" fmla="*/ 2188062 w 2772385"/>
              <a:gd name="connsiteY2" fmla="*/ 159180 h 3816780"/>
              <a:gd name="connsiteX3" fmla="*/ 2087086 w 2772385"/>
              <a:gd name="connsiteY3" fmla="*/ 198449 h 3816780"/>
              <a:gd name="connsiteX4" fmla="*/ 2137574 w 2772385"/>
              <a:gd name="connsiteY4" fmla="*/ 288206 h 3816780"/>
              <a:gd name="connsiteX5" fmla="*/ 2025378 w 2772385"/>
              <a:gd name="connsiteY5" fmla="*/ 450890 h 3816780"/>
              <a:gd name="connsiteX6" fmla="*/ 2131966 w 2772385"/>
              <a:gd name="connsiteY6" fmla="*/ 585526 h 3816780"/>
              <a:gd name="connsiteX7" fmla="*/ 2154403 w 2772385"/>
              <a:gd name="connsiteY7" fmla="*/ 708942 h 3816780"/>
              <a:gd name="connsiteX8" fmla="*/ 2025378 w 2772385"/>
              <a:gd name="connsiteY8" fmla="*/ 753820 h 3816780"/>
              <a:gd name="connsiteX9" fmla="*/ 1991719 w 2772385"/>
              <a:gd name="connsiteY9" fmla="*/ 821138 h 3816780"/>
              <a:gd name="connsiteX10" fmla="*/ 1991719 w 2772385"/>
              <a:gd name="connsiteY10" fmla="*/ 708942 h 3816780"/>
              <a:gd name="connsiteX11" fmla="*/ 1941230 w 2772385"/>
              <a:gd name="connsiteY11" fmla="*/ 669673 h 3816780"/>
              <a:gd name="connsiteX12" fmla="*/ 1778546 w 2772385"/>
              <a:gd name="connsiteY12" fmla="*/ 770649 h 3816780"/>
              <a:gd name="connsiteX13" fmla="*/ 1397078 w 2772385"/>
              <a:gd name="connsiteY13" fmla="*/ 579916 h 3816780"/>
              <a:gd name="connsiteX14" fmla="*/ 1660739 w 2772385"/>
              <a:gd name="connsiteY14" fmla="*/ 1129678 h 3816780"/>
              <a:gd name="connsiteX15" fmla="*/ 1795375 w 2772385"/>
              <a:gd name="connsiteY15" fmla="*/ 1225045 h 3816780"/>
              <a:gd name="connsiteX16" fmla="*/ 1643910 w 2772385"/>
              <a:gd name="connsiteY16" fmla="*/ 1449437 h 3816780"/>
              <a:gd name="connsiteX17" fmla="*/ 1722448 w 2772385"/>
              <a:gd name="connsiteY17" fmla="*/ 1668220 h 3816780"/>
              <a:gd name="connsiteX18" fmla="*/ 1812205 w 2772385"/>
              <a:gd name="connsiteY18" fmla="*/ 1662611 h 3816780"/>
              <a:gd name="connsiteX19" fmla="*/ 1621470 w 2772385"/>
              <a:gd name="connsiteY19" fmla="*/ 1858954 h 3816780"/>
              <a:gd name="connsiteX20" fmla="*/ 909024 w 2772385"/>
              <a:gd name="connsiteY20" fmla="*/ 1578463 h 3816780"/>
              <a:gd name="connsiteX21" fmla="*/ 454629 w 2772385"/>
              <a:gd name="connsiteY21" fmla="*/ 2605060 h 3816780"/>
              <a:gd name="connsiteX22" fmla="*/ 258286 w 2772385"/>
              <a:gd name="connsiteY22" fmla="*/ 2812623 h 3816780"/>
              <a:gd name="connsiteX23" fmla="*/ 39503 w 2772385"/>
              <a:gd name="connsiteY23" fmla="*/ 2857501 h 3816780"/>
              <a:gd name="connsiteX24" fmla="*/ 28282 w 2772385"/>
              <a:gd name="connsiteY24" fmla="*/ 2975307 h 3816780"/>
              <a:gd name="connsiteX25" fmla="*/ 258285 w 2772385"/>
              <a:gd name="connsiteY25" fmla="*/ 3087504 h 3816780"/>
              <a:gd name="connsiteX26" fmla="*/ 527559 w 2772385"/>
              <a:gd name="connsiteY26" fmla="*/ 2986527 h 3816780"/>
              <a:gd name="connsiteX27" fmla="*/ 488288 w 2772385"/>
              <a:gd name="connsiteY27" fmla="*/ 3154821 h 3816780"/>
              <a:gd name="connsiteX28" fmla="*/ 561215 w 2772385"/>
              <a:gd name="connsiteY28" fmla="*/ 3194090 h 3816780"/>
              <a:gd name="connsiteX29" fmla="*/ 381702 w 2772385"/>
              <a:gd name="connsiteY29" fmla="*/ 3592387 h 3816780"/>
              <a:gd name="connsiteX30" fmla="*/ 213408 w 2772385"/>
              <a:gd name="connsiteY30" fmla="*/ 3698973 h 3816780"/>
              <a:gd name="connsiteX31" fmla="*/ 280726 w 2772385"/>
              <a:gd name="connsiteY31" fmla="*/ 3811169 h 3816780"/>
              <a:gd name="connsiteX32" fmla="*/ 477068 w 2772385"/>
              <a:gd name="connsiteY32" fmla="*/ 3771902 h 3816780"/>
              <a:gd name="connsiteX33" fmla="*/ 622923 w 2772385"/>
              <a:gd name="connsiteY33" fmla="*/ 3547509 h 3816780"/>
              <a:gd name="connsiteX34" fmla="*/ 662193 w 2772385"/>
              <a:gd name="connsiteY34" fmla="*/ 3743852 h 3816780"/>
              <a:gd name="connsiteX35" fmla="*/ 735121 w 2772385"/>
              <a:gd name="connsiteY35" fmla="*/ 3732634 h 3816780"/>
              <a:gd name="connsiteX36" fmla="*/ 774389 w 2772385"/>
              <a:gd name="connsiteY36" fmla="*/ 3474581 h 3816780"/>
              <a:gd name="connsiteX37" fmla="*/ 695851 w 2772385"/>
              <a:gd name="connsiteY37" fmla="*/ 3238969 h 3816780"/>
              <a:gd name="connsiteX38" fmla="*/ 897805 w 2772385"/>
              <a:gd name="connsiteY38" fmla="*/ 2627499 h 3816780"/>
              <a:gd name="connsiteX39" fmla="*/ 1161466 w 2772385"/>
              <a:gd name="connsiteY39" fmla="*/ 2520912 h 3816780"/>
              <a:gd name="connsiteX40" fmla="*/ 1492445 w 2772385"/>
              <a:gd name="connsiteY40" fmla="*/ 2638718 h 3816780"/>
              <a:gd name="connsiteX41" fmla="*/ 1587812 w 2772385"/>
              <a:gd name="connsiteY41" fmla="*/ 2627499 h 3816780"/>
              <a:gd name="connsiteX42" fmla="*/ 1643910 w 2772385"/>
              <a:gd name="connsiteY42" fmla="*/ 2728476 h 3816780"/>
              <a:gd name="connsiteX43" fmla="*/ 1795375 w 2772385"/>
              <a:gd name="connsiteY43" fmla="*/ 2762134 h 3816780"/>
              <a:gd name="connsiteX44" fmla="*/ 1795375 w 2772385"/>
              <a:gd name="connsiteY44" fmla="*/ 2812623 h 3816780"/>
              <a:gd name="connsiteX45" fmla="*/ 1750497 w 2772385"/>
              <a:gd name="connsiteY45" fmla="*/ 3008967 h 3816780"/>
              <a:gd name="connsiteX46" fmla="*/ 1711228 w 2772385"/>
              <a:gd name="connsiteY46" fmla="*/ 3328726 h 3816780"/>
              <a:gd name="connsiteX47" fmla="*/ 1200735 w 2772385"/>
              <a:gd name="connsiteY47" fmla="*/ 3396044 h 3816780"/>
              <a:gd name="connsiteX48" fmla="*/ 1172686 w 2772385"/>
              <a:gd name="connsiteY48" fmla="*/ 3468971 h 3816780"/>
              <a:gd name="connsiteX49" fmla="*/ 1110978 w 2772385"/>
              <a:gd name="connsiteY49" fmla="*/ 3497020 h 3816780"/>
              <a:gd name="connsiteX50" fmla="*/ 1139027 w 2772385"/>
              <a:gd name="connsiteY50" fmla="*/ 3631656 h 3816780"/>
              <a:gd name="connsiteX51" fmla="*/ 1279272 w 2772385"/>
              <a:gd name="connsiteY51" fmla="*/ 3637266 h 3816780"/>
              <a:gd name="connsiteX52" fmla="*/ 1273662 w 2772385"/>
              <a:gd name="connsiteY52" fmla="*/ 3485801 h 3816780"/>
              <a:gd name="connsiteX53" fmla="*/ 1453176 w 2772385"/>
              <a:gd name="connsiteY53" fmla="*/ 3497020 h 3816780"/>
              <a:gd name="connsiteX54" fmla="*/ 1425127 w 2772385"/>
              <a:gd name="connsiteY54" fmla="*/ 3575558 h 3816780"/>
              <a:gd name="connsiteX55" fmla="*/ 1397078 w 2772385"/>
              <a:gd name="connsiteY55" fmla="*/ 3637266 h 3816780"/>
              <a:gd name="connsiteX56" fmla="*/ 1340980 w 2772385"/>
              <a:gd name="connsiteY56" fmla="*/ 3704584 h 3816780"/>
              <a:gd name="connsiteX57" fmla="*/ 1453177 w 2772385"/>
              <a:gd name="connsiteY57" fmla="*/ 3799951 h 3816780"/>
              <a:gd name="connsiteX58" fmla="*/ 1514884 w 2772385"/>
              <a:gd name="connsiteY58" fmla="*/ 3642876 h 3816780"/>
              <a:gd name="connsiteX59" fmla="*/ 1817814 w 2772385"/>
              <a:gd name="connsiteY59" fmla="*/ 3541899 h 3816780"/>
              <a:gd name="connsiteX60" fmla="*/ 2154403 w 2772385"/>
              <a:gd name="connsiteY60" fmla="*/ 3614826 h 3816780"/>
              <a:gd name="connsiteX61" fmla="*/ 2109525 w 2772385"/>
              <a:gd name="connsiteY61" fmla="*/ 3715803 h 3816780"/>
              <a:gd name="connsiteX62" fmla="*/ 2193672 w 2772385"/>
              <a:gd name="connsiteY62" fmla="*/ 3816780 h 3816780"/>
              <a:gd name="connsiteX63" fmla="*/ 2277819 w 2772385"/>
              <a:gd name="connsiteY63" fmla="*/ 3732633 h 3816780"/>
              <a:gd name="connsiteX64" fmla="*/ 2266600 w 2772385"/>
              <a:gd name="connsiteY64" fmla="*/ 3637266 h 3816780"/>
              <a:gd name="connsiteX65" fmla="*/ 2423675 w 2772385"/>
              <a:gd name="connsiteY65" fmla="*/ 3564338 h 3816780"/>
              <a:gd name="connsiteX66" fmla="*/ 2429284 w 2772385"/>
              <a:gd name="connsiteY66" fmla="*/ 3384824 h 3816780"/>
              <a:gd name="connsiteX67" fmla="*/ 1907572 w 2772385"/>
              <a:gd name="connsiteY67" fmla="*/ 3345556 h 3816780"/>
              <a:gd name="connsiteX68" fmla="*/ 1913181 w 2772385"/>
              <a:gd name="connsiteY68" fmla="*/ 3031406 h 3816780"/>
              <a:gd name="connsiteX69" fmla="*/ 1907571 w 2772385"/>
              <a:gd name="connsiteY69" fmla="*/ 3014576 h 3816780"/>
              <a:gd name="connsiteX70" fmla="*/ 1901962 w 2772385"/>
              <a:gd name="connsiteY70" fmla="*/ 2835062 h 3816780"/>
              <a:gd name="connsiteX71" fmla="*/ 1857083 w 2772385"/>
              <a:gd name="connsiteY71" fmla="*/ 2773354 h 3816780"/>
              <a:gd name="connsiteX72" fmla="*/ 2047817 w 2772385"/>
              <a:gd name="connsiteY72" fmla="*/ 2717256 h 3816780"/>
              <a:gd name="connsiteX73" fmla="*/ 2081476 w 2772385"/>
              <a:gd name="connsiteY73" fmla="*/ 2610669 h 3816780"/>
              <a:gd name="connsiteX74" fmla="*/ 2367576 w 2772385"/>
              <a:gd name="connsiteY74" fmla="*/ 2621889 h 3816780"/>
              <a:gd name="connsiteX75" fmla="*/ 2591969 w 2772385"/>
              <a:gd name="connsiteY75" fmla="*/ 2032858 h 3816780"/>
              <a:gd name="connsiteX76" fmla="*/ 2547090 w 2772385"/>
              <a:gd name="connsiteY76" fmla="*/ 1948711 h 3816780"/>
              <a:gd name="connsiteX77" fmla="*/ 2648067 w 2772385"/>
              <a:gd name="connsiteY77" fmla="*/ 1432608 h 3816780"/>
              <a:gd name="connsiteX78" fmla="*/ 2580750 w 2772385"/>
              <a:gd name="connsiteY78" fmla="*/ 1337242 h 3816780"/>
              <a:gd name="connsiteX79" fmla="*/ 2462943 w 2772385"/>
              <a:gd name="connsiteY79" fmla="*/ 809919 h 3816780"/>
              <a:gd name="connsiteX80" fmla="*/ 2737825 w 2772385"/>
              <a:gd name="connsiteY80" fmla="*/ 675283 h 3816780"/>
              <a:gd name="connsiteX81" fmla="*/ 2709775 w 2772385"/>
              <a:gd name="connsiteY81" fmla="*/ 434061 h 3816780"/>
              <a:gd name="connsiteX82" fmla="*/ 2625628 w 2772385"/>
              <a:gd name="connsiteY82" fmla="*/ 86253 h 3816780"/>
              <a:gd name="connsiteX0" fmla="*/ 2625628 w 2772385"/>
              <a:gd name="connsiteY0" fmla="*/ 86253 h 3816780"/>
              <a:gd name="connsiteX1" fmla="*/ 2429284 w 2772385"/>
              <a:gd name="connsiteY1" fmla="*/ 2105 h 3816780"/>
              <a:gd name="connsiteX2" fmla="*/ 2188062 w 2772385"/>
              <a:gd name="connsiteY2" fmla="*/ 159180 h 3816780"/>
              <a:gd name="connsiteX3" fmla="*/ 2087086 w 2772385"/>
              <a:gd name="connsiteY3" fmla="*/ 198449 h 3816780"/>
              <a:gd name="connsiteX4" fmla="*/ 2137574 w 2772385"/>
              <a:gd name="connsiteY4" fmla="*/ 288206 h 3816780"/>
              <a:gd name="connsiteX5" fmla="*/ 2025378 w 2772385"/>
              <a:gd name="connsiteY5" fmla="*/ 450890 h 3816780"/>
              <a:gd name="connsiteX6" fmla="*/ 2131966 w 2772385"/>
              <a:gd name="connsiteY6" fmla="*/ 585526 h 3816780"/>
              <a:gd name="connsiteX7" fmla="*/ 2154403 w 2772385"/>
              <a:gd name="connsiteY7" fmla="*/ 708942 h 3816780"/>
              <a:gd name="connsiteX8" fmla="*/ 2025378 w 2772385"/>
              <a:gd name="connsiteY8" fmla="*/ 753820 h 3816780"/>
              <a:gd name="connsiteX9" fmla="*/ 1991719 w 2772385"/>
              <a:gd name="connsiteY9" fmla="*/ 821138 h 3816780"/>
              <a:gd name="connsiteX10" fmla="*/ 1991719 w 2772385"/>
              <a:gd name="connsiteY10" fmla="*/ 708942 h 3816780"/>
              <a:gd name="connsiteX11" fmla="*/ 1941230 w 2772385"/>
              <a:gd name="connsiteY11" fmla="*/ 669673 h 3816780"/>
              <a:gd name="connsiteX12" fmla="*/ 1778546 w 2772385"/>
              <a:gd name="connsiteY12" fmla="*/ 770649 h 3816780"/>
              <a:gd name="connsiteX13" fmla="*/ 1397078 w 2772385"/>
              <a:gd name="connsiteY13" fmla="*/ 579916 h 3816780"/>
              <a:gd name="connsiteX14" fmla="*/ 1660739 w 2772385"/>
              <a:gd name="connsiteY14" fmla="*/ 1129678 h 3816780"/>
              <a:gd name="connsiteX15" fmla="*/ 1795375 w 2772385"/>
              <a:gd name="connsiteY15" fmla="*/ 1225045 h 3816780"/>
              <a:gd name="connsiteX16" fmla="*/ 1643910 w 2772385"/>
              <a:gd name="connsiteY16" fmla="*/ 1449437 h 3816780"/>
              <a:gd name="connsiteX17" fmla="*/ 1722448 w 2772385"/>
              <a:gd name="connsiteY17" fmla="*/ 1668220 h 3816780"/>
              <a:gd name="connsiteX18" fmla="*/ 1812205 w 2772385"/>
              <a:gd name="connsiteY18" fmla="*/ 1662611 h 3816780"/>
              <a:gd name="connsiteX19" fmla="*/ 1621470 w 2772385"/>
              <a:gd name="connsiteY19" fmla="*/ 1858954 h 3816780"/>
              <a:gd name="connsiteX20" fmla="*/ 909024 w 2772385"/>
              <a:gd name="connsiteY20" fmla="*/ 1578463 h 3816780"/>
              <a:gd name="connsiteX21" fmla="*/ 454629 w 2772385"/>
              <a:gd name="connsiteY21" fmla="*/ 2605060 h 3816780"/>
              <a:gd name="connsiteX22" fmla="*/ 258286 w 2772385"/>
              <a:gd name="connsiteY22" fmla="*/ 2812623 h 3816780"/>
              <a:gd name="connsiteX23" fmla="*/ 39503 w 2772385"/>
              <a:gd name="connsiteY23" fmla="*/ 2857501 h 3816780"/>
              <a:gd name="connsiteX24" fmla="*/ 28282 w 2772385"/>
              <a:gd name="connsiteY24" fmla="*/ 2975307 h 3816780"/>
              <a:gd name="connsiteX25" fmla="*/ 258285 w 2772385"/>
              <a:gd name="connsiteY25" fmla="*/ 3087504 h 3816780"/>
              <a:gd name="connsiteX26" fmla="*/ 527559 w 2772385"/>
              <a:gd name="connsiteY26" fmla="*/ 2986527 h 3816780"/>
              <a:gd name="connsiteX27" fmla="*/ 488288 w 2772385"/>
              <a:gd name="connsiteY27" fmla="*/ 3154821 h 3816780"/>
              <a:gd name="connsiteX28" fmla="*/ 561215 w 2772385"/>
              <a:gd name="connsiteY28" fmla="*/ 3194090 h 3816780"/>
              <a:gd name="connsiteX29" fmla="*/ 381702 w 2772385"/>
              <a:gd name="connsiteY29" fmla="*/ 3592387 h 3816780"/>
              <a:gd name="connsiteX30" fmla="*/ 213408 w 2772385"/>
              <a:gd name="connsiteY30" fmla="*/ 3698973 h 3816780"/>
              <a:gd name="connsiteX31" fmla="*/ 280726 w 2772385"/>
              <a:gd name="connsiteY31" fmla="*/ 3811169 h 3816780"/>
              <a:gd name="connsiteX32" fmla="*/ 477068 w 2772385"/>
              <a:gd name="connsiteY32" fmla="*/ 3771902 h 3816780"/>
              <a:gd name="connsiteX33" fmla="*/ 622923 w 2772385"/>
              <a:gd name="connsiteY33" fmla="*/ 3547509 h 3816780"/>
              <a:gd name="connsiteX34" fmla="*/ 662193 w 2772385"/>
              <a:gd name="connsiteY34" fmla="*/ 3743852 h 3816780"/>
              <a:gd name="connsiteX35" fmla="*/ 735121 w 2772385"/>
              <a:gd name="connsiteY35" fmla="*/ 3732634 h 3816780"/>
              <a:gd name="connsiteX36" fmla="*/ 774389 w 2772385"/>
              <a:gd name="connsiteY36" fmla="*/ 3474581 h 3816780"/>
              <a:gd name="connsiteX37" fmla="*/ 695851 w 2772385"/>
              <a:gd name="connsiteY37" fmla="*/ 3238969 h 3816780"/>
              <a:gd name="connsiteX38" fmla="*/ 897805 w 2772385"/>
              <a:gd name="connsiteY38" fmla="*/ 2627499 h 3816780"/>
              <a:gd name="connsiteX39" fmla="*/ 1161466 w 2772385"/>
              <a:gd name="connsiteY39" fmla="*/ 2520912 h 3816780"/>
              <a:gd name="connsiteX40" fmla="*/ 1492445 w 2772385"/>
              <a:gd name="connsiteY40" fmla="*/ 2638718 h 3816780"/>
              <a:gd name="connsiteX41" fmla="*/ 1587812 w 2772385"/>
              <a:gd name="connsiteY41" fmla="*/ 2627499 h 3816780"/>
              <a:gd name="connsiteX42" fmla="*/ 1643910 w 2772385"/>
              <a:gd name="connsiteY42" fmla="*/ 2728476 h 3816780"/>
              <a:gd name="connsiteX43" fmla="*/ 1795375 w 2772385"/>
              <a:gd name="connsiteY43" fmla="*/ 2762134 h 3816780"/>
              <a:gd name="connsiteX44" fmla="*/ 1795375 w 2772385"/>
              <a:gd name="connsiteY44" fmla="*/ 2812623 h 3816780"/>
              <a:gd name="connsiteX45" fmla="*/ 1750497 w 2772385"/>
              <a:gd name="connsiteY45" fmla="*/ 3008967 h 3816780"/>
              <a:gd name="connsiteX46" fmla="*/ 1711228 w 2772385"/>
              <a:gd name="connsiteY46" fmla="*/ 3328726 h 3816780"/>
              <a:gd name="connsiteX47" fmla="*/ 1200735 w 2772385"/>
              <a:gd name="connsiteY47" fmla="*/ 3396044 h 3816780"/>
              <a:gd name="connsiteX48" fmla="*/ 1172686 w 2772385"/>
              <a:gd name="connsiteY48" fmla="*/ 3468971 h 3816780"/>
              <a:gd name="connsiteX49" fmla="*/ 1110978 w 2772385"/>
              <a:gd name="connsiteY49" fmla="*/ 3497020 h 3816780"/>
              <a:gd name="connsiteX50" fmla="*/ 1139027 w 2772385"/>
              <a:gd name="connsiteY50" fmla="*/ 3631656 h 3816780"/>
              <a:gd name="connsiteX51" fmla="*/ 1279272 w 2772385"/>
              <a:gd name="connsiteY51" fmla="*/ 3637266 h 3816780"/>
              <a:gd name="connsiteX52" fmla="*/ 1273662 w 2772385"/>
              <a:gd name="connsiteY52" fmla="*/ 3485801 h 3816780"/>
              <a:gd name="connsiteX53" fmla="*/ 1453176 w 2772385"/>
              <a:gd name="connsiteY53" fmla="*/ 3497020 h 3816780"/>
              <a:gd name="connsiteX54" fmla="*/ 1425127 w 2772385"/>
              <a:gd name="connsiteY54" fmla="*/ 3575558 h 3816780"/>
              <a:gd name="connsiteX55" fmla="*/ 1397078 w 2772385"/>
              <a:gd name="connsiteY55" fmla="*/ 3637266 h 3816780"/>
              <a:gd name="connsiteX56" fmla="*/ 1340980 w 2772385"/>
              <a:gd name="connsiteY56" fmla="*/ 3704584 h 3816780"/>
              <a:gd name="connsiteX57" fmla="*/ 1453177 w 2772385"/>
              <a:gd name="connsiteY57" fmla="*/ 3799951 h 3816780"/>
              <a:gd name="connsiteX58" fmla="*/ 1514884 w 2772385"/>
              <a:gd name="connsiteY58" fmla="*/ 3642876 h 3816780"/>
              <a:gd name="connsiteX59" fmla="*/ 1817814 w 2772385"/>
              <a:gd name="connsiteY59" fmla="*/ 3541899 h 3816780"/>
              <a:gd name="connsiteX60" fmla="*/ 2154403 w 2772385"/>
              <a:gd name="connsiteY60" fmla="*/ 3614826 h 3816780"/>
              <a:gd name="connsiteX61" fmla="*/ 2109525 w 2772385"/>
              <a:gd name="connsiteY61" fmla="*/ 3715803 h 3816780"/>
              <a:gd name="connsiteX62" fmla="*/ 2193672 w 2772385"/>
              <a:gd name="connsiteY62" fmla="*/ 3816780 h 3816780"/>
              <a:gd name="connsiteX63" fmla="*/ 2277819 w 2772385"/>
              <a:gd name="connsiteY63" fmla="*/ 3732633 h 3816780"/>
              <a:gd name="connsiteX64" fmla="*/ 2266600 w 2772385"/>
              <a:gd name="connsiteY64" fmla="*/ 3637266 h 3816780"/>
              <a:gd name="connsiteX65" fmla="*/ 2423675 w 2772385"/>
              <a:gd name="connsiteY65" fmla="*/ 3564338 h 3816780"/>
              <a:gd name="connsiteX66" fmla="*/ 2429284 w 2772385"/>
              <a:gd name="connsiteY66" fmla="*/ 3384824 h 3816780"/>
              <a:gd name="connsiteX67" fmla="*/ 1907572 w 2772385"/>
              <a:gd name="connsiteY67" fmla="*/ 3345556 h 3816780"/>
              <a:gd name="connsiteX68" fmla="*/ 1913181 w 2772385"/>
              <a:gd name="connsiteY68" fmla="*/ 3031406 h 3816780"/>
              <a:gd name="connsiteX69" fmla="*/ 1907571 w 2772385"/>
              <a:gd name="connsiteY69" fmla="*/ 3014576 h 3816780"/>
              <a:gd name="connsiteX70" fmla="*/ 1901962 w 2772385"/>
              <a:gd name="connsiteY70" fmla="*/ 2835062 h 3816780"/>
              <a:gd name="connsiteX71" fmla="*/ 1857083 w 2772385"/>
              <a:gd name="connsiteY71" fmla="*/ 2773354 h 3816780"/>
              <a:gd name="connsiteX72" fmla="*/ 2047817 w 2772385"/>
              <a:gd name="connsiteY72" fmla="*/ 2717256 h 3816780"/>
              <a:gd name="connsiteX73" fmla="*/ 2081476 w 2772385"/>
              <a:gd name="connsiteY73" fmla="*/ 2610669 h 3816780"/>
              <a:gd name="connsiteX74" fmla="*/ 2367576 w 2772385"/>
              <a:gd name="connsiteY74" fmla="*/ 2621889 h 3816780"/>
              <a:gd name="connsiteX75" fmla="*/ 2591969 w 2772385"/>
              <a:gd name="connsiteY75" fmla="*/ 2032858 h 3816780"/>
              <a:gd name="connsiteX76" fmla="*/ 2547090 w 2772385"/>
              <a:gd name="connsiteY76" fmla="*/ 1948711 h 3816780"/>
              <a:gd name="connsiteX77" fmla="*/ 2648067 w 2772385"/>
              <a:gd name="connsiteY77" fmla="*/ 1432608 h 3816780"/>
              <a:gd name="connsiteX78" fmla="*/ 2580750 w 2772385"/>
              <a:gd name="connsiteY78" fmla="*/ 1337242 h 3816780"/>
              <a:gd name="connsiteX79" fmla="*/ 2462943 w 2772385"/>
              <a:gd name="connsiteY79" fmla="*/ 809919 h 3816780"/>
              <a:gd name="connsiteX80" fmla="*/ 2737825 w 2772385"/>
              <a:gd name="connsiteY80" fmla="*/ 675283 h 3816780"/>
              <a:gd name="connsiteX81" fmla="*/ 2709775 w 2772385"/>
              <a:gd name="connsiteY81" fmla="*/ 434061 h 3816780"/>
              <a:gd name="connsiteX82" fmla="*/ 2625628 w 2772385"/>
              <a:gd name="connsiteY82" fmla="*/ 86253 h 3816780"/>
              <a:gd name="connsiteX0" fmla="*/ 2625628 w 2772385"/>
              <a:gd name="connsiteY0" fmla="*/ 86253 h 3816780"/>
              <a:gd name="connsiteX1" fmla="*/ 2429284 w 2772385"/>
              <a:gd name="connsiteY1" fmla="*/ 2105 h 3816780"/>
              <a:gd name="connsiteX2" fmla="*/ 2188062 w 2772385"/>
              <a:gd name="connsiteY2" fmla="*/ 159180 h 3816780"/>
              <a:gd name="connsiteX3" fmla="*/ 2087086 w 2772385"/>
              <a:gd name="connsiteY3" fmla="*/ 198449 h 3816780"/>
              <a:gd name="connsiteX4" fmla="*/ 2137574 w 2772385"/>
              <a:gd name="connsiteY4" fmla="*/ 288206 h 3816780"/>
              <a:gd name="connsiteX5" fmla="*/ 2025378 w 2772385"/>
              <a:gd name="connsiteY5" fmla="*/ 450890 h 3816780"/>
              <a:gd name="connsiteX6" fmla="*/ 2131966 w 2772385"/>
              <a:gd name="connsiteY6" fmla="*/ 585526 h 3816780"/>
              <a:gd name="connsiteX7" fmla="*/ 2154403 w 2772385"/>
              <a:gd name="connsiteY7" fmla="*/ 708942 h 3816780"/>
              <a:gd name="connsiteX8" fmla="*/ 2025378 w 2772385"/>
              <a:gd name="connsiteY8" fmla="*/ 753820 h 3816780"/>
              <a:gd name="connsiteX9" fmla="*/ 1991719 w 2772385"/>
              <a:gd name="connsiteY9" fmla="*/ 821138 h 3816780"/>
              <a:gd name="connsiteX10" fmla="*/ 1991719 w 2772385"/>
              <a:gd name="connsiteY10" fmla="*/ 708942 h 3816780"/>
              <a:gd name="connsiteX11" fmla="*/ 1941230 w 2772385"/>
              <a:gd name="connsiteY11" fmla="*/ 669673 h 3816780"/>
              <a:gd name="connsiteX12" fmla="*/ 1778546 w 2772385"/>
              <a:gd name="connsiteY12" fmla="*/ 770649 h 3816780"/>
              <a:gd name="connsiteX13" fmla="*/ 1397078 w 2772385"/>
              <a:gd name="connsiteY13" fmla="*/ 579916 h 3816780"/>
              <a:gd name="connsiteX14" fmla="*/ 1660739 w 2772385"/>
              <a:gd name="connsiteY14" fmla="*/ 1129678 h 3816780"/>
              <a:gd name="connsiteX15" fmla="*/ 1795375 w 2772385"/>
              <a:gd name="connsiteY15" fmla="*/ 1225045 h 3816780"/>
              <a:gd name="connsiteX16" fmla="*/ 1643910 w 2772385"/>
              <a:gd name="connsiteY16" fmla="*/ 1449437 h 3816780"/>
              <a:gd name="connsiteX17" fmla="*/ 1722448 w 2772385"/>
              <a:gd name="connsiteY17" fmla="*/ 1668220 h 3816780"/>
              <a:gd name="connsiteX18" fmla="*/ 1812205 w 2772385"/>
              <a:gd name="connsiteY18" fmla="*/ 1662611 h 3816780"/>
              <a:gd name="connsiteX19" fmla="*/ 1621470 w 2772385"/>
              <a:gd name="connsiteY19" fmla="*/ 1858954 h 3816780"/>
              <a:gd name="connsiteX20" fmla="*/ 909024 w 2772385"/>
              <a:gd name="connsiteY20" fmla="*/ 1578463 h 3816780"/>
              <a:gd name="connsiteX21" fmla="*/ 454629 w 2772385"/>
              <a:gd name="connsiteY21" fmla="*/ 2605060 h 3816780"/>
              <a:gd name="connsiteX22" fmla="*/ 258286 w 2772385"/>
              <a:gd name="connsiteY22" fmla="*/ 2812623 h 3816780"/>
              <a:gd name="connsiteX23" fmla="*/ 39503 w 2772385"/>
              <a:gd name="connsiteY23" fmla="*/ 2857501 h 3816780"/>
              <a:gd name="connsiteX24" fmla="*/ 28282 w 2772385"/>
              <a:gd name="connsiteY24" fmla="*/ 2975307 h 3816780"/>
              <a:gd name="connsiteX25" fmla="*/ 258285 w 2772385"/>
              <a:gd name="connsiteY25" fmla="*/ 3087504 h 3816780"/>
              <a:gd name="connsiteX26" fmla="*/ 527559 w 2772385"/>
              <a:gd name="connsiteY26" fmla="*/ 2986527 h 3816780"/>
              <a:gd name="connsiteX27" fmla="*/ 488288 w 2772385"/>
              <a:gd name="connsiteY27" fmla="*/ 3154821 h 3816780"/>
              <a:gd name="connsiteX28" fmla="*/ 561215 w 2772385"/>
              <a:gd name="connsiteY28" fmla="*/ 3194090 h 3816780"/>
              <a:gd name="connsiteX29" fmla="*/ 381702 w 2772385"/>
              <a:gd name="connsiteY29" fmla="*/ 3592387 h 3816780"/>
              <a:gd name="connsiteX30" fmla="*/ 213408 w 2772385"/>
              <a:gd name="connsiteY30" fmla="*/ 3698973 h 3816780"/>
              <a:gd name="connsiteX31" fmla="*/ 280726 w 2772385"/>
              <a:gd name="connsiteY31" fmla="*/ 3811169 h 3816780"/>
              <a:gd name="connsiteX32" fmla="*/ 477068 w 2772385"/>
              <a:gd name="connsiteY32" fmla="*/ 3771902 h 3816780"/>
              <a:gd name="connsiteX33" fmla="*/ 622923 w 2772385"/>
              <a:gd name="connsiteY33" fmla="*/ 3547509 h 3816780"/>
              <a:gd name="connsiteX34" fmla="*/ 662193 w 2772385"/>
              <a:gd name="connsiteY34" fmla="*/ 3743852 h 3816780"/>
              <a:gd name="connsiteX35" fmla="*/ 735121 w 2772385"/>
              <a:gd name="connsiteY35" fmla="*/ 3732634 h 3816780"/>
              <a:gd name="connsiteX36" fmla="*/ 774389 w 2772385"/>
              <a:gd name="connsiteY36" fmla="*/ 3474581 h 3816780"/>
              <a:gd name="connsiteX37" fmla="*/ 695851 w 2772385"/>
              <a:gd name="connsiteY37" fmla="*/ 3238969 h 3816780"/>
              <a:gd name="connsiteX38" fmla="*/ 897805 w 2772385"/>
              <a:gd name="connsiteY38" fmla="*/ 2627499 h 3816780"/>
              <a:gd name="connsiteX39" fmla="*/ 1161466 w 2772385"/>
              <a:gd name="connsiteY39" fmla="*/ 2520912 h 3816780"/>
              <a:gd name="connsiteX40" fmla="*/ 1492445 w 2772385"/>
              <a:gd name="connsiteY40" fmla="*/ 2638718 h 3816780"/>
              <a:gd name="connsiteX41" fmla="*/ 1587812 w 2772385"/>
              <a:gd name="connsiteY41" fmla="*/ 2627499 h 3816780"/>
              <a:gd name="connsiteX42" fmla="*/ 1643910 w 2772385"/>
              <a:gd name="connsiteY42" fmla="*/ 2728476 h 3816780"/>
              <a:gd name="connsiteX43" fmla="*/ 1795375 w 2772385"/>
              <a:gd name="connsiteY43" fmla="*/ 2762134 h 3816780"/>
              <a:gd name="connsiteX44" fmla="*/ 1795375 w 2772385"/>
              <a:gd name="connsiteY44" fmla="*/ 2812623 h 3816780"/>
              <a:gd name="connsiteX45" fmla="*/ 1750497 w 2772385"/>
              <a:gd name="connsiteY45" fmla="*/ 3008967 h 3816780"/>
              <a:gd name="connsiteX46" fmla="*/ 1711228 w 2772385"/>
              <a:gd name="connsiteY46" fmla="*/ 3328726 h 3816780"/>
              <a:gd name="connsiteX47" fmla="*/ 1200735 w 2772385"/>
              <a:gd name="connsiteY47" fmla="*/ 3396044 h 3816780"/>
              <a:gd name="connsiteX48" fmla="*/ 1172686 w 2772385"/>
              <a:gd name="connsiteY48" fmla="*/ 3468971 h 3816780"/>
              <a:gd name="connsiteX49" fmla="*/ 1110978 w 2772385"/>
              <a:gd name="connsiteY49" fmla="*/ 3497020 h 3816780"/>
              <a:gd name="connsiteX50" fmla="*/ 1139027 w 2772385"/>
              <a:gd name="connsiteY50" fmla="*/ 3631656 h 3816780"/>
              <a:gd name="connsiteX51" fmla="*/ 1279272 w 2772385"/>
              <a:gd name="connsiteY51" fmla="*/ 3637266 h 3816780"/>
              <a:gd name="connsiteX52" fmla="*/ 1273662 w 2772385"/>
              <a:gd name="connsiteY52" fmla="*/ 3485801 h 3816780"/>
              <a:gd name="connsiteX53" fmla="*/ 1453176 w 2772385"/>
              <a:gd name="connsiteY53" fmla="*/ 3497020 h 3816780"/>
              <a:gd name="connsiteX54" fmla="*/ 1425127 w 2772385"/>
              <a:gd name="connsiteY54" fmla="*/ 3575558 h 3816780"/>
              <a:gd name="connsiteX55" fmla="*/ 1397078 w 2772385"/>
              <a:gd name="connsiteY55" fmla="*/ 3637266 h 3816780"/>
              <a:gd name="connsiteX56" fmla="*/ 1340980 w 2772385"/>
              <a:gd name="connsiteY56" fmla="*/ 3704584 h 3816780"/>
              <a:gd name="connsiteX57" fmla="*/ 1453177 w 2772385"/>
              <a:gd name="connsiteY57" fmla="*/ 3799951 h 3816780"/>
              <a:gd name="connsiteX58" fmla="*/ 1514884 w 2772385"/>
              <a:gd name="connsiteY58" fmla="*/ 3642876 h 3816780"/>
              <a:gd name="connsiteX59" fmla="*/ 1817814 w 2772385"/>
              <a:gd name="connsiteY59" fmla="*/ 3541899 h 3816780"/>
              <a:gd name="connsiteX60" fmla="*/ 2154403 w 2772385"/>
              <a:gd name="connsiteY60" fmla="*/ 3614826 h 3816780"/>
              <a:gd name="connsiteX61" fmla="*/ 2109525 w 2772385"/>
              <a:gd name="connsiteY61" fmla="*/ 3715803 h 3816780"/>
              <a:gd name="connsiteX62" fmla="*/ 2193672 w 2772385"/>
              <a:gd name="connsiteY62" fmla="*/ 3816780 h 3816780"/>
              <a:gd name="connsiteX63" fmla="*/ 2277819 w 2772385"/>
              <a:gd name="connsiteY63" fmla="*/ 3732633 h 3816780"/>
              <a:gd name="connsiteX64" fmla="*/ 2266600 w 2772385"/>
              <a:gd name="connsiteY64" fmla="*/ 3637266 h 3816780"/>
              <a:gd name="connsiteX65" fmla="*/ 2423675 w 2772385"/>
              <a:gd name="connsiteY65" fmla="*/ 3564338 h 3816780"/>
              <a:gd name="connsiteX66" fmla="*/ 2429284 w 2772385"/>
              <a:gd name="connsiteY66" fmla="*/ 3384824 h 3816780"/>
              <a:gd name="connsiteX67" fmla="*/ 1907572 w 2772385"/>
              <a:gd name="connsiteY67" fmla="*/ 3345556 h 3816780"/>
              <a:gd name="connsiteX68" fmla="*/ 1913181 w 2772385"/>
              <a:gd name="connsiteY68" fmla="*/ 3031406 h 3816780"/>
              <a:gd name="connsiteX69" fmla="*/ 1907571 w 2772385"/>
              <a:gd name="connsiteY69" fmla="*/ 3014576 h 3816780"/>
              <a:gd name="connsiteX70" fmla="*/ 1901962 w 2772385"/>
              <a:gd name="connsiteY70" fmla="*/ 2835062 h 3816780"/>
              <a:gd name="connsiteX71" fmla="*/ 1857083 w 2772385"/>
              <a:gd name="connsiteY71" fmla="*/ 2773354 h 3816780"/>
              <a:gd name="connsiteX72" fmla="*/ 2047817 w 2772385"/>
              <a:gd name="connsiteY72" fmla="*/ 2717256 h 3816780"/>
              <a:gd name="connsiteX73" fmla="*/ 2081476 w 2772385"/>
              <a:gd name="connsiteY73" fmla="*/ 2610669 h 3816780"/>
              <a:gd name="connsiteX74" fmla="*/ 2367576 w 2772385"/>
              <a:gd name="connsiteY74" fmla="*/ 2621889 h 3816780"/>
              <a:gd name="connsiteX75" fmla="*/ 2591969 w 2772385"/>
              <a:gd name="connsiteY75" fmla="*/ 2032858 h 3816780"/>
              <a:gd name="connsiteX76" fmla="*/ 2547090 w 2772385"/>
              <a:gd name="connsiteY76" fmla="*/ 1948711 h 3816780"/>
              <a:gd name="connsiteX77" fmla="*/ 2648067 w 2772385"/>
              <a:gd name="connsiteY77" fmla="*/ 1432608 h 3816780"/>
              <a:gd name="connsiteX78" fmla="*/ 2580750 w 2772385"/>
              <a:gd name="connsiteY78" fmla="*/ 1337242 h 3816780"/>
              <a:gd name="connsiteX79" fmla="*/ 2462943 w 2772385"/>
              <a:gd name="connsiteY79" fmla="*/ 809919 h 3816780"/>
              <a:gd name="connsiteX80" fmla="*/ 2737825 w 2772385"/>
              <a:gd name="connsiteY80" fmla="*/ 675283 h 3816780"/>
              <a:gd name="connsiteX81" fmla="*/ 2709775 w 2772385"/>
              <a:gd name="connsiteY81" fmla="*/ 434061 h 3816780"/>
              <a:gd name="connsiteX82" fmla="*/ 2625628 w 2772385"/>
              <a:gd name="connsiteY82" fmla="*/ 86253 h 3816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2772385" h="3816780">
                <a:moveTo>
                  <a:pt x="2625628" y="86253"/>
                </a:moveTo>
                <a:cubicBezTo>
                  <a:pt x="2591969" y="30155"/>
                  <a:pt x="2530261" y="-3505"/>
                  <a:pt x="2429284" y="2105"/>
                </a:cubicBezTo>
                <a:cubicBezTo>
                  <a:pt x="2322697" y="-16594"/>
                  <a:pt x="2255380" y="93732"/>
                  <a:pt x="2188062" y="159180"/>
                </a:cubicBezTo>
                <a:lnTo>
                  <a:pt x="2087086" y="198449"/>
                </a:lnTo>
                <a:lnTo>
                  <a:pt x="2137574" y="288206"/>
                </a:lnTo>
                <a:lnTo>
                  <a:pt x="2025378" y="450890"/>
                </a:lnTo>
                <a:cubicBezTo>
                  <a:pt x="2049688" y="501378"/>
                  <a:pt x="2107656" y="535038"/>
                  <a:pt x="2131966" y="585526"/>
                </a:cubicBezTo>
                <a:lnTo>
                  <a:pt x="2154403" y="708942"/>
                </a:lnTo>
                <a:lnTo>
                  <a:pt x="2025378" y="753820"/>
                </a:lnTo>
                <a:lnTo>
                  <a:pt x="1991719" y="821138"/>
                </a:lnTo>
                <a:lnTo>
                  <a:pt x="1991719" y="708942"/>
                </a:lnTo>
                <a:lnTo>
                  <a:pt x="1941230" y="669673"/>
                </a:lnTo>
                <a:lnTo>
                  <a:pt x="1778546" y="770649"/>
                </a:lnTo>
                <a:lnTo>
                  <a:pt x="1397078" y="579916"/>
                </a:lnTo>
                <a:lnTo>
                  <a:pt x="1660739" y="1129678"/>
                </a:lnTo>
                <a:lnTo>
                  <a:pt x="1795375" y="1225045"/>
                </a:lnTo>
                <a:cubicBezTo>
                  <a:pt x="1744887" y="1299842"/>
                  <a:pt x="1649520" y="1352201"/>
                  <a:pt x="1643910" y="1449437"/>
                </a:cubicBezTo>
                <a:cubicBezTo>
                  <a:pt x="1630820" y="1527975"/>
                  <a:pt x="1657001" y="1628951"/>
                  <a:pt x="1722448" y="1668220"/>
                </a:cubicBezTo>
                <a:lnTo>
                  <a:pt x="1812205" y="1662611"/>
                </a:lnTo>
                <a:lnTo>
                  <a:pt x="1621470" y="1858954"/>
                </a:lnTo>
                <a:cubicBezTo>
                  <a:pt x="1580332" y="1911312"/>
                  <a:pt x="1056749" y="1542934"/>
                  <a:pt x="909024" y="1578463"/>
                </a:cubicBezTo>
                <a:cubicBezTo>
                  <a:pt x="667802" y="1634562"/>
                  <a:pt x="656582" y="2341398"/>
                  <a:pt x="454629" y="2605060"/>
                </a:cubicBezTo>
                <a:lnTo>
                  <a:pt x="258286" y="2812623"/>
                </a:lnTo>
                <a:cubicBezTo>
                  <a:pt x="190968" y="2883680"/>
                  <a:pt x="101211" y="2808883"/>
                  <a:pt x="39503" y="2857501"/>
                </a:cubicBezTo>
                <a:cubicBezTo>
                  <a:pt x="-9116" y="2898640"/>
                  <a:pt x="-12856" y="2945388"/>
                  <a:pt x="28282" y="2975307"/>
                </a:cubicBezTo>
                <a:cubicBezTo>
                  <a:pt x="108690" y="3035145"/>
                  <a:pt x="177877" y="3050105"/>
                  <a:pt x="258285" y="3087504"/>
                </a:cubicBezTo>
                <a:cubicBezTo>
                  <a:pt x="396660" y="2995877"/>
                  <a:pt x="495770" y="2937909"/>
                  <a:pt x="527559" y="2986527"/>
                </a:cubicBezTo>
                <a:cubicBezTo>
                  <a:pt x="578047" y="3025795"/>
                  <a:pt x="505118" y="3104333"/>
                  <a:pt x="488288" y="3154821"/>
                </a:cubicBezTo>
                <a:lnTo>
                  <a:pt x="561215" y="3194090"/>
                </a:lnTo>
                <a:lnTo>
                  <a:pt x="381702" y="3592387"/>
                </a:lnTo>
                <a:cubicBezTo>
                  <a:pt x="329344" y="3622306"/>
                  <a:pt x="215277" y="3669054"/>
                  <a:pt x="213408" y="3698973"/>
                </a:cubicBezTo>
                <a:cubicBezTo>
                  <a:pt x="213408" y="3747592"/>
                  <a:pt x="241457" y="3796210"/>
                  <a:pt x="280726" y="3811169"/>
                </a:cubicBezTo>
                <a:lnTo>
                  <a:pt x="477068" y="3771902"/>
                </a:lnTo>
                <a:cubicBezTo>
                  <a:pt x="525686" y="3697104"/>
                  <a:pt x="557476" y="3532550"/>
                  <a:pt x="622923" y="3547509"/>
                </a:cubicBezTo>
                <a:cubicBezTo>
                  <a:pt x="682762" y="3530679"/>
                  <a:pt x="641623" y="3693364"/>
                  <a:pt x="662193" y="3743852"/>
                </a:cubicBezTo>
                <a:lnTo>
                  <a:pt x="735121" y="3732634"/>
                </a:lnTo>
                <a:cubicBezTo>
                  <a:pt x="753820" y="3642877"/>
                  <a:pt x="733251" y="3564338"/>
                  <a:pt x="774389" y="3474581"/>
                </a:cubicBezTo>
                <a:cubicBezTo>
                  <a:pt x="802438" y="3418483"/>
                  <a:pt x="707071" y="3328726"/>
                  <a:pt x="695851" y="3238969"/>
                </a:cubicBezTo>
                <a:cubicBezTo>
                  <a:pt x="677152" y="3160431"/>
                  <a:pt x="837966" y="2868721"/>
                  <a:pt x="897805" y="2627499"/>
                </a:cubicBezTo>
                <a:lnTo>
                  <a:pt x="1161466" y="2520912"/>
                </a:lnTo>
                <a:lnTo>
                  <a:pt x="1492445" y="2638718"/>
                </a:lnTo>
                <a:lnTo>
                  <a:pt x="1587812" y="2627499"/>
                </a:lnTo>
                <a:cubicBezTo>
                  <a:pt x="1606511" y="2661158"/>
                  <a:pt x="1602772" y="2694817"/>
                  <a:pt x="1643910" y="2728476"/>
                </a:cubicBezTo>
                <a:lnTo>
                  <a:pt x="1795375" y="2762134"/>
                </a:lnTo>
                <a:lnTo>
                  <a:pt x="1795375" y="2812623"/>
                </a:lnTo>
                <a:cubicBezTo>
                  <a:pt x="1718708" y="2823842"/>
                  <a:pt x="1759847" y="2947259"/>
                  <a:pt x="1750497" y="3008967"/>
                </a:cubicBezTo>
                <a:lnTo>
                  <a:pt x="1711228" y="3328726"/>
                </a:lnTo>
                <a:lnTo>
                  <a:pt x="1200735" y="3396044"/>
                </a:lnTo>
                <a:lnTo>
                  <a:pt x="1172686" y="3468971"/>
                </a:lnTo>
                <a:lnTo>
                  <a:pt x="1110978" y="3497020"/>
                </a:lnTo>
                <a:cubicBezTo>
                  <a:pt x="1120328" y="3541899"/>
                  <a:pt x="1090408" y="3569947"/>
                  <a:pt x="1139027" y="3631656"/>
                </a:cubicBezTo>
                <a:lnTo>
                  <a:pt x="1279272" y="3637266"/>
                </a:lnTo>
                <a:lnTo>
                  <a:pt x="1273662" y="3485801"/>
                </a:lnTo>
                <a:lnTo>
                  <a:pt x="1453176" y="3497020"/>
                </a:lnTo>
                <a:lnTo>
                  <a:pt x="1425127" y="3575558"/>
                </a:lnTo>
                <a:lnTo>
                  <a:pt x="1397078" y="3637266"/>
                </a:lnTo>
                <a:lnTo>
                  <a:pt x="1340980" y="3704584"/>
                </a:lnTo>
                <a:cubicBezTo>
                  <a:pt x="1355940" y="3770031"/>
                  <a:pt x="1393339" y="3790601"/>
                  <a:pt x="1453177" y="3799951"/>
                </a:cubicBezTo>
                <a:cubicBezTo>
                  <a:pt x="1514885" y="3788732"/>
                  <a:pt x="1548543" y="3760681"/>
                  <a:pt x="1514884" y="3642876"/>
                </a:cubicBezTo>
                <a:lnTo>
                  <a:pt x="1817814" y="3541899"/>
                </a:lnTo>
                <a:lnTo>
                  <a:pt x="2154403" y="3614826"/>
                </a:lnTo>
                <a:cubicBezTo>
                  <a:pt x="2139444" y="3648485"/>
                  <a:pt x="2096435" y="3682144"/>
                  <a:pt x="2109525" y="3715803"/>
                </a:cubicBezTo>
                <a:cubicBezTo>
                  <a:pt x="2107655" y="3771901"/>
                  <a:pt x="2161883" y="3794341"/>
                  <a:pt x="2193672" y="3816780"/>
                </a:cubicBezTo>
                <a:lnTo>
                  <a:pt x="2277819" y="3732633"/>
                </a:lnTo>
                <a:lnTo>
                  <a:pt x="2266600" y="3637266"/>
                </a:lnTo>
                <a:lnTo>
                  <a:pt x="2423675" y="3564338"/>
                </a:lnTo>
                <a:lnTo>
                  <a:pt x="2429284" y="3384824"/>
                </a:lnTo>
                <a:lnTo>
                  <a:pt x="1907572" y="3345556"/>
                </a:lnTo>
                <a:lnTo>
                  <a:pt x="1913181" y="3031406"/>
                </a:lnTo>
                <a:lnTo>
                  <a:pt x="1907571" y="3014576"/>
                </a:lnTo>
                <a:lnTo>
                  <a:pt x="1901962" y="2835062"/>
                </a:lnTo>
                <a:lnTo>
                  <a:pt x="1857083" y="2773354"/>
                </a:lnTo>
                <a:lnTo>
                  <a:pt x="2047817" y="2717256"/>
                </a:lnTo>
                <a:lnTo>
                  <a:pt x="2081476" y="2610669"/>
                </a:lnTo>
                <a:lnTo>
                  <a:pt x="2367576" y="2621889"/>
                </a:lnTo>
                <a:cubicBezTo>
                  <a:pt x="2515302" y="2577011"/>
                  <a:pt x="2640587" y="2049688"/>
                  <a:pt x="2591969" y="2032858"/>
                </a:cubicBezTo>
                <a:lnTo>
                  <a:pt x="2547090" y="1948711"/>
                </a:lnTo>
                <a:cubicBezTo>
                  <a:pt x="2618148" y="1808466"/>
                  <a:pt x="2661156" y="1628952"/>
                  <a:pt x="2648067" y="1432608"/>
                </a:cubicBezTo>
                <a:lnTo>
                  <a:pt x="2580750" y="1337242"/>
                </a:lnTo>
                <a:cubicBezTo>
                  <a:pt x="2597579" y="1168948"/>
                  <a:pt x="2569529" y="989433"/>
                  <a:pt x="2462943" y="809919"/>
                </a:cubicBezTo>
                <a:cubicBezTo>
                  <a:pt x="2584488" y="890327"/>
                  <a:pt x="2655548" y="740730"/>
                  <a:pt x="2737825" y="675283"/>
                </a:cubicBezTo>
                <a:cubicBezTo>
                  <a:pt x="2765874" y="636014"/>
                  <a:pt x="2810752" y="473330"/>
                  <a:pt x="2709775" y="434061"/>
                </a:cubicBezTo>
                <a:cubicBezTo>
                  <a:pt x="2797662" y="265766"/>
                  <a:pt x="2694817" y="131131"/>
                  <a:pt x="2625628" y="8625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xmlns="" id="{F3BB551A-C5EC-49C4-933B-343C199F0412}"/>
              </a:ext>
            </a:extLst>
          </p:cNvPr>
          <p:cNvSpPr/>
          <p:nvPr/>
        </p:nvSpPr>
        <p:spPr>
          <a:xfrm flipH="1">
            <a:off x="1204470" y="3237733"/>
            <a:ext cx="1386924" cy="2303641"/>
          </a:xfrm>
          <a:custGeom>
            <a:avLst/>
            <a:gdLst>
              <a:gd name="connsiteX0" fmla="*/ 920010 w 1997094"/>
              <a:gd name="connsiteY0" fmla="*/ 0 h 3410768"/>
              <a:gd name="connsiteX1" fmla="*/ 779764 w 1997094"/>
              <a:gd name="connsiteY1" fmla="*/ 117807 h 3410768"/>
              <a:gd name="connsiteX2" fmla="*/ 751715 w 1997094"/>
              <a:gd name="connsiteY2" fmla="*/ 224393 h 3410768"/>
              <a:gd name="connsiteX3" fmla="*/ 656348 w 1997094"/>
              <a:gd name="connsiteY3" fmla="*/ 403907 h 3410768"/>
              <a:gd name="connsiteX4" fmla="*/ 656348 w 1997094"/>
              <a:gd name="connsiteY4" fmla="*/ 460005 h 3410768"/>
              <a:gd name="connsiteX5" fmla="*/ 673178 w 1997094"/>
              <a:gd name="connsiteY5" fmla="*/ 544153 h 3410768"/>
              <a:gd name="connsiteX6" fmla="*/ 448785 w 1997094"/>
              <a:gd name="connsiteY6" fmla="*/ 656349 h 3410768"/>
              <a:gd name="connsiteX7" fmla="*/ 263661 w 1997094"/>
              <a:gd name="connsiteY7" fmla="*/ 673178 h 3410768"/>
              <a:gd name="connsiteX8" fmla="*/ 218783 w 1997094"/>
              <a:gd name="connsiteY8" fmla="*/ 948059 h 3410768"/>
              <a:gd name="connsiteX9" fmla="*/ 168294 w 1997094"/>
              <a:gd name="connsiteY9" fmla="*/ 1082695 h 3410768"/>
              <a:gd name="connsiteX10" fmla="*/ 72927 w 1997094"/>
              <a:gd name="connsiteY10" fmla="*/ 1211721 h 3410768"/>
              <a:gd name="connsiteX11" fmla="*/ 0 w 1997094"/>
              <a:gd name="connsiteY11" fmla="*/ 1346356 h 3410768"/>
              <a:gd name="connsiteX12" fmla="*/ 134635 w 1997094"/>
              <a:gd name="connsiteY12" fmla="*/ 1705384 h 3410768"/>
              <a:gd name="connsiteX13" fmla="*/ 241222 w 1997094"/>
              <a:gd name="connsiteY13" fmla="*/ 1778312 h 3410768"/>
              <a:gd name="connsiteX14" fmla="*/ 291710 w 1997094"/>
              <a:gd name="connsiteY14" fmla="*/ 1744653 h 3410768"/>
              <a:gd name="connsiteX15" fmla="*/ 336589 w 1997094"/>
              <a:gd name="connsiteY15" fmla="*/ 1800751 h 3410768"/>
              <a:gd name="connsiteX16" fmla="*/ 370248 w 1997094"/>
              <a:gd name="connsiteY16" fmla="*/ 3141497 h 3410768"/>
              <a:gd name="connsiteX17" fmla="*/ 426346 w 1997094"/>
              <a:gd name="connsiteY17" fmla="*/ 3141497 h 3410768"/>
              <a:gd name="connsiteX18" fmla="*/ 431956 w 1997094"/>
              <a:gd name="connsiteY18" fmla="*/ 2423441 h 3410768"/>
              <a:gd name="connsiteX19" fmla="*/ 510493 w 1997094"/>
              <a:gd name="connsiteY19" fmla="*/ 2440270 h 3410768"/>
              <a:gd name="connsiteX20" fmla="*/ 493664 w 1997094"/>
              <a:gd name="connsiteY20" fmla="*/ 2928324 h 3410768"/>
              <a:gd name="connsiteX21" fmla="*/ 549762 w 1997094"/>
              <a:gd name="connsiteY21" fmla="*/ 2928324 h 3410768"/>
              <a:gd name="connsiteX22" fmla="*/ 594640 w 1997094"/>
              <a:gd name="connsiteY22" fmla="*/ 2457100 h 3410768"/>
              <a:gd name="connsiteX23" fmla="*/ 964888 w 1997094"/>
              <a:gd name="connsiteY23" fmla="*/ 2462710 h 3410768"/>
              <a:gd name="connsiteX24" fmla="*/ 970498 w 1997094"/>
              <a:gd name="connsiteY24" fmla="*/ 2866616 h 3410768"/>
              <a:gd name="connsiteX25" fmla="*/ 1026596 w 1997094"/>
              <a:gd name="connsiteY25" fmla="*/ 2877836 h 3410768"/>
              <a:gd name="connsiteX26" fmla="*/ 1020986 w 1997094"/>
              <a:gd name="connsiteY26" fmla="*/ 3051740 h 3410768"/>
              <a:gd name="connsiteX27" fmla="*/ 1009767 w 1997094"/>
              <a:gd name="connsiteY27" fmla="*/ 3175156 h 3410768"/>
              <a:gd name="connsiteX28" fmla="*/ 1004157 w 1997094"/>
              <a:gd name="connsiteY28" fmla="*/ 3365890 h 3410768"/>
              <a:gd name="connsiteX29" fmla="*/ 1217330 w 1997094"/>
              <a:gd name="connsiteY29" fmla="*/ 3410768 h 3410768"/>
              <a:gd name="connsiteX30" fmla="*/ 1234159 w 1997094"/>
              <a:gd name="connsiteY30" fmla="*/ 3248084 h 3410768"/>
              <a:gd name="connsiteX31" fmla="*/ 1211720 w 1997094"/>
              <a:gd name="connsiteY31" fmla="*/ 3040521 h 3410768"/>
              <a:gd name="connsiteX32" fmla="*/ 1234159 w 1997094"/>
              <a:gd name="connsiteY32" fmla="*/ 2883446 h 3410768"/>
              <a:gd name="connsiteX33" fmla="*/ 1239769 w 1997094"/>
              <a:gd name="connsiteY33" fmla="*/ 2614175 h 3410768"/>
              <a:gd name="connsiteX34" fmla="*/ 1301477 w 1997094"/>
              <a:gd name="connsiteY34" fmla="*/ 2586126 h 3410768"/>
              <a:gd name="connsiteX35" fmla="*/ 1284648 w 1997094"/>
              <a:gd name="connsiteY35" fmla="*/ 2417831 h 3410768"/>
              <a:gd name="connsiteX36" fmla="*/ 1351965 w 1997094"/>
              <a:gd name="connsiteY36" fmla="*/ 2608565 h 3410768"/>
              <a:gd name="connsiteX37" fmla="*/ 1380014 w 1997094"/>
              <a:gd name="connsiteY37" fmla="*/ 3119058 h 3410768"/>
              <a:gd name="connsiteX38" fmla="*/ 1447332 w 1997094"/>
              <a:gd name="connsiteY38" fmla="*/ 3091009 h 3410768"/>
              <a:gd name="connsiteX39" fmla="*/ 1419283 w 1997094"/>
              <a:gd name="connsiteY39" fmla="*/ 2625394 h 3410768"/>
              <a:gd name="connsiteX40" fmla="*/ 1469772 w 1997094"/>
              <a:gd name="connsiteY40" fmla="*/ 2636614 h 3410768"/>
              <a:gd name="connsiteX41" fmla="*/ 1480991 w 1997094"/>
              <a:gd name="connsiteY41" fmla="*/ 3292962 h 3410768"/>
              <a:gd name="connsiteX42" fmla="*/ 1531479 w 1997094"/>
              <a:gd name="connsiteY42" fmla="*/ 3276133 h 3410768"/>
              <a:gd name="connsiteX43" fmla="*/ 1553919 w 1997094"/>
              <a:gd name="connsiteY43" fmla="*/ 2821738 h 3410768"/>
              <a:gd name="connsiteX44" fmla="*/ 1604407 w 1997094"/>
              <a:gd name="connsiteY44" fmla="*/ 2961983 h 3410768"/>
              <a:gd name="connsiteX45" fmla="*/ 1952216 w 1997094"/>
              <a:gd name="connsiteY45" fmla="*/ 2771249 h 3410768"/>
              <a:gd name="connsiteX46" fmla="*/ 1997094 w 1997094"/>
              <a:gd name="connsiteY46" fmla="*/ 2653443 h 3410768"/>
              <a:gd name="connsiteX47" fmla="*/ 1823190 w 1997094"/>
              <a:gd name="connsiteY47" fmla="*/ 2642224 h 3410768"/>
              <a:gd name="connsiteX48" fmla="*/ 1694164 w 1997094"/>
              <a:gd name="connsiteY48" fmla="*/ 2546857 h 3410768"/>
              <a:gd name="connsiteX49" fmla="*/ 1621237 w 1997094"/>
              <a:gd name="connsiteY49" fmla="*/ 2451490 h 3410768"/>
              <a:gd name="connsiteX50" fmla="*/ 1694164 w 1997094"/>
              <a:gd name="connsiteY50" fmla="*/ 2328074 h 3410768"/>
              <a:gd name="connsiteX51" fmla="*/ 1514650 w 1997094"/>
              <a:gd name="connsiteY51" fmla="*/ 2030754 h 3410768"/>
              <a:gd name="connsiteX52" fmla="*/ 1531479 w 1997094"/>
              <a:gd name="connsiteY52" fmla="*/ 1610018 h 3410768"/>
              <a:gd name="connsiteX53" fmla="*/ 1301477 w 1997094"/>
              <a:gd name="connsiteY53" fmla="*/ 1615627 h 3410768"/>
              <a:gd name="connsiteX54" fmla="*/ 1323916 w 1997094"/>
              <a:gd name="connsiteY54" fmla="*/ 1486602 h 3410768"/>
              <a:gd name="connsiteX55" fmla="*/ 1262208 w 1997094"/>
              <a:gd name="connsiteY55" fmla="*/ 1301478 h 3410768"/>
              <a:gd name="connsiteX56" fmla="*/ 1301477 w 1997094"/>
              <a:gd name="connsiteY56" fmla="*/ 1228550 h 3410768"/>
              <a:gd name="connsiteX57" fmla="*/ 1234159 w 1997094"/>
              <a:gd name="connsiteY57" fmla="*/ 1043426 h 3410768"/>
              <a:gd name="connsiteX58" fmla="*/ 1250989 w 1997094"/>
              <a:gd name="connsiteY58" fmla="*/ 847083 h 3410768"/>
              <a:gd name="connsiteX59" fmla="*/ 970498 w 1997094"/>
              <a:gd name="connsiteY59" fmla="*/ 712447 h 3410768"/>
              <a:gd name="connsiteX60" fmla="*/ 1015376 w 1997094"/>
              <a:gd name="connsiteY60" fmla="*/ 622690 h 3410768"/>
              <a:gd name="connsiteX61" fmla="*/ 1150012 w 1997094"/>
              <a:gd name="connsiteY61" fmla="*/ 482445 h 3410768"/>
              <a:gd name="connsiteX62" fmla="*/ 1166841 w 1997094"/>
              <a:gd name="connsiteY62" fmla="*/ 314150 h 3410768"/>
              <a:gd name="connsiteX63" fmla="*/ 1161232 w 1997094"/>
              <a:gd name="connsiteY63" fmla="*/ 196344 h 3410768"/>
              <a:gd name="connsiteX64" fmla="*/ 1065865 w 1997094"/>
              <a:gd name="connsiteY64" fmla="*/ 117807 h 3410768"/>
              <a:gd name="connsiteX65" fmla="*/ 998547 w 1997094"/>
              <a:gd name="connsiteY65" fmla="*/ 72928 h 3410768"/>
              <a:gd name="connsiteX66" fmla="*/ 920010 w 1997094"/>
              <a:gd name="connsiteY66" fmla="*/ 0 h 3410768"/>
              <a:gd name="connsiteX0" fmla="*/ 920010 w 1997094"/>
              <a:gd name="connsiteY0" fmla="*/ 0 h 3410768"/>
              <a:gd name="connsiteX1" fmla="*/ 779764 w 1997094"/>
              <a:gd name="connsiteY1" fmla="*/ 117807 h 3410768"/>
              <a:gd name="connsiteX2" fmla="*/ 751715 w 1997094"/>
              <a:gd name="connsiteY2" fmla="*/ 224393 h 3410768"/>
              <a:gd name="connsiteX3" fmla="*/ 656348 w 1997094"/>
              <a:gd name="connsiteY3" fmla="*/ 403907 h 3410768"/>
              <a:gd name="connsiteX4" fmla="*/ 656348 w 1997094"/>
              <a:gd name="connsiteY4" fmla="*/ 460005 h 3410768"/>
              <a:gd name="connsiteX5" fmla="*/ 673178 w 1997094"/>
              <a:gd name="connsiteY5" fmla="*/ 544153 h 3410768"/>
              <a:gd name="connsiteX6" fmla="*/ 448785 w 1997094"/>
              <a:gd name="connsiteY6" fmla="*/ 656349 h 3410768"/>
              <a:gd name="connsiteX7" fmla="*/ 263661 w 1997094"/>
              <a:gd name="connsiteY7" fmla="*/ 673178 h 3410768"/>
              <a:gd name="connsiteX8" fmla="*/ 218783 w 1997094"/>
              <a:gd name="connsiteY8" fmla="*/ 948059 h 3410768"/>
              <a:gd name="connsiteX9" fmla="*/ 168294 w 1997094"/>
              <a:gd name="connsiteY9" fmla="*/ 1082695 h 3410768"/>
              <a:gd name="connsiteX10" fmla="*/ 72927 w 1997094"/>
              <a:gd name="connsiteY10" fmla="*/ 1211721 h 3410768"/>
              <a:gd name="connsiteX11" fmla="*/ 0 w 1997094"/>
              <a:gd name="connsiteY11" fmla="*/ 1346356 h 3410768"/>
              <a:gd name="connsiteX12" fmla="*/ 134635 w 1997094"/>
              <a:gd name="connsiteY12" fmla="*/ 1705384 h 3410768"/>
              <a:gd name="connsiteX13" fmla="*/ 241222 w 1997094"/>
              <a:gd name="connsiteY13" fmla="*/ 1778312 h 3410768"/>
              <a:gd name="connsiteX14" fmla="*/ 291710 w 1997094"/>
              <a:gd name="connsiteY14" fmla="*/ 1744653 h 3410768"/>
              <a:gd name="connsiteX15" fmla="*/ 336589 w 1997094"/>
              <a:gd name="connsiteY15" fmla="*/ 1800751 h 3410768"/>
              <a:gd name="connsiteX16" fmla="*/ 370248 w 1997094"/>
              <a:gd name="connsiteY16" fmla="*/ 3141497 h 3410768"/>
              <a:gd name="connsiteX17" fmla="*/ 426346 w 1997094"/>
              <a:gd name="connsiteY17" fmla="*/ 3141497 h 3410768"/>
              <a:gd name="connsiteX18" fmla="*/ 431956 w 1997094"/>
              <a:gd name="connsiteY18" fmla="*/ 2423441 h 3410768"/>
              <a:gd name="connsiteX19" fmla="*/ 482444 w 1997094"/>
              <a:gd name="connsiteY19" fmla="*/ 2434660 h 3410768"/>
              <a:gd name="connsiteX20" fmla="*/ 493664 w 1997094"/>
              <a:gd name="connsiteY20" fmla="*/ 2928324 h 3410768"/>
              <a:gd name="connsiteX21" fmla="*/ 549762 w 1997094"/>
              <a:gd name="connsiteY21" fmla="*/ 2928324 h 3410768"/>
              <a:gd name="connsiteX22" fmla="*/ 594640 w 1997094"/>
              <a:gd name="connsiteY22" fmla="*/ 2457100 h 3410768"/>
              <a:gd name="connsiteX23" fmla="*/ 964888 w 1997094"/>
              <a:gd name="connsiteY23" fmla="*/ 2462710 h 3410768"/>
              <a:gd name="connsiteX24" fmla="*/ 970498 w 1997094"/>
              <a:gd name="connsiteY24" fmla="*/ 2866616 h 3410768"/>
              <a:gd name="connsiteX25" fmla="*/ 1026596 w 1997094"/>
              <a:gd name="connsiteY25" fmla="*/ 2877836 h 3410768"/>
              <a:gd name="connsiteX26" fmla="*/ 1020986 w 1997094"/>
              <a:gd name="connsiteY26" fmla="*/ 3051740 h 3410768"/>
              <a:gd name="connsiteX27" fmla="*/ 1009767 w 1997094"/>
              <a:gd name="connsiteY27" fmla="*/ 3175156 h 3410768"/>
              <a:gd name="connsiteX28" fmla="*/ 1004157 w 1997094"/>
              <a:gd name="connsiteY28" fmla="*/ 3365890 h 3410768"/>
              <a:gd name="connsiteX29" fmla="*/ 1217330 w 1997094"/>
              <a:gd name="connsiteY29" fmla="*/ 3410768 h 3410768"/>
              <a:gd name="connsiteX30" fmla="*/ 1234159 w 1997094"/>
              <a:gd name="connsiteY30" fmla="*/ 3248084 h 3410768"/>
              <a:gd name="connsiteX31" fmla="*/ 1211720 w 1997094"/>
              <a:gd name="connsiteY31" fmla="*/ 3040521 h 3410768"/>
              <a:gd name="connsiteX32" fmla="*/ 1234159 w 1997094"/>
              <a:gd name="connsiteY32" fmla="*/ 2883446 h 3410768"/>
              <a:gd name="connsiteX33" fmla="*/ 1239769 w 1997094"/>
              <a:gd name="connsiteY33" fmla="*/ 2614175 h 3410768"/>
              <a:gd name="connsiteX34" fmla="*/ 1301477 w 1997094"/>
              <a:gd name="connsiteY34" fmla="*/ 2586126 h 3410768"/>
              <a:gd name="connsiteX35" fmla="*/ 1284648 w 1997094"/>
              <a:gd name="connsiteY35" fmla="*/ 2417831 h 3410768"/>
              <a:gd name="connsiteX36" fmla="*/ 1351965 w 1997094"/>
              <a:gd name="connsiteY36" fmla="*/ 2608565 h 3410768"/>
              <a:gd name="connsiteX37" fmla="*/ 1380014 w 1997094"/>
              <a:gd name="connsiteY37" fmla="*/ 3119058 h 3410768"/>
              <a:gd name="connsiteX38" fmla="*/ 1447332 w 1997094"/>
              <a:gd name="connsiteY38" fmla="*/ 3091009 h 3410768"/>
              <a:gd name="connsiteX39" fmla="*/ 1419283 w 1997094"/>
              <a:gd name="connsiteY39" fmla="*/ 2625394 h 3410768"/>
              <a:gd name="connsiteX40" fmla="*/ 1469772 w 1997094"/>
              <a:gd name="connsiteY40" fmla="*/ 2636614 h 3410768"/>
              <a:gd name="connsiteX41" fmla="*/ 1480991 w 1997094"/>
              <a:gd name="connsiteY41" fmla="*/ 3292962 h 3410768"/>
              <a:gd name="connsiteX42" fmla="*/ 1531479 w 1997094"/>
              <a:gd name="connsiteY42" fmla="*/ 3276133 h 3410768"/>
              <a:gd name="connsiteX43" fmla="*/ 1553919 w 1997094"/>
              <a:gd name="connsiteY43" fmla="*/ 2821738 h 3410768"/>
              <a:gd name="connsiteX44" fmla="*/ 1604407 w 1997094"/>
              <a:gd name="connsiteY44" fmla="*/ 2961983 h 3410768"/>
              <a:gd name="connsiteX45" fmla="*/ 1952216 w 1997094"/>
              <a:gd name="connsiteY45" fmla="*/ 2771249 h 3410768"/>
              <a:gd name="connsiteX46" fmla="*/ 1997094 w 1997094"/>
              <a:gd name="connsiteY46" fmla="*/ 2653443 h 3410768"/>
              <a:gd name="connsiteX47" fmla="*/ 1823190 w 1997094"/>
              <a:gd name="connsiteY47" fmla="*/ 2642224 h 3410768"/>
              <a:gd name="connsiteX48" fmla="*/ 1694164 w 1997094"/>
              <a:gd name="connsiteY48" fmla="*/ 2546857 h 3410768"/>
              <a:gd name="connsiteX49" fmla="*/ 1621237 w 1997094"/>
              <a:gd name="connsiteY49" fmla="*/ 2451490 h 3410768"/>
              <a:gd name="connsiteX50" fmla="*/ 1694164 w 1997094"/>
              <a:gd name="connsiteY50" fmla="*/ 2328074 h 3410768"/>
              <a:gd name="connsiteX51" fmla="*/ 1514650 w 1997094"/>
              <a:gd name="connsiteY51" fmla="*/ 2030754 h 3410768"/>
              <a:gd name="connsiteX52" fmla="*/ 1531479 w 1997094"/>
              <a:gd name="connsiteY52" fmla="*/ 1610018 h 3410768"/>
              <a:gd name="connsiteX53" fmla="*/ 1301477 w 1997094"/>
              <a:gd name="connsiteY53" fmla="*/ 1615627 h 3410768"/>
              <a:gd name="connsiteX54" fmla="*/ 1323916 w 1997094"/>
              <a:gd name="connsiteY54" fmla="*/ 1486602 h 3410768"/>
              <a:gd name="connsiteX55" fmla="*/ 1262208 w 1997094"/>
              <a:gd name="connsiteY55" fmla="*/ 1301478 h 3410768"/>
              <a:gd name="connsiteX56" fmla="*/ 1301477 w 1997094"/>
              <a:gd name="connsiteY56" fmla="*/ 1228550 h 3410768"/>
              <a:gd name="connsiteX57" fmla="*/ 1234159 w 1997094"/>
              <a:gd name="connsiteY57" fmla="*/ 1043426 h 3410768"/>
              <a:gd name="connsiteX58" fmla="*/ 1250989 w 1997094"/>
              <a:gd name="connsiteY58" fmla="*/ 847083 h 3410768"/>
              <a:gd name="connsiteX59" fmla="*/ 970498 w 1997094"/>
              <a:gd name="connsiteY59" fmla="*/ 712447 h 3410768"/>
              <a:gd name="connsiteX60" fmla="*/ 1015376 w 1997094"/>
              <a:gd name="connsiteY60" fmla="*/ 622690 h 3410768"/>
              <a:gd name="connsiteX61" fmla="*/ 1150012 w 1997094"/>
              <a:gd name="connsiteY61" fmla="*/ 482445 h 3410768"/>
              <a:gd name="connsiteX62" fmla="*/ 1166841 w 1997094"/>
              <a:gd name="connsiteY62" fmla="*/ 314150 h 3410768"/>
              <a:gd name="connsiteX63" fmla="*/ 1161232 w 1997094"/>
              <a:gd name="connsiteY63" fmla="*/ 196344 h 3410768"/>
              <a:gd name="connsiteX64" fmla="*/ 1065865 w 1997094"/>
              <a:gd name="connsiteY64" fmla="*/ 117807 h 3410768"/>
              <a:gd name="connsiteX65" fmla="*/ 998547 w 1997094"/>
              <a:gd name="connsiteY65" fmla="*/ 72928 h 3410768"/>
              <a:gd name="connsiteX66" fmla="*/ 920010 w 1997094"/>
              <a:gd name="connsiteY66" fmla="*/ 0 h 3410768"/>
              <a:gd name="connsiteX0" fmla="*/ 920010 w 1997094"/>
              <a:gd name="connsiteY0" fmla="*/ 0 h 3410768"/>
              <a:gd name="connsiteX1" fmla="*/ 779764 w 1997094"/>
              <a:gd name="connsiteY1" fmla="*/ 117807 h 3410768"/>
              <a:gd name="connsiteX2" fmla="*/ 751715 w 1997094"/>
              <a:gd name="connsiteY2" fmla="*/ 224393 h 3410768"/>
              <a:gd name="connsiteX3" fmla="*/ 656348 w 1997094"/>
              <a:gd name="connsiteY3" fmla="*/ 403907 h 3410768"/>
              <a:gd name="connsiteX4" fmla="*/ 656348 w 1997094"/>
              <a:gd name="connsiteY4" fmla="*/ 460005 h 3410768"/>
              <a:gd name="connsiteX5" fmla="*/ 673178 w 1997094"/>
              <a:gd name="connsiteY5" fmla="*/ 544153 h 3410768"/>
              <a:gd name="connsiteX6" fmla="*/ 448785 w 1997094"/>
              <a:gd name="connsiteY6" fmla="*/ 656349 h 3410768"/>
              <a:gd name="connsiteX7" fmla="*/ 263661 w 1997094"/>
              <a:gd name="connsiteY7" fmla="*/ 673178 h 3410768"/>
              <a:gd name="connsiteX8" fmla="*/ 218783 w 1997094"/>
              <a:gd name="connsiteY8" fmla="*/ 948059 h 3410768"/>
              <a:gd name="connsiteX9" fmla="*/ 168294 w 1997094"/>
              <a:gd name="connsiteY9" fmla="*/ 1082695 h 3410768"/>
              <a:gd name="connsiteX10" fmla="*/ 72927 w 1997094"/>
              <a:gd name="connsiteY10" fmla="*/ 1211721 h 3410768"/>
              <a:gd name="connsiteX11" fmla="*/ 0 w 1997094"/>
              <a:gd name="connsiteY11" fmla="*/ 1346356 h 3410768"/>
              <a:gd name="connsiteX12" fmla="*/ 134635 w 1997094"/>
              <a:gd name="connsiteY12" fmla="*/ 1705384 h 3410768"/>
              <a:gd name="connsiteX13" fmla="*/ 241222 w 1997094"/>
              <a:gd name="connsiteY13" fmla="*/ 1778312 h 3410768"/>
              <a:gd name="connsiteX14" fmla="*/ 291710 w 1997094"/>
              <a:gd name="connsiteY14" fmla="*/ 1744653 h 3410768"/>
              <a:gd name="connsiteX15" fmla="*/ 336589 w 1997094"/>
              <a:gd name="connsiteY15" fmla="*/ 1800751 h 3410768"/>
              <a:gd name="connsiteX16" fmla="*/ 370248 w 1997094"/>
              <a:gd name="connsiteY16" fmla="*/ 3141497 h 3410768"/>
              <a:gd name="connsiteX17" fmla="*/ 426346 w 1997094"/>
              <a:gd name="connsiteY17" fmla="*/ 3141497 h 3410768"/>
              <a:gd name="connsiteX18" fmla="*/ 431956 w 1997094"/>
              <a:gd name="connsiteY18" fmla="*/ 2423441 h 3410768"/>
              <a:gd name="connsiteX19" fmla="*/ 482444 w 1997094"/>
              <a:gd name="connsiteY19" fmla="*/ 2434660 h 3410768"/>
              <a:gd name="connsiteX20" fmla="*/ 493664 w 1997094"/>
              <a:gd name="connsiteY20" fmla="*/ 2928324 h 3410768"/>
              <a:gd name="connsiteX21" fmla="*/ 549762 w 1997094"/>
              <a:gd name="connsiteY21" fmla="*/ 2928324 h 3410768"/>
              <a:gd name="connsiteX22" fmla="*/ 572201 w 1997094"/>
              <a:gd name="connsiteY22" fmla="*/ 2457100 h 3410768"/>
              <a:gd name="connsiteX23" fmla="*/ 964888 w 1997094"/>
              <a:gd name="connsiteY23" fmla="*/ 2462710 h 3410768"/>
              <a:gd name="connsiteX24" fmla="*/ 970498 w 1997094"/>
              <a:gd name="connsiteY24" fmla="*/ 2866616 h 3410768"/>
              <a:gd name="connsiteX25" fmla="*/ 1026596 w 1997094"/>
              <a:gd name="connsiteY25" fmla="*/ 2877836 h 3410768"/>
              <a:gd name="connsiteX26" fmla="*/ 1020986 w 1997094"/>
              <a:gd name="connsiteY26" fmla="*/ 3051740 h 3410768"/>
              <a:gd name="connsiteX27" fmla="*/ 1009767 w 1997094"/>
              <a:gd name="connsiteY27" fmla="*/ 3175156 h 3410768"/>
              <a:gd name="connsiteX28" fmla="*/ 1004157 w 1997094"/>
              <a:gd name="connsiteY28" fmla="*/ 3365890 h 3410768"/>
              <a:gd name="connsiteX29" fmla="*/ 1217330 w 1997094"/>
              <a:gd name="connsiteY29" fmla="*/ 3410768 h 3410768"/>
              <a:gd name="connsiteX30" fmla="*/ 1234159 w 1997094"/>
              <a:gd name="connsiteY30" fmla="*/ 3248084 h 3410768"/>
              <a:gd name="connsiteX31" fmla="*/ 1211720 w 1997094"/>
              <a:gd name="connsiteY31" fmla="*/ 3040521 h 3410768"/>
              <a:gd name="connsiteX32" fmla="*/ 1234159 w 1997094"/>
              <a:gd name="connsiteY32" fmla="*/ 2883446 h 3410768"/>
              <a:gd name="connsiteX33" fmla="*/ 1239769 w 1997094"/>
              <a:gd name="connsiteY33" fmla="*/ 2614175 h 3410768"/>
              <a:gd name="connsiteX34" fmla="*/ 1301477 w 1997094"/>
              <a:gd name="connsiteY34" fmla="*/ 2586126 h 3410768"/>
              <a:gd name="connsiteX35" fmla="*/ 1284648 w 1997094"/>
              <a:gd name="connsiteY35" fmla="*/ 2417831 h 3410768"/>
              <a:gd name="connsiteX36" fmla="*/ 1351965 w 1997094"/>
              <a:gd name="connsiteY36" fmla="*/ 2608565 h 3410768"/>
              <a:gd name="connsiteX37" fmla="*/ 1380014 w 1997094"/>
              <a:gd name="connsiteY37" fmla="*/ 3119058 h 3410768"/>
              <a:gd name="connsiteX38" fmla="*/ 1447332 w 1997094"/>
              <a:gd name="connsiteY38" fmla="*/ 3091009 h 3410768"/>
              <a:gd name="connsiteX39" fmla="*/ 1419283 w 1997094"/>
              <a:gd name="connsiteY39" fmla="*/ 2625394 h 3410768"/>
              <a:gd name="connsiteX40" fmla="*/ 1469772 w 1997094"/>
              <a:gd name="connsiteY40" fmla="*/ 2636614 h 3410768"/>
              <a:gd name="connsiteX41" fmla="*/ 1480991 w 1997094"/>
              <a:gd name="connsiteY41" fmla="*/ 3292962 h 3410768"/>
              <a:gd name="connsiteX42" fmla="*/ 1531479 w 1997094"/>
              <a:gd name="connsiteY42" fmla="*/ 3276133 h 3410768"/>
              <a:gd name="connsiteX43" fmla="*/ 1553919 w 1997094"/>
              <a:gd name="connsiteY43" fmla="*/ 2821738 h 3410768"/>
              <a:gd name="connsiteX44" fmla="*/ 1604407 w 1997094"/>
              <a:gd name="connsiteY44" fmla="*/ 2961983 h 3410768"/>
              <a:gd name="connsiteX45" fmla="*/ 1952216 w 1997094"/>
              <a:gd name="connsiteY45" fmla="*/ 2771249 h 3410768"/>
              <a:gd name="connsiteX46" fmla="*/ 1997094 w 1997094"/>
              <a:gd name="connsiteY46" fmla="*/ 2653443 h 3410768"/>
              <a:gd name="connsiteX47" fmla="*/ 1823190 w 1997094"/>
              <a:gd name="connsiteY47" fmla="*/ 2642224 h 3410768"/>
              <a:gd name="connsiteX48" fmla="*/ 1694164 w 1997094"/>
              <a:gd name="connsiteY48" fmla="*/ 2546857 h 3410768"/>
              <a:gd name="connsiteX49" fmla="*/ 1621237 w 1997094"/>
              <a:gd name="connsiteY49" fmla="*/ 2451490 h 3410768"/>
              <a:gd name="connsiteX50" fmla="*/ 1694164 w 1997094"/>
              <a:gd name="connsiteY50" fmla="*/ 2328074 h 3410768"/>
              <a:gd name="connsiteX51" fmla="*/ 1514650 w 1997094"/>
              <a:gd name="connsiteY51" fmla="*/ 2030754 h 3410768"/>
              <a:gd name="connsiteX52" fmla="*/ 1531479 w 1997094"/>
              <a:gd name="connsiteY52" fmla="*/ 1610018 h 3410768"/>
              <a:gd name="connsiteX53" fmla="*/ 1301477 w 1997094"/>
              <a:gd name="connsiteY53" fmla="*/ 1615627 h 3410768"/>
              <a:gd name="connsiteX54" fmla="*/ 1323916 w 1997094"/>
              <a:gd name="connsiteY54" fmla="*/ 1486602 h 3410768"/>
              <a:gd name="connsiteX55" fmla="*/ 1262208 w 1997094"/>
              <a:gd name="connsiteY55" fmla="*/ 1301478 h 3410768"/>
              <a:gd name="connsiteX56" fmla="*/ 1301477 w 1997094"/>
              <a:gd name="connsiteY56" fmla="*/ 1228550 h 3410768"/>
              <a:gd name="connsiteX57" fmla="*/ 1234159 w 1997094"/>
              <a:gd name="connsiteY57" fmla="*/ 1043426 h 3410768"/>
              <a:gd name="connsiteX58" fmla="*/ 1250989 w 1997094"/>
              <a:gd name="connsiteY58" fmla="*/ 847083 h 3410768"/>
              <a:gd name="connsiteX59" fmla="*/ 970498 w 1997094"/>
              <a:gd name="connsiteY59" fmla="*/ 712447 h 3410768"/>
              <a:gd name="connsiteX60" fmla="*/ 1015376 w 1997094"/>
              <a:gd name="connsiteY60" fmla="*/ 622690 h 3410768"/>
              <a:gd name="connsiteX61" fmla="*/ 1150012 w 1997094"/>
              <a:gd name="connsiteY61" fmla="*/ 482445 h 3410768"/>
              <a:gd name="connsiteX62" fmla="*/ 1166841 w 1997094"/>
              <a:gd name="connsiteY62" fmla="*/ 314150 h 3410768"/>
              <a:gd name="connsiteX63" fmla="*/ 1161232 w 1997094"/>
              <a:gd name="connsiteY63" fmla="*/ 196344 h 3410768"/>
              <a:gd name="connsiteX64" fmla="*/ 1065865 w 1997094"/>
              <a:gd name="connsiteY64" fmla="*/ 117807 h 3410768"/>
              <a:gd name="connsiteX65" fmla="*/ 998547 w 1997094"/>
              <a:gd name="connsiteY65" fmla="*/ 72928 h 3410768"/>
              <a:gd name="connsiteX66" fmla="*/ 920010 w 1997094"/>
              <a:gd name="connsiteY66" fmla="*/ 0 h 3410768"/>
              <a:gd name="connsiteX0" fmla="*/ 920010 w 1997094"/>
              <a:gd name="connsiteY0" fmla="*/ 0 h 3410768"/>
              <a:gd name="connsiteX1" fmla="*/ 779764 w 1997094"/>
              <a:gd name="connsiteY1" fmla="*/ 117807 h 3410768"/>
              <a:gd name="connsiteX2" fmla="*/ 751715 w 1997094"/>
              <a:gd name="connsiteY2" fmla="*/ 224393 h 3410768"/>
              <a:gd name="connsiteX3" fmla="*/ 656348 w 1997094"/>
              <a:gd name="connsiteY3" fmla="*/ 403907 h 3410768"/>
              <a:gd name="connsiteX4" fmla="*/ 656348 w 1997094"/>
              <a:gd name="connsiteY4" fmla="*/ 460005 h 3410768"/>
              <a:gd name="connsiteX5" fmla="*/ 673178 w 1997094"/>
              <a:gd name="connsiteY5" fmla="*/ 544153 h 3410768"/>
              <a:gd name="connsiteX6" fmla="*/ 448785 w 1997094"/>
              <a:gd name="connsiteY6" fmla="*/ 656349 h 3410768"/>
              <a:gd name="connsiteX7" fmla="*/ 263661 w 1997094"/>
              <a:gd name="connsiteY7" fmla="*/ 673178 h 3410768"/>
              <a:gd name="connsiteX8" fmla="*/ 218783 w 1997094"/>
              <a:gd name="connsiteY8" fmla="*/ 948059 h 3410768"/>
              <a:gd name="connsiteX9" fmla="*/ 168294 w 1997094"/>
              <a:gd name="connsiteY9" fmla="*/ 1082695 h 3410768"/>
              <a:gd name="connsiteX10" fmla="*/ 72927 w 1997094"/>
              <a:gd name="connsiteY10" fmla="*/ 1211721 h 3410768"/>
              <a:gd name="connsiteX11" fmla="*/ 0 w 1997094"/>
              <a:gd name="connsiteY11" fmla="*/ 1346356 h 3410768"/>
              <a:gd name="connsiteX12" fmla="*/ 134635 w 1997094"/>
              <a:gd name="connsiteY12" fmla="*/ 1705384 h 3410768"/>
              <a:gd name="connsiteX13" fmla="*/ 241222 w 1997094"/>
              <a:gd name="connsiteY13" fmla="*/ 1778312 h 3410768"/>
              <a:gd name="connsiteX14" fmla="*/ 291710 w 1997094"/>
              <a:gd name="connsiteY14" fmla="*/ 1744653 h 3410768"/>
              <a:gd name="connsiteX15" fmla="*/ 336589 w 1997094"/>
              <a:gd name="connsiteY15" fmla="*/ 1800751 h 3410768"/>
              <a:gd name="connsiteX16" fmla="*/ 370248 w 1997094"/>
              <a:gd name="connsiteY16" fmla="*/ 3141497 h 3410768"/>
              <a:gd name="connsiteX17" fmla="*/ 426346 w 1997094"/>
              <a:gd name="connsiteY17" fmla="*/ 3141497 h 3410768"/>
              <a:gd name="connsiteX18" fmla="*/ 431956 w 1997094"/>
              <a:gd name="connsiteY18" fmla="*/ 2423441 h 3410768"/>
              <a:gd name="connsiteX19" fmla="*/ 482444 w 1997094"/>
              <a:gd name="connsiteY19" fmla="*/ 2434660 h 3410768"/>
              <a:gd name="connsiteX20" fmla="*/ 493664 w 1997094"/>
              <a:gd name="connsiteY20" fmla="*/ 2928324 h 3410768"/>
              <a:gd name="connsiteX21" fmla="*/ 583421 w 1997094"/>
              <a:gd name="connsiteY21" fmla="*/ 2922714 h 3410768"/>
              <a:gd name="connsiteX22" fmla="*/ 572201 w 1997094"/>
              <a:gd name="connsiteY22" fmla="*/ 2457100 h 3410768"/>
              <a:gd name="connsiteX23" fmla="*/ 964888 w 1997094"/>
              <a:gd name="connsiteY23" fmla="*/ 2462710 h 3410768"/>
              <a:gd name="connsiteX24" fmla="*/ 970498 w 1997094"/>
              <a:gd name="connsiteY24" fmla="*/ 2866616 h 3410768"/>
              <a:gd name="connsiteX25" fmla="*/ 1026596 w 1997094"/>
              <a:gd name="connsiteY25" fmla="*/ 2877836 h 3410768"/>
              <a:gd name="connsiteX26" fmla="*/ 1020986 w 1997094"/>
              <a:gd name="connsiteY26" fmla="*/ 3051740 h 3410768"/>
              <a:gd name="connsiteX27" fmla="*/ 1009767 w 1997094"/>
              <a:gd name="connsiteY27" fmla="*/ 3175156 h 3410768"/>
              <a:gd name="connsiteX28" fmla="*/ 1004157 w 1997094"/>
              <a:gd name="connsiteY28" fmla="*/ 3365890 h 3410768"/>
              <a:gd name="connsiteX29" fmla="*/ 1217330 w 1997094"/>
              <a:gd name="connsiteY29" fmla="*/ 3410768 h 3410768"/>
              <a:gd name="connsiteX30" fmla="*/ 1234159 w 1997094"/>
              <a:gd name="connsiteY30" fmla="*/ 3248084 h 3410768"/>
              <a:gd name="connsiteX31" fmla="*/ 1211720 w 1997094"/>
              <a:gd name="connsiteY31" fmla="*/ 3040521 h 3410768"/>
              <a:gd name="connsiteX32" fmla="*/ 1234159 w 1997094"/>
              <a:gd name="connsiteY32" fmla="*/ 2883446 h 3410768"/>
              <a:gd name="connsiteX33" fmla="*/ 1239769 w 1997094"/>
              <a:gd name="connsiteY33" fmla="*/ 2614175 h 3410768"/>
              <a:gd name="connsiteX34" fmla="*/ 1301477 w 1997094"/>
              <a:gd name="connsiteY34" fmla="*/ 2586126 h 3410768"/>
              <a:gd name="connsiteX35" fmla="*/ 1284648 w 1997094"/>
              <a:gd name="connsiteY35" fmla="*/ 2417831 h 3410768"/>
              <a:gd name="connsiteX36" fmla="*/ 1351965 w 1997094"/>
              <a:gd name="connsiteY36" fmla="*/ 2608565 h 3410768"/>
              <a:gd name="connsiteX37" fmla="*/ 1380014 w 1997094"/>
              <a:gd name="connsiteY37" fmla="*/ 3119058 h 3410768"/>
              <a:gd name="connsiteX38" fmla="*/ 1447332 w 1997094"/>
              <a:gd name="connsiteY38" fmla="*/ 3091009 h 3410768"/>
              <a:gd name="connsiteX39" fmla="*/ 1419283 w 1997094"/>
              <a:gd name="connsiteY39" fmla="*/ 2625394 h 3410768"/>
              <a:gd name="connsiteX40" fmla="*/ 1469772 w 1997094"/>
              <a:gd name="connsiteY40" fmla="*/ 2636614 h 3410768"/>
              <a:gd name="connsiteX41" fmla="*/ 1480991 w 1997094"/>
              <a:gd name="connsiteY41" fmla="*/ 3292962 h 3410768"/>
              <a:gd name="connsiteX42" fmla="*/ 1531479 w 1997094"/>
              <a:gd name="connsiteY42" fmla="*/ 3276133 h 3410768"/>
              <a:gd name="connsiteX43" fmla="*/ 1553919 w 1997094"/>
              <a:gd name="connsiteY43" fmla="*/ 2821738 h 3410768"/>
              <a:gd name="connsiteX44" fmla="*/ 1604407 w 1997094"/>
              <a:gd name="connsiteY44" fmla="*/ 2961983 h 3410768"/>
              <a:gd name="connsiteX45" fmla="*/ 1952216 w 1997094"/>
              <a:gd name="connsiteY45" fmla="*/ 2771249 h 3410768"/>
              <a:gd name="connsiteX46" fmla="*/ 1997094 w 1997094"/>
              <a:gd name="connsiteY46" fmla="*/ 2653443 h 3410768"/>
              <a:gd name="connsiteX47" fmla="*/ 1823190 w 1997094"/>
              <a:gd name="connsiteY47" fmla="*/ 2642224 h 3410768"/>
              <a:gd name="connsiteX48" fmla="*/ 1694164 w 1997094"/>
              <a:gd name="connsiteY48" fmla="*/ 2546857 h 3410768"/>
              <a:gd name="connsiteX49" fmla="*/ 1621237 w 1997094"/>
              <a:gd name="connsiteY49" fmla="*/ 2451490 h 3410768"/>
              <a:gd name="connsiteX50" fmla="*/ 1694164 w 1997094"/>
              <a:gd name="connsiteY50" fmla="*/ 2328074 h 3410768"/>
              <a:gd name="connsiteX51" fmla="*/ 1514650 w 1997094"/>
              <a:gd name="connsiteY51" fmla="*/ 2030754 h 3410768"/>
              <a:gd name="connsiteX52" fmla="*/ 1531479 w 1997094"/>
              <a:gd name="connsiteY52" fmla="*/ 1610018 h 3410768"/>
              <a:gd name="connsiteX53" fmla="*/ 1301477 w 1997094"/>
              <a:gd name="connsiteY53" fmla="*/ 1615627 h 3410768"/>
              <a:gd name="connsiteX54" fmla="*/ 1323916 w 1997094"/>
              <a:gd name="connsiteY54" fmla="*/ 1486602 h 3410768"/>
              <a:gd name="connsiteX55" fmla="*/ 1262208 w 1997094"/>
              <a:gd name="connsiteY55" fmla="*/ 1301478 h 3410768"/>
              <a:gd name="connsiteX56" fmla="*/ 1301477 w 1997094"/>
              <a:gd name="connsiteY56" fmla="*/ 1228550 h 3410768"/>
              <a:gd name="connsiteX57" fmla="*/ 1234159 w 1997094"/>
              <a:gd name="connsiteY57" fmla="*/ 1043426 h 3410768"/>
              <a:gd name="connsiteX58" fmla="*/ 1250989 w 1997094"/>
              <a:gd name="connsiteY58" fmla="*/ 847083 h 3410768"/>
              <a:gd name="connsiteX59" fmla="*/ 970498 w 1997094"/>
              <a:gd name="connsiteY59" fmla="*/ 712447 h 3410768"/>
              <a:gd name="connsiteX60" fmla="*/ 1015376 w 1997094"/>
              <a:gd name="connsiteY60" fmla="*/ 622690 h 3410768"/>
              <a:gd name="connsiteX61" fmla="*/ 1150012 w 1997094"/>
              <a:gd name="connsiteY61" fmla="*/ 482445 h 3410768"/>
              <a:gd name="connsiteX62" fmla="*/ 1166841 w 1997094"/>
              <a:gd name="connsiteY62" fmla="*/ 314150 h 3410768"/>
              <a:gd name="connsiteX63" fmla="*/ 1161232 w 1997094"/>
              <a:gd name="connsiteY63" fmla="*/ 196344 h 3410768"/>
              <a:gd name="connsiteX64" fmla="*/ 1065865 w 1997094"/>
              <a:gd name="connsiteY64" fmla="*/ 117807 h 3410768"/>
              <a:gd name="connsiteX65" fmla="*/ 998547 w 1997094"/>
              <a:gd name="connsiteY65" fmla="*/ 72928 h 3410768"/>
              <a:gd name="connsiteX66" fmla="*/ 920010 w 1997094"/>
              <a:gd name="connsiteY66" fmla="*/ 0 h 3410768"/>
              <a:gd name="connsiteX0" fmla="*/ 920010 w 1997094"/>
              <a:gd name="connsiteY0" fmla="*/ 0 h 3410768"/>
              <a:gd name="connsiteX1" fmla="*/ 779764 w 1997094"/>
              <a:gd name="connsiteY1" fmla="*/ 117807 h 3410768"/>
              <a:gd name="connsiteX2" fmla="*/ 751715 w 1997094"/>
              <a:gd name="connsiteY2" fmla="*/ 224393 h 3410768"/>
              <a:gd name="connsiteX3" fmla="*/ 656348 w 1997094"/>
              <a:gd name="connsiteY3" fmla="*/ 403907 h 3410768"/>
              <a:gd name="connsiteX4" fmla="*/ 656348 w 1997094"/>
              <a:gd name="connsiteY4" fmla="*/ 460005 h 3410768"/>
              <a:gd name="connsiteX5" fmla="*/ 673178 w 1997094"/>
              <a:gd name="connsiteY5" fmla="*/ 544153 h 3410768"/>
              <a:gd name="connsiteX6" fmla="*/ 448785 w 1997094"/>
              <a:gd name="connsiteY6" fmla="*/ 656349 h 3410768"/>
              <a:gd name="connsiteX7" fmla="*/ 263661 w 1997094"/>
              <a:gd name="connsiteY7" fmla="*/ 673178 h 3410768"/>
              <a:gd name="connsiteX8" fmla="*/ 218783 w 1997094"/>
              <a:gd name="connsiteY8" fmla="*/ 948059 h 3410768"/>
              <a:gd name="connsiteX9" fmla="*/ 168294 w 1997094"/>
              <a:gd name="connsiteY9" fmla="*/ 1082695 h 3410768"/>
              <a:gd name="connsiteX10" fmla="*/ 72927 w 1997094"/>
              <a:gd name="connsiteY10" fmla="*/ 1211721 h 3410768"/>
              <a:gd name="connsiteX11" fmla="*/ 0 w 1997094"/>
              <a:gd name="connsiteY11" fmla="*/ 1346356 h 3410768"/>
              <a:gd name="connsiteX12" fmla="*/ 134635 w 1997094"/>
              <a:gd name="connsiteY12" fmla="*/ 1705384 h 3410768"/>
              <a:gd name="connsiteX13" fmla="*/ 241222 w 1997094"/>
              <a:gd name="connsiteY13" fmla="*/ 1778312 h 3410768"/>
              <a:gd name="connsiteX14" fmla="*/ 291710 w 1997094"/>
              <a:gd name="connsiteY14" fmla="*/ 1744653 h 3410768"/>
              <a:gd name="connsiteX15" fmla="*/ 336589 w 1997094"/>
              <a:gd name="connsiteY15" fmla="*/ 1800751 h 3410768"/>
              <a:gd name="connsiteX16" fmla="*/ 370248 w 1997094"/>
              <a:gd name="connsiteY16" fmla="*/ 3141497 h 3410768"/>
              <a:gd name="connsiteX17" fmla="*/ 426346 w 1997094"/>
              <a:gd name="connsiteY17" fmla="*/ 3141497 h 3410768"/>
              <a:gd name="connsiteX18" fmla="*/ 431956 w 1997094"/>
              <a:gd name="connsiteY18" fmla="*/ 2423441 h 3410768"/>
              <a:gd name="connsiteX19" fmla="*/ 482444 w 1997094"/>
              <a:gd name="connsiteY19" fmla="*/ 2434660 h 3410768"/>
              <a:gd name="connsiteX20" fmla="*/ 493664 w 1997094"/>
              <a:gd name="connsiteY20" fmla="*/ 2928324 h 3410768"/>
              <a:gd name="connsiteX21" fmla="*/ 566591 w 1997094"/>
              <a:gd name="connsiteY21" fmla="*/ 2933934 h 3410768"/>
              <a:gd name="connsiteX22" fmla="*/ 572201 w 1997094"/>
              <a:gd name="connsiteY22" fmla="*/ 2457100 h 3410768"/>
              <a:gd name="connsiteX23" fmla="*/ 964888 w 1997094"/>
              <a:gd name="connsiteY23" fmla="*/ 2462710 h 3410768"/>
              <a:gd name="connsiteX24" fmla="*/ 970498 w 1997094"/>
              <a:gd name="connsiteY24" fmla="*/ 2866616 h 3410768"/>
              <a:gd name="connsiteX25" fmla="*/ 1026596 w 1997094"/>
              <a:gd name="connsiteY25" fmla="*/ 2877836 h 3410768"/>
              <a:gd name="connsiteX26" fmla="*/ 1020986 w 1997094"/>
              <a:gd name="connsiteY26" fmla="*/ 3051740 h 3410768"/>
              <a:gd name="connsiteX27" fmla="*/ 1009767 w 1997094"/>
              <a:gd name="connsiteY27" fmla="*/ 3175156 h 3410768"/>
              <a:gd name="connsiteX28" fmla="*/ 1004157 w 1997094"/>
              <a:gd name="connsiteY28" fmla="*/ 3365890 h 3410768"/>
              <a:gd name="connsiteX29" fmla="*/ 1217330 w 1997094"/>
              <a:gd name="connsiteY29" fmla="*/ 3410768 h 3410768"/>
              <a:gd name="connsiteX30" fmla="*/ 1234159 w 1997094"/>
              <a:gd name="connsiteY30" fmla="*/ 3248084 h 3410768"/>
              <a:gd name="connsiteX31" fmla="*/ 1211720 w 1997094"/>
              <a:gd name="connsiteY31" fmla="*/ 3040521 h 3410768"/>
              <a:gd name="connsiteX32" fmla="*/ 1234159 w 1997094"/>
              <a:gd name="connsiteY32" fmla="*/ 2883446 h 3410768"/>
              <a:gd name="connsiteX33" fmla="*/ 1239769 w 1997094"/>
              <a:gd name="connsiteY33" fmla="*/ 2614175 h 3410768"/>
              <a:gd name="connsiteX34" fmla="*/ 1301477 w 1997094"/>
              <a:gd name="connsiteY34" fmla="*/ 2586126 h 3410768"/>
              <a:gd name="connsiteX35" fmla="*/ 1284648 w 1997094"/>
              <a:gd name="connsiteY35" fmla="*/ 2417831 h 3410768"/>
              <a:gd name="connsiteX36" fmla="*/ 1351965 w 1997094"/>
              <a:gd name="connsiteY36" fmla="*/ 2608565 h 3410768"/>
              <a:gd name="connsiteX37" fmla="*/ 1380014 w 1997094"/>
              <a:gd name="connsiteY37" fmla="*/ 3119058 h 3410768"/>
              <a:gd name="connsiteX38" fmla="*/ 1447332 w 1997094"/>
              <a:gd name="connsiteY38" fmla="*/ 3091009 h 3410768"/>
              <a:gd name="connsiteX39" fmla="*/ 1419283 w 1997094"/>
              <a:gd name="connsiteY39" fmla="*/ 2625394 h 3410768"/>
              <a:gd name="connsiteX40" fmla="*/ 1469772 w 1997094"/>
              <a:gd name="connsiteY40" fmla="*/ 2636614 h 3410768"/>
              <a:gd name="connsiteX41" fmla="*/ 1480991 w 1997094"/>
              <a:gd name="connsiteY41" fmla="*/ 3292962 h 3410768"/>
              <a:gd name="connsiteX42" fmla="*/ 1531479 w 1997094"/>
              <a:gd name="connsiteY42" fmla="*/ 3276133 h 3410768"/>
              <a:gd name="connsiteX43" fmla="*/ 1553919 w 1997094"/>
              <a:gd name="connsiteY43" fmla="*/ 2821738 h 3410768"/>
              <a:gd name="connsiteX44" fmla="*/ 1604407 w 1997094"/>
              <a:gd name="connsiteY44" fmla="*/ 2961983 h 3410768"/>
              <a:gd name="connsiteX45" fmla="*/ 1952216 w 1997094"/>
              <a:gd name="connsiteY45" fmla="*/ 2771249 h 3410768"/>
              <a:gd name="connsiteX46" fmla="*/ 1997094 w 1997094"/>
              <a:gd name="connsiteY46" fmla="*/ 2653443 h 3410768"/>
              <a:gd name="connsiteX47" fmla="*/ 1823190 w 1997094"/>
              <a:gd name="connsiteY47" fmla="*/ 2642224 h 3410768"/>
              <a:gd name="connsiteX48" fmla="*/ 1694164 w 1997094"/>
              <a:gd name="connsiteY48" fmla="*/ 2546857 h 3410768"/>
              <a:gd name="connsiteX49" fmla="*/ 1621237 w 1997094"/>
              <a:gd name="connsiteY49" fmla="*/ 2451490 h 3410768"/>
              <a:gd name="connsiteX50" fmla="*/ 1694164 w 1997094"/>
              <a:gd name="connsiteY50" fmla="*/ 2328074 h 3410768"/>
              <a:gd name="connsiteX51" fmla="*/ 1514650 w 1997094"/>
              <a:gd name="connsiteY51" fmla="*/ 2030754 h 3410768"/>
              <a:gd name="connsiteX52" fmla="*/ 1531479 w 1997094"/>
              <a:gd name="connsiteY52" fmla="*/ 1610018 h 3410768"/>
              <a:gd name="connsiteX53" fmla="*/ 1301477 w 1997094"/>
              <a:gd name="connsiteY53" fmla="*/ 1615627 h 3410768"/>
              <a:gd name="connsiteX54" fmla="*/ 1323916 w 1997094"/>
              <a:gd name="connsiteY54" fmla="*/ 1486602 h 3410768"/>
              <a:gd name="connsiteX55" fmla="*/ 1262208 w 1997094"/>
              <a:gd name="connsiteY55" fmla="*/ 1301478 h 3410768"/>
              <a:gd name="connsiteX56" fmla="*/ 1301477 w 1997094"/>
              <a:gd name="connsiteY56" fmla="*/ 1228550 h 3410768"/>
              <a:gd name="connsiteX57" fmla="*/ 1234159 w 1997094"/>
              <a:gd name="connsiteY57" fmla="*/ 1043426 h 3410768"/>
              <a:gd name="connsiteX58" fmla="*/ 1250989 w 1997094"/>
              <a:gd name="connsiteY58" fmla="*/ 847083 h 3410768"/>
              <a:gd name="connsiteX59" fmla="*/ 970498 w 1997094"/>
              <a:gd name="connsiteY59" fmla="*/ 712447 h 3410768"/>
              <a:gd name="connsiteX60" fmla="*/ 1015376 w 1997094"/>
              <a:gd name="connsiteY60" fmla="*/ 622690 h 3410768"/>
              <a:gd name="connsiteX61" fmla="*/ 1150012 w 1997094"/>
              <a:gd name="connsiteY61" fmla="*/ 482445 h 3410768"/>
              <a:gd name="connsiteX62" fmla="*/ 1166841 w 1997094"/>
              <a:gd name="connsiteY62" fmla="*/ 314150 h 3410768"/>
              <a:gd name="connsiteX63" fmla="*/ 1161232 w 1997094"/>
              <a:gd name="connsiteY63" fmla="*/ 196344 h 3410768"/>
              <a:gd name="connsiteX64" fmla="*/ 1065865 w 1997094"/>
              <a:gd name="connsiteY64" fmla="*/ 117807 h 3410768"/>
              <a:gd name="connsiteX65" fmla="*/ 998547 w 1997094"/>
              <a:gd name="connsiteY65" fmla="*/ 72928 h 3410768"/>
              <a:gd name="connsiteX66" fmla="*/ 920010 w 1997094"/>
              <a:gd name="connsiteY66" fmla="*/ 0 h 3410768"/>
              <a:gd name="connsiteX0" fmla="*/ 920010 w 1997094"/>
              <a:gd name="connsiteY0" fmla="*/ 0 h 3410768"/>
              <a:gd name="connsiteX1" fmla="*/ 779764 w 1997094"/>
              <a:gd name="connsiteY1" fmla="*/ 117807 h 3410768"/>
              <a:gd name="connsiteX2" fmla="*/ 751715 w 1997094"/>
              <a:gd name="connsiteY2" fmla="*/ 224393 h 3410768"/>
              <a:gd name="connsiteX3" fmla="*/ 656348 w 1997094"/>
              <a:gd name="connsiteY3" fmla="*/ 403907 h 3410768"/>
              <a:gd name="connsiteX4" fmla="*/ 656348 w 1997094"/>
              <a:gd name="connsiteY4" fmla="*/ 460005 h 3410768"/>
              <a:gd name="connsiteX5" fmla="*/ 673178 w 1997094"/>
              <a:gd name="connsiteY5" fmla="*/ 544153 h 3410768"/>
              <a:gd name="connsiteX6" fmla="*/ 448785 w 1997094"/>
              <a:gd name="connsiteY6" fmla="*/ 656349 h 3410768"/>
              <a:gd name="connsiteX7" fmla="*/ 263661 w 1997094"/>
              <a:gd name="connsiteY7" fmla="*/ 673178 h 3410768"/>
              <a:gd name="connsiteX8" fmla="*/ 218783 w 1997094"/>
              <a:gd name="connsiteY8" fmla="*/ 948059 h 3410768"/>
              <a:gd name="connsiteX9" fmla="*/ 168294 w 1997094"/>
              <a:gd name="connsiteY9" fmla="*/ 1082695 h 3410768"/>
              <a:gd name="connsiteX10" fmla="*/ 72927 w 1997094"/>
              <a:gd name="connsiteY10" fmla="*/ 1211721 h 3410768"/>
              <a:gd name="connsiteX11" fmla="*/ 0 w 1997094"/>
              <a:gd name="connsiteY11" fmla="*/ 1346356 h 3410768"/>
              <a:gd name="connsiteX12" fmla="*/ 134635 w 1997094"/>
              <a:gd name="connsiteY12" fmla="*/ 1705384 h 3410768"/>
              <a:gd name="connsiteX13" fmla="*/ 241222 w 1997094"/>
              <a:gd name="connsiteY13" fmla="*/ 1778312 h 3410768"/>
              <a:gd name="connsiteX14" fmla="*/ 291710 w 1997094"/>
              <a:gd name="connsiteY14" fmla="*/ 1744653 h 3410768"/>
              <a:gd name="connsiteX15" fmla="*/ 336589 w 1997094"/>
              <a:gd name="connsiteY15" fmla="*/ 1800751 h 3410768"/>
              <a:gd name="connsiteX16" fmla="*/ 370248 w 1997094"/>
              <a:gd name="connsiteY16" fmla="*/ 3141497 h 3410768"/>
              <a:gd name="connsiteX17" fmla="*/ 426346 w 1997094"/>
              <a:gd name="connsiteY17" fmla="*/ 3141497 h 3410768"/>
              <a:gd name="connsiteX18" fmla="*/ 431956 w 1997094"/>
              <a:gd name="connsiteY18" fmla="*/ 2423441 h 3410768"/>
              <a:gd name="connsiteX19" fmla="*/ 482444 w 1997094"/>
              <a:gd name="connsiteY19" fmla="*/ 2434660 h 3410768"/>
              <a:gd name="connsiteX20" fmla="*/ 493664 w 1997094"/>
              <a:gd name="connsiteY20" fmla="*/ 2928324 h 3410768"/>
              <a:gd name="connsiteX21" fmla="*/ 566591 w 1997094"/>
              <a:gd name="connsiteY21" fmla="*/ 2933934 h 3410768"/>
              <a:gd name="connsiteX22" fmla="*/ 572201 w 1997094"/>
              <a:gd name="connsiteY22" fmla="*/ 2457100 h 3410768"/>
              <a:gd name="connsiteX23" fmla="*/ 964888 w 1997094"/>
              <a:gd name="connsiteY23" fmla="*/ 2462710 h 3410768"/>
              <a:gd name="connsiteX24" fmla="*/ 970498 w 1997094"/>
              <a:gd name="connsiteY24" fmla="*/ 2866616 h 3410768"/>
              <a:gd name="connsiteX25" fmla="*/ 1026596 w 1997094"/>
              <a:gd name="connsiteY25" fmla="*/ 2877836 h 3410768"/>
              <a:gd name="connsiteX26" fmla="*/ 1020986 w 1997094"/>
              <a:gd name="connsiteY26" fmla="*/ 3051740 h 3410768"/>
              <a:gd name="connsiteX27" fmla="*/ 1009767 w 1997094"/>
              <a:gd name="connsiteY27" fmla="*/ 3175156 h 3410768"/>
              <a:gd name="connsiteX28" fmla="*/ 1004157 w 1997094"/>
              <a:gd name="connsiteY28" fmla="*/ 3365890 h 3410768"/>
              <a:gd name="connsiteX29" fmla="*/ 1217330 w 1997094"/>
              <a:gd name="connsiteY29" fmla="*/ 3410768 h 3410768"/>
              <a:gd name="connsiteX30" fmla="*/ 1234159 w 1997094"/>
              <a:gd name="connsiteY30" fmla="*/ 3248084 h 3410768"/>
              <a:gd name="connsiteX31" fmla="*/ 1211720 w 1997094"/>
              <a:gd name="connsiteY31" fmla="*/ 3040521 h 3410768"/>
              <a:gd name="connsiteX32" fmla="*/ 1234159 w 1997094"/>
              <a:gd name="connsiteY32" fmla="*/ 2883446 h 3410768"/>
              <a:gd name="connsiteX33" fmla="*/ 1239769 w 1997094"/>
              <a:gd name="connsiteY33" fmla="*/ 2614175 h 3410768"/>
              <a:gd name="connsiteX34" fmla="*/ 1301477 w 1997094"/>
              <a:gd name="connsiteY34" fmla="*/ 2586126 h 3410768"/>
              <a:gd name="connsiteX35" fmla="*/ 1284648 w 1997094"/>
              <a:gd name="connsiteY35" fmla="*/ 2417831 h 3410768"/>
              <a:gd name="connsiteX36" fmla="*/ 1351965 w 1997094"/>
              <a:gd name="connsiteY36" fmla="*/ 2608565 h 3410768"/>
              <a:gd name="connsiteX37" fmla="*/ 1380014 w 1997094"/>
              <a:gd name="connsiteY37" fmla="*/ 3119058 h 3410768"/>
              <a:gd name="connsiteX38" fmla="*/ 1447332 w 1997094"/>
              <a:gd name="connsiteY38" fmla="*/ 3091009 h 3410768"/>
              <a:gd name="connsiteX39" fmla="*/ 1419283 w 1997094"/>
              <a:gd name="connsiteY39" fmla="*/ 2625394 h 3410768"/>
              <a:gd name="connsiteX40" fmla="*/ 1469772 w 1997094"/>
              <a:gd name="connsiteY40" fmla="*/ 2636614 h 3410768"/>
              <a:gd name="connsiteX41" fmla="*/ 1480991 w 1997094"/>
              <a:gd name="connsiteY41" fmla="*/ 3292962 h 3410768"/>
              <a:gd name="connsiteX42" fmla="*/ 1531479 w 1997094"/>
              <a:gd name="connsiteY42" fmla="*/ 3276133 h 3410768"/>
              <a:gd name="connsiteX43" fmla="*/ 1553919 w 1997094"/>
              <a:gd name="connsiteY43" fmla="*/ 2821738 h 3410768"/>
              <a:gd name="connsiteX44" fmla="*/ 1604407 w 1997094"/>
              <a:gd name="connsiteY44" fmla="*/ 2961983 h 3410768"/>
              <a:gd name="connsiteX45" fmla="*/ 1952216 w 1997094"/>
              <a:gd name="connsiteY45" fmla="*/ 2771249 h 3410768"/>
              <a:gd name="connsiteX46" fmla="*/ 1997094 w 1997094"/>
              <a:gd name="connsiteY46" fmla="*/ 2653443 h 3410768"/>
              <a:gd name="connsiteX47" fmla="*/ 1823190 w 1997094"/>
              <a:gd name="connsiteY47" fmla="*/ 2642224 h 3410768"/>
              <a:gd name="connsiteX48" fmla="*/ 1694164 w 1997094"/>
              <a:gd name="connsiteY48" fmla="*/ 2546857 h 3410768"/>
              <a:gd name="connsiteX49" fmla="*/ 1621237 w 1997094"/>
              <a:gd name="connsiteY49" fmla="*/ 2451490 h 3410768"/>
              <a:gd name="connsiteX50" fmla="*/ 1694164 w 1997094"/>
              <a:gd name="connsiteY50" fmla="*/ 2328074 h 3410768"/>
              <a:gd name="connsiteX51" fmla="*/ 1514650 w 1997094"/>
              <a:gd name="connsiteY51" fmla="*/ 2030754 h 3410768"/>
              <a:gd name="connsiteX52" fmla="*/ 1531479 w 1997094"/>
              <a:gd name="connsiteY52" fmla="*/ 1610018 h 3410768"/>
              <a:gd name="connsiteX53" fmla="*/ 1301477 w 1997094"/>
              <a:gd name="connsiteY53" fmla="*/ 1615627 h 3410768"/>
              <a:gd name="connsiteX54" fmla="*/ 1323916 w 1997094"/>
              <a:gd name="connsiteY54" fmla="*/ 1486602 h 3410768"/>
              <a:gd name="connsiteX55" fmla="*/ 1262208 w 1997094"/>
              <a:gd name="connsiteY55" fmla="*/ 1301478 h 3410768"/>
              <a:gd name="connsiteX56" fmla="*/ 1301477 w 1997094"/>
              <a:gd name="connsiteY56" fmla="*/ 1228550 h 3410768"/>
              <a:gd name="connsiteX57" fmla="*/ 1234159 w 1997094"/>
              <a:gd name="connsiteY57" fmla="*/ 1043426 h 3410768"/>
              <a:gd name="connsiteX58" fmla="*/ 1250989 w 1997094"/>
              <a:gd name="connsiteY58" fmla="*/ 847083 h 3410768"/>
              <a:gd name="connsiteX59" fmla="*/ 970498 w 1997094"/>
              <a:gd name="connsiteY59" fmla="*/ 712447 h 3410768"/>
              <a:gd name="connsiteX60" fmla="*/ 1015376 w 1997094"/>
              <a:gd name="connsiteY60" fmla="*/ 622690 h 3410768"/>
              <a:gd name="connsiteX61" fmla="*/ 1150012 w 1997094"/>
              <a:gd name="connsiteY61" fmla="*/ 482445 h 3410768"/>
              <a:gd name="connsiteX62" fmla="*/ 1166841 w 1997094"/>
              <a:gd name="connsiteY62" fmla="*/ 314150 h 3410768"/>
              <a:gd name="connsiteX63" fmla="*/ 1161232 w 1997094"/>
              <a:gd name="connsiteY63" fmla="*/ 196344 h 3410768"/>
              <a:gd name="connsiteX64" fmla="*/ 1065865 w 1997094"/>
              <a:gd name="connsiteY64" fmla="*/ 117807 h 3410768"/>
              <a:gd name="connsiteX65" fmla="*/ 998547 w 1997094"/>
              <a:gd name="connsiteY65" fmla="*/ 72928 h 3410768"/>
              <a:gd name="connsiteX66" fmla="*/ 920010 w 1997094"/>
              <a:gd name="connsiteY66" fmla="*/ 0 h 3410768"/>
              <a:gd name="connsiteX0" fmla="*/ 920010 w 1997094"/>
              <a:gd name="connsiteY0" fmla="*/ 0 h 3410768"/>
              <a:gd name="connsiteX1" fmla="*/ 779764 w 1997094"/>
              <a:gd name="connsiteY1" fmla="*/ 117807 h 3410768"/>
              <a:gd name="connsiteX2" fmla="*/ 751715 w 1997094"/>
              <a:gd name="connsiteY2" fmla="*/ 224393 h 3410768"/>
              <a:gd name="connsiteX3" fmla="*/ 656348 w 1997094"/>
              <a:gd name="connsiteY3" fmla="*/ 403907 h 3410768"/>
              <a:gd name="connsiteX4" fmla="*/ 656348 w 1997094"/>
              <a:gd name="connsiteY4" fmla="*/ 460005 h 3410768"/>
              <a:gd name="connsiteX5" fmla="*/ 673178 w 1997094"/>
              <a:gd name="connsiteY5" fmla="*/ 544153 h 3410768"/>
              <a:gd name="connsiteX6" fmla="*/ 448785 w 1997094"/>
              <a:gd name="connsiteY6" fmla="*/ 656349 h 3410768"/>
              <a:gd name="connsiteX7" fmla="*/ 263661 w 1997094"/>
              <a:gd name="connsiteY7" fmla="*/ 673178 h 3410768"/>
              <a:gd name="connsiteX8" fmla="*/ 218783 w 1997094"/>
              <a:gd name="connsiteY8" fmla="*/ 948059 h 3410768"/>
              <a:gd name="connsiteX9" fmla="*/ 168294 w 1997094"/>
              <a:gd name="connsiteY9" fmla="*/ 1082695 h 3410768"/>
              <a:gd name="connsiteX10" fmla="*/ 72927 w 1997094"/>
              <a:gd name="connsiteY10" fmla="*/ 1211721 h 3410768"/>
              <a:gd name="connsiteX11" fmla="*/ 0 w 1997094"/>
              <a:gd name="connsiteY11" fmla="*/ 1346356 h 3410768"/>
              <a:gd name="connsiteX12" fmla="*/ 134635 w 1997094"/>
              <a:gd name="connsiteY12" fmla="*/ 1705384 h 3410768"/>
              <a:gd name="connsiteX13" fmla="*/ 241222 w 1997094"/>
              <a:gd name="connsiteY13" fmla="*/ 1778312 h 3410768"/>
              <a:gd name="connsiteX14" fmla="*/ 291710 w 1997094"/>
              <a:gd name="connsiteY14" fmla="*/ 1744653 h 3410768"/>
              <a:gd name="connsiteX15" fmla="*/ 336589 w 1997094"/>
              <a:gd name="connsiteY15" fmla="*/ 1800751 h 3410768"/>
              <a:gd name="connsiteX16" fmla="*/ 370248 w 1997094"/>
              <a:gd name="connsiteY16" fmla="*/ 3141497 h 3410768"/>
              <a:gd name="connsiteX17" fmla="*/ 426346 w 1997094"/>
              <a:gd name="connsiteY17" fmla="*/ 3141497 h 3410768"/>
              <a:gd name="connsiteX18" fmla="*/ 431956 w 1997094"/>
              <a:gd name="connsiteY18" fmla="*/ 2423441 h 3410768"/>
              <a:gd name="connsiteX19" fmla="*/ 482444 w 1997094"/>
              <a:gd name="connsiteY19" fmla="*/ 2434660 h 3410768"/>
              <a:gd name="connsiteX20" fmla="*/ 493664 w 1997094"/>
              <a:gd name="connsiteY20" fmla="*/ 2928324 h 3410768"/>
              <a:gd name="connsiteX21" fmla="*/ 566591 w 1997094"/>
              <a:gd name="connsiteY21" fmla="*/ 2933934 h 3410768"/>
              <a:gd name="connsiteX22" fmla="*/ 572201 w 1997094"/>
              <a:gd name="connsiteY22" fmla="*/ 2457100 h 3410768"/>
              <a:gd name="connsiteX23" fmla="*/ 964888 w 1997094"/>
              <a:gd name="connsiteY23" fmla="*/ 2462710 h 3410768"/>
              <a:gd name="connsiteX24" fmla="*/ 970498 w 1997094"/>
              <a:gd name="connsiteY24" fmla="*/ 2866616 h 3410768"/>
              <a:gd name="connsiteX25" fmla="*/ 1026596 w 1997094"/>
              <a:gd name="connsiteY25" fmla="*/ 2877836 h 3410768"/>
              <a:gd name="connsiteX26" fmla="*/ 1020986 w 1997094"/>
              <a:gd name="connsiteY26" fmla="*/ 3051740 h 3410768"/>
              <a:gd name="connsiteX27" fmla="*/ 1009767 w 1997094"/>
              <a:gd name="connsiteY27" fmla="*/ 3175156 h 3410768"/>
              <a:gd name="connsiteX28" fmla="*/ 1004157 w 1997094"/>
              <a:gd name="connsiteY28" fmla="*/ 3365890 h 3410768"/>
              <a:gd name="connsiteX29" fmla="*/ 1217330 w 1997094"/>
              <a:gd name="connsiteY29" fmla="*/ 3410768 h 3410768"/>
              <a:gd name="connsiteX30" fmla="*/ 1234159 w 1997094"/>
              <a:gd name="connsiteY30" fmla="*/ 3248084 h 3410768"/>
              <a:gd name="connsiteX31" fmla="*/ 1211720 w 1997094"/>
              <a:gd name="connsiteY31" fmla="*/ 3040521 h 3410768"/>
              <a:gd name="connsiteX32" fmla="*/ 1234159 w 1997094"/>
              <a:gd name="connsiteY32" fmla="*/ 2883446 h 3410768"/>
              <a:gd name="connsiteX33" fmla="*/ 1239769 w 1997094"/>
              <a:gd name="connsiteY33" fmla="*/ 2614175 h 3410768"/>
              <a:gd name="connsiteX34" fmla="*/ 1301477 w 1997094"/>
              <a:gd name="connsiteY34" fmla="*/ 2586126 h 3410768"/>
              <a:gd name="connsiteX35" fmla="*/ 1284648 w 1997094"/>
              <a:gd name="connsiteY35" fmla="*/ 2417831 h 3410768"/>
              <a:gd name="connsiteX36" fmla="*/ 1351965 w 1997094"/>
              <a:gd name="connsiteY36" fmla="*/ 2608565 h 3410768"/>
              <a:gd name="connsiteX37" fmla="*/ 1380014 w 1997094"/>
              <a:gd name="connsiteY37" fmla="*/ 3119058 h 3410768"/>
              <a:gd name="connsiteX38" fmla="*/ 1447332 w 1997094"/>
              <a:gd name="connsiteY38" fmla="*/ 3091009 h 3410768"/>
              <a:gd name="connsiteX39" fmla="*/ 1419283 w 1997094"/>
              <a:gd name="connsiteY39" fmla="*/ 2625394 h 3410768"/>
              <a:gd name="connsiteX40" fmla="*/ 1469772 w 1997094"/>
              <a:gd name="connsiteY40" fmla="*/ 2636614 h 3410768"/>
              <a:gd name="connsiteX41" fmla="*/ 1480991 w 1997094"/>
              <a:gd name="connsiteY41" fmla="*/ 3292962 h 3410768"/>
              <a:gd name="connsiteX42" fmla="*/ 1531479 w 1997094"/>
              <a:gd name="connsiteY42" fmla="*/ 3276133 h 3410768"/>
              <a:gd name="connsiteX43" fmla="*/ 1553919 w 1997094"/>
              <a:gd name="connsiteY43" fmla="*/ 2821738 h 3410768"/>
              <a:gd name="connsiteX44" fmla="*/ 1604407 w 1997094"/>
              <a:gd name="connsiteY44" fmla="*/ 2961983 h 3410768"/>
              <a:gd name="connsiteX45" fmla="*/ 1952216 w 1997094"/>
              <a:gd name="connsiteY45" fmla="*/ 2771249 h 3410768"/>
              <a:gd name="connsiteX46" fmla="*/ 1997094 w 1997094"/>
              <a:gd name="connsiteY46" fmla="*/ 2653443 h 3410768"/>
              <a:gd name="connsiteX47" fmla="*/ 1823190 w 1997094"/>
              <a:gd name="connsiteY47" fmla="*/ 2642224 h 3410768"/>
              <a:gd name="connsiteX48" fmla="*/ 1694164 w 1997094"/>
              <a:gd name="connsiteY48" fmla="*/ 2546857 h 3410768"/>
              <a:gd name="connsiteX49" fmla="*/ 1621237 w 1997094"/>
              <a:gd name="connsiteY49" fmla="*/ 2451490 h 3410768"/>
              <a:gd name="connsiteX50" fmla="*/ 1694164 w 1997094"/>
              <a:gd name="connsiteY50" fmla="*/ 2328074 h 3410768"/>
              <a:gd name="connsiteX51" fmla="*/ 1514650 w 1997094"/>
              <a:gd name="connsiteY51" fmla="*/ 2030754 h 3410768"/>
              <a:gd name="connsiteX52" fmla="*/ 1531479 w 1997094"/>
              <a:gd name="connsiteY52" fmla="*/ 1610018 h 3410768"/>
              <a:gd name="connsiteX53" fmla="*/ 1301477 w 1997094"/>
              <a:gd name="connsiteY53" fmla="*/ 1615627 h 3410768"/>
              <a:gd name="connsiteX54" fmla="*/ 1323916 w 1997094"/>
              <a:gd name="connsiteY54" fmla="*/ 1486602 h 3410768"/>
              <a:gd name="connsiteX55" fmla="*/ 1262208 w 1997094"/>
              <a:gd name="connsiteY55" fmla="*/ 1301478 h 3410768"/>
              <a:gd name="connsiteX56" fmla="*/ 1301477 w 1997094"/>
              <a:gd name="connsiteY56" fmla="*/ 1228550 h 3410768"/>
              <a:gd name="connsiteX57" fmla="*/ 1234159 w 1997094"/>
              <a:gd name="connsiteY57" fmla="*/ 1043426 h 3410768"/>
              <a:gd name="connsiteX58" fmla="*/ 1250989 w 1997094"/>
              <a:gd name="connsiteY58" fmla="*/ 847083 h 3410768"/>
              <a:gd name="connsiteX59" fmla="*/ 970498 w 1997094"/>
              <a:gd name="connsiteY59" fmla="*/ 712447 h 3410768"/>
              <a:gd name="connsiteX60" fmla="*/ 1015376 w 1997094"/>
              <a:gd name="connsiteY60" fmla="*/ 622690 h 3410768"/>
              <a:gd name="connsiteX61" fmla="*/ 1150012 w 1997094"/>
              <a:gd name="connsiteY61" fmla="*/ 482445 h 3410768"/>
              <a:gd name="connsiteX62" fmla="*/ 1166841 w 1997094"/>
              <a:gd name="connsiteY62" fmla="*/ 314150 h 3410768"/>
              <a:gd name="connsiteX63" fmla="*/ 1161232 w 1997094"/>
              <a:gd name="connsiteY63" fmla="*/ 196344 h 3410768"/>
              <a:gd name="connsiteX64" fmla="*/ 1065865 w 1997094"/>
              <a:gd name="connsiteY64" fmla="*/ 117807 h 3410768"/>
              <a:gd name="connsiteX65" fmla="*/ 998547 w 1997094"/>
              <a:gd name="connsiteY65" fmla="*/ 72928 h 3410768"/>
              <a:gd name="connsiteX66" fmla="*/ 920010 w 1997094"/>
              <a:gd name="connsiteY66" fmla="*/ 0 h 3410768"/>
              <a:gd name="connsiteX0" fmla="*/ 920010 w 1997094"/>
              <a:gd name="connsiteY0" fmla="*/ 0 h 3411474"/>
              <a:gd name="connsiteX1" fmla="*/ 779764 w 1997094"/>
              <a:gd name="connsiteY1" fmla="*/ 117807 h 3411474"/>
              <a:gd name="connsiteX2" fmla="*/ 751715 w 1997094"/>
              <a:gd name="connsiteY2" fmla="*/ 224393 h 3411474"/>
              <a:gd name="connsiteX3" fmla="*/ 656348 w 1997094"/>
              <a:gd name="connsiteY3" fmla="*/ 403907 h 3411474"/>
              <a:gd name="connsiteX4" fmla="*/ 656348 w 1997094"/>
              <a:gd name="connsiteY4" fmla="*/ 460005 h 3411474"/>
              <a:gd name="connsiteX5" fmla="*/ 673178 w 1997094"/>
              <a:gd name="connsiteY5" fmla="*/ 544153 h 3411474"/>
              <a:gd name="connsiteX6" fmla="*/ 448785 w 1997094"/>
              <a:gd name="connsiteY6" fmla="*/ 656349 h 3411474"/>
              <a:gd name="connsiteX7" fmla="*/ 263661 w 1997094"/>
              <a:gd name="connsiteY7" fmla="*/ 673178 h 3411474"/>
              <a:gd name="connsiteX8" fmla="*/ 218783 w 1997094"/>
              <a:gd name="connsiteY8" fmla="*/ 948059 h 3411474"/>
              <a:gd name="connsiteX9" fmla="*/ 168294 w 1997094"/>
              <a:gd name="connsiteY9" fmla="*/ 1082695 h 3411474"/>
              <a:gd name="connsiteX10" fmla="*/ 72927 w 1997094"/>
              <a:gd name="connsiteY10" fmla="*/ 1211721 h 3411474"/>
              <a:gd name="connsiteX11" fmla="*/ 0 w 1997094"/>
              <a:gd name="connsiteY11" fmla="*/ 1346356 h 3411474"/>
              <a:gd name="connsiteX12" fmla="*/ 134635 w 1997094"/>
              <a:gd name="connsiteY12" fmla="*/ 1705384 h 3411474"/>
              <a:gd name="connsiteX13" fmla="*/ 241222 w 1997094"/>
              <a:gd name="connsiteY13" fmla="*/ 1778312 h 3411474"/>
              <a:gd name="connsiteX14" fmla="*/ 291710 w 1997094"/>
              <a:gd name="connsiteY14" fmla="*/ 1744653 h 3411474"/>
              <a:gd name="connsiteX15" fmla="*/ 336589 w 1997094"/>
              <a:gd name="connsiteY15" fmla="*/ 1800751 h 3411474"/>
              <a:gd name="connsiteX16" fmla="*/ 370248 w 1997094"/>
              <a:gd name="connsiteY16" fmla="*/ 3141497 h 3411474"/>
              <a:gd name="connsiteX17" fmla="*/ 426346 w 1997094"/>
              <a:gd name="connsiteY17" fmla="*/ 3141497 h 3411474"/>
              <a:gd name="connsiteX18" fmla="*/ 431956 w 1997094"/>
              <a:gd name="connsiteY18" fmla="*/ 2423441 h 3411474"/>
              <a:gd name="connsiteX19" fmla="*/ 482444 w 1997094"/>
              <a:gd name="connsiteY19" fmla="*/ 2434660 h 3411474"/>
              <a:gd name="connsiteX20" fmla="*/ 493664 w 1997094"/>
              <a:gd name="connsiteY20" fmla="*/ 2928324 h 3411474"/>
              <a:gd name="connsiteX21" fmla="*/ 566591 w 1997094"/>
              <a:gd name="connsiteY21" fmla="*/ 2933934 h 3411474"/>
              <a:gd name="connsiteX22" fmla="*/ 572201 w 1997094"/>
              <a:gd name="connsiteY22" fmla="*/ 2457100 h 3411474"/>
              <a:gd name="connsiteX23" fmla="*/ 964888 w 1997094"/>
              <a:gd name="connsiteY23" fmla="*/ 2462710 h 3411474"/>
              <a:gd name="connsiteX24" fmla="*/ 970498 w 1997094"/>
              <a:gd name="connsiteY24" fmla="*/ 2866616 h 3411474"/>
              <a:gd name="connsiteX25" fmla="*/ 1026596 w 1997094"/>
              <a:gd name="connsiteY25" fmla="*/ 2877836 h 3411474"/>
              <a:gd name="connsiteX26" fmla="*/ 1020986 w 1997094"/>
              <a:gd name="connsiteY26" fmla="*/ 3051740 h 3411474"/>
              <a:gd name="connsiteX27" fmla="*/ 1009767 w 1997094"/>
              <a:gd name="connsiteY27" fmla="*/ 3175156 h 3411474"/>
              <a:gd name="connsiteX28" fmla="*/ 1004157 w 1997094"/>
              <a:gd name="connsiteY28" fmla="*/ 3365890 h 3411474"/>
              <a:gd name="connsiteX29" fmla="*/ 1217330 w 1997094"/>
              <a:gd name="connsiteY29" fmla="*/ 3410768 h 3411474"/>
              <a:gd name="connsiteX30" fmla="*/ 1234159 w 1997094"/>
              <a:gd name="connsiteY30" fmla="*/ 3248084 h 3411474"/>
              <a:gd name="connsiteX31" fmla="*/ 1211720 w 1997094"/>
              <a:gd name="connsiteY31" fmla="*/ 3040521 h 3411474"/>
              <a:gd name="connsiteX32" fmla="*/ 1234159 w 1997094"/>
              <a:gd name="connsiteY32" fmla="*/ 2883446 h 3411474"/>
              <a:gd name="connsiteX33" fmla="*/ 1239769 w 1997094"/>
              <a:gd name="connsiteY33" fmla="*/ 2614175 h 3411474"/>
              <a:gd name="connsiteX34" fmla="*/ 1301477 w 1997094"/>
              <a:gd name="connsiteY34" fmla="*/ 2586126 h 3411474"/>
              <a:gd name="connsiteX35" fmla="*/ 1284648 w 1997094"/>
              <a:gd name="connsiteY35" fmla="*/ 2417831 h 3411474"/>
              <a:gd name="connsiteX36" fmla="*/ 1351965 w 1997094"/>
              <a:gd name="connsiteY36" fmla="*/ 2608565 h 3411474"/>
              <a:gd name="connsiteX37" fmla="*/ 1380014 w 1997094"/>
              <a:gd name="connsiteY37" fmla="*/ 3119058 h 3411474"/>
              <a:gd name="connsiteX38" fmla="*/ 1447332 w 1997094"/>
              <a:gd name="connsiteY38" fmla="*/ 3091009 h 3411474"/>
              <a:gd name="connsiteX39" fmla="*/ 1419283 w 1997094"/>
              <a:gd name="connsiteY39" fmla="*/ 2625394 h 3411474"/>
              <a:gd name="connsiteX40" fmla="*/ 1469772 w 1997094"/>
              <a:gd name="connsiteY40" fmla="*/ 2636614 h 3411474"/>
              <a:gd name="connsiteX41" fmla="*/ 1480991 w 1997094"/>
              <a:gd name="connsiteY41" fmla="*/ 3292962 h 3411474"/>
              <a:gd name="connsiteX42" fmla="*/ 1531479 w 1997094"/>
              <a:gd name="connsiteY42" fmla="*/ 3276133 h 3411474"/>
              <a:gd name="connsiteX43" fmla="*/ 1553919 w 1997094"/>
              <a:gd name="connsiteY43" fmla="*/ 2821738 h 3411474"/>
              <a:gd name="connsiteX44" fmla="*/ 1604407 w 1997094"/>
              <a:gd name="connsiteY44" fmla="*/ 2961983 h 3411474"/>
              <a:gd name="connsiteX45" fmla="*/ 1952216 w 1997094"/>
              <a:gd name="connsiteY45" fmla="*/ 2771249 h 3411474"/>
              <a:gd name="connsiteX46" fmla="*/ 1997094 w 1997094"/>
              <a:gd name="connsiteY46" fmla="*/ 2653443 h 3411474"/>
              <a:gd name="connsiteX47" fmla="*/ 1823190 w 1997094"/>
              <a:gd name="connsiteY47" fmla="*/ 2642224 h 3411474"/>
              <a:gd name="connsiteX48" fmla="*/ 1694164 w 1997094"/>
              <a:gd name="connsiteY48" fmla="*/ 2546857 h 3411474"/>
              <a:gd name="connsiteX49" fmla="*/ 1621237 w 1997094"/>
              <a:gd name="connsiteY49" fmla="*/ 2451490 h 3411474"/>
              <a:gd name="connsiteX50" fmla="*/ 1694164 w 1997094"/>
              <a:gd name="connsiteY50" fmla="*/ 2328074 h 3411474"/>
              <a:gd name="connsiteX51" fmla="*/ 1514650 w 1997094"/>
              <a:gd name="connsiteY51" fmla="*/ 2030754 h 3411474"/>
              <a:gd name="connsiteX52" fmla="*/ 1531479 w 1997094"/>
              <a:gd name="connsiteY52" fmla="*/ 1610018 h 3411474"/>
              <a:gd name="connsiteX53" fmla="*/ 1301477 w 1997094"/>
              <a:gd name="connsiteY53" fmla="*/ 1615627 h 3411474"/>
              <a:gd name="connsiteX54" fmla="*/ 1323916 w 1997094"/>
              <a:gd name="connsiteY54" fmla="*/ 1486602 h 3411474"/>
              <a:gd name="connsiteX55" fmla="*/ 1262208 w 1997094"/>
              <a:gd name="connsiteY55" fmla="*/ 1301478 h 3411474"/>
              <a:gd name="connsiteX56" fmla="*/ 1301477 w 1997094"/>
              <a:gd name="connsiteY56" fmla="*/ 1228550 h 3411474"/>
              <a:gd name="connsiteX57" fmla="*/ 1234159 w 1997094"/>
              <a:gd name="connsiteY57" fmla="*/ 1043426 h 3411474"/>
              <a:gd name="connsiteX58" fmla="*/ 1250989 w 1997094"/>
              <a:gd name="connsiteY58" fmla="*/ 847083 h 3411474"/>
              <a:gd name="connsiteX59" fmla="*/ 970498 w 1997094"/>
              <a:gd name="connsiteY59" fmla="*/ 712447 h 3411474"/>
              <a:gd name="connsiteX60" fmla="*/ 1015376 w 1997094"/>
              <a:gd name="connsiteY60" fmla="*/ 622690 h 3411474"/>
              <a:gd name="connsiteX61" fmla="*/ 1150012 w 1997094"/>
              <a:gd name="connsiteY61" fmla="*/ 482445 h 3411474"/>
              <a:gd name="connsiteX62" fmla="*/ 1166841 w 1997094"/>
              <a:gd name="connsiteY62" fmla="*/ 314150 h 3411474"/>
              <a:gd name="connsiteX63" fmla="*/ 1161232 w 1997094"/>
              <a:gd name="connsiteY63" fmla="*/ 196344 h 3411474"/>
              <a:gd name="connsiteX64" fmla="*/ 1065865 w 1997094"/>
              <a:gd name="connsiteY64" fmla="*/ 117807 h 3411474"/>
              <a:gd name="connsiteX65" fmla="*/ 998547 w 1997094"/>
              <a:gd name="connsiteY65" fmla="*/ 72928 h 3411474"/>
              <a:gd name="connsiteX66" fmla="*/ 920010 w 1997094"/>
              <a:gd name="connsiteY66" fmla="*/ 0 h 3411474"/>
              <a:gd name="connsiteX0" fmla="*/ 920010 w 1997094"/>
              <a:gd name="connsiteY0" fmla="*/ 0 h 3429119"/>
              <a:gd name="connsiteX1" fmla="*/ 779764 w 1997094"/>
              <a:gd name="connsiteY1" fmla="*/ 117807 h 3429119"/>
              <a:gd name="connsiteX2" fmla="*/ 751715 w 1997094"/>
              <a:gd name="connsiteY2" fmla="*/ 224393 h 3429119"/>
              <a:gd name="connsiteX3" fmla="*/ 656348 w 1997094"/>
              <a:gd name="connsiteY3" fmla="*/ 403907 h 3429119"/>
              <a:gd name="connsiteX4" fmla="*/ 656348 w 1997094"/>
              <a:gd name="connsiteY4" fmla="*/ 460005 h 3429119"/>
              <a:gd name="connsiteX5" fmla="*/ 673178 w 1997094"/>
              <a:gd name="connsiteY5" fmla="*/ 544153 h 3429119"/>
              <a:gd name="connsiteX6" fmla="*/ 448785 w 1997094"/>
              <a:gd name="connsiteY6" fmla="*/ 656349 h 3429119"/>
              <a:gd name="connsiteX7" fmla="*/ 263661 w 1997094"/>
              <a:gd name="connsiteY7" fmla="*/ 673178 h 3429119"/>
              <a:gd name="connsiteX8" fmla="*/ 218783 w 1997094"/>
              <a:gd name="connsiteY8" fmla="*/ 948059 h 3429119"/>
              <a:gd name="connsiteX9" fmla="*/ 168294 w 1997094"/>
              <a:gd name="connsiteY9" fmla="*/ 1082695 h 3429119"/>
              <a:gd name="connsiteX10" fmla="*/ 72927 w 1997094"/>
              <a:gd name="connsiteY10" fmla="*/ 1211721 h 3429119"/>
              <a:gd name="connsiteX11" fmla="*/ 0 w 1997094"/>
              <a:gd name="connsiteY11" fmla="*/ 1346356 h 3429119"/>
              <a:gd name="connsiteX12" fmla="*/ 134635 w 1997094"/>
              <a:gd name="connsiteY12" fmla="*/ 1705384 h 3429119"/>
              <a:gd name="connsiteX13" fmla="*/ 241222 w 1997094"/>
              <a:gd name="connsiteY13" fmla="*/ 1778312 h 3429119"/>
              <a:gd name="connsiteX14" fmla="*/ 291710 w 1997094"/>
              <a:gd name="connsiteY14" fmla="*/ 1744653 h 3429119"/>
              <a:gd name="connsiteX15" fmla="*/ 336589 w 1997094"/>
              <a:gd name="connsiteY15" fmla="*/ 1800751 h 3429119"/>
              <a:gd name="connsiteX16" fmla="*/ 370248 w 1997094"/>
              <a:gd name="connsiteY16" fmla="*/ 3141497 h 3429119"/>
              <a:gd name="connsiteX17" fmla="*/ 426346 w 1997094"/>
              <a:gd name="connsiteY17" fmla="*/ 3141497 h 3429119"/>
              <a:gd name="connsiteX18" fmla="*/ 431956 w 1997094"/>
              <a:gd name="connsiteY18" fmla="*/ 2423441 h 3429119"/>
              <a:gd name="connsiteX19" fmla="*/ 482444 w 1997094"/>
              <a:gd name="connsiteY19" fmla="*/ 2434660 h 3429119"/>
              <a:gd name="connsiteX20" fmla="*/ 493664 w 1997094"/>
              <a:gd name="connsiteY20" fmla="*/ 2928324 h 3429119"/>
              <a:gd name="connsiteX21" fmla="*/ 566591 w 1997094"/>
              <a:gd name="connsiteY21" fmla="*/ 2933934 h 3429119"/>
              <a:gd name="connsiteX22" fmla="*/ 572201 w 1997094"/>
              <a:gd name="connsiteY22" fmla="*/ 2457100 h 3429119"/>
              <a:gd name="connsiteX23" fmla="*/ 964888 w 1997094"/>
              <a:gd name="connsiteY23" fmla="*/ 2462710 h 3429119"/>
              <a:gd name="connsiteX24" fmla="*/ 970498 w 1997094"/>
              <a:gd name="connsiteY24" fmla="*/ 2866616 h 3429119"/>
              <a:gd name="connsiteX25" fmla="*/ 1026596 w 1997094"/>
              <a:gd name="connsiteY25" fmla="*/ 2877836 h 3429119"/>
              <a:gd name="connsiteX26" fmla="*/ 1020986 w 1997094"/>
              <a:gd name="connsiteY26" fmla="*/ 3051740 h 3429119"/>
              <a:gd name="connsiteX27" fmla="*/ 1009767 w 1997094"/>
              <a:gd name="connsiteY27" fmla="*/ 3175156 h 3429119"/>
              <a:gd name="connsiteX28" fmla="*/ 1020986 w 1997094"/>
              <a:gd name="connsiteY28" fmla="*/ 3393939 h 3429119"/>
              <a:gd name="connsiteX29" fmla="*/ 1217330 w 1997094"/>
              <a:gd name="connsiteY29" fmla="*/ 3410768 h 3429119"/>
              <a:gd name="connsiteX30" fmla="*/ 1234159 w 1997094"/>
              <a:gd name="connsiteY30" fmla="*/ 3248084 h 3429119"/>
              <a:gd name="connsiteX31" fmla="*/ 1211720 w 1997094"/>
              <a:gd name="connsiteY31" fmla="*/ 3040521 h 3429119"/>
              <a:gd name="connsiteX32" fmla="*/ 1234159 w 1997094"/>
              <a:gd name="connsiteY32" fmla="*/ 2883446 h 3429119"/>
              <a:gd name="connsiteX33" fmla="*/ 1239769 w 1997094"/>
              <a:gd name="connsiteY33" fmla="*/ 2614175 h 3429119"/>
              <a:gd name="connsiteX34" fmla="*/ 1301477 w 1997094"/>
              <a:gd name="connsiteY34" fmla="*/ 2586126 h 3429119"/>
              <a:gd name="connsiteX35" fmla="*/ 1284648 w 1997094"/>
              <a:gd name="connsiteY35" fmla="*/ 2417831 h 3429119"/>
              <a:gd name="connsiteX36" fmla="*/ 1351965 w 1997094"/>
              <a:gd name="connsiteY36" fmla="*/ 2608565 h 3429119"/>
              <a:gd name="connsiteX37" fmla="*/ 1380014 w 1997094"/>
              <a:gd name="connsiteY37" fmla="*/ 3119058 h 3429119"/>
              <a:gd name="connsiteX38" fmla="*/ 1447332 w 1997094"/>
              <a:gd name="connsiteY38" fmla="*/ 3091009 h 3429119"/>
              <a:gd name="connsiteX39" fmla="*/ 1419283 w 1997094"/>
              <a:gd name="connsiteY39" fmla="*/ 2625394 h 3429119"/>
              <a:gd name="connsiteX40" fmla="*/ 1469772 w 1997094"/>
              <a:gd name="connsiteY40" fmla="*/ 2636614 h 3429119"/>
              <a:gd name="connsiteX41" fmla="*/ 1480991 w 1997094"/>
              <a:gd name="connsiteY41" fmla="*/ 3292962 h 3429119"/>
              <a:gd name="connsiteX42" fmla="*/ 1531479 w 1997094"/>
              <a:gd name="connsiteY42" fmla="*/ 3276133 h 3429119"/>
              <a:gd name="connsiteX43" fmla="*/ 1553919 w 1997094"/>
              <a:gd name="connsiteY43" fmla="*/ 2821738 h 3429119"/>
              <a:gd name="connsiteX44" fmla="*/ 1604407 w 1997094"/>
              <a:gd name="connsiteY44" fmla="*/ 2961983 h 3429119"/>
              <a:gd name="connsiteX45" fmla="*/ 1952216 w 1997094"/>
              <a:gd name="connsiteY45" fmla="*/ 2771249 h 3429119"/>
              <a:gd name="connsiteX46" fmla="*/ 1997094 w 1997094"/>
              <a:gd name="connsiteY46" fmla="*/ 2653443 h 3429119"/>
              <a:gd name="connsiteX47" fmla="*/ 1823190 w 1997094"/>
              <a:gd name="connsiteY47" fmla="*/ 2642224 h 3429119"/>
              <a:gd name="connsiteX48" fmla="*/ 1694164 w 1997094"/>
              <a:gd name="connsiteY48" fmla="*/ 2546857 h 3429119"/>
              <a:gd name="connsiteX49" fmla="*/ 1621237 w 1997094"/>
              <a:gd name="connsiteY49" fmla="*/ 2451490 h 3429119"/>
              <a:gd name="connsiteX50" fmla="*/ 1694164 w 1997094"/>
              <a:gd name="connsiteY50" fmla="*/ 2328074 h 3429119"/>
              <a:gd name="connsiteX51" fmla="*/ 1514650 w 1997094"/>
              <a:gd name="connsiteY51" fmla="*/ 2030754 h 3429119"/>
              <a:gd name="connsiteX52" fmla="*/ 1531479 w 1997094"/>
              <a:gd name="connsiteY52" fmla="*/ 1610018 h 3429119"/>
              <a:gd name="connsiteX53" fmla="*/ 1301477 w 1997094"/>
              <a:gd name="connsiteY53" fmla="*/ 1615627 h 3429119"/>
              <a:gd name="connsiteX54" fmla="*/ 1323916 w 1997094"/>
              <a:gd name="connsiteY54" fmla="*/ 1486602 h 3429119"/>
              <a:gd name="connsiteX55" fmla="*/ 1262208 w 1997094"/>
              <a:gd name="connsiteY55" fmla="*/ 1301478 h 3429119"/>
              <a:gd name="connsiteX56" fmla="*/ 1301477 w 1997094"/>
              <a:gd name="connsiteY56" fmla="*/ 1228550 h 3429119"/>
              <a:gd name="connsiteX57" fmla="*/ 1234159 w 1997094"/>
              <a:gd name="connsiteY57" fmla="*/ 1043426 h 3429119"/>
              <a:gd name="connsiteX58" fmla="*/ 1250989 w 1997094"/>
              <a:gd name="connsiteY58" fmla="*/ 847083 h 3429119"/>
              <a:gd name="connsiteX59" fmla="*/ 970498 w 1997094"/>
              <a:gd name="connsiteY59" fmla="*/ 712447 h 3429119"/>
              <a:gd name="connsiteX60" fmla="*/ 1015376 w 1997094"/>
              <a:gd name="connsiteY60" fmla="*/ 622690 h 3429119"/>
              <a:gd name="connsiteX61" fmla="*/ 1150012 w 1997094"/>
              <a:gd name="connsiteY61" fmla="*/ 482445 h 3429119"/>
              <a:gd name="connsiteX62" fmla="*/ 1166841 w 1997094"/>
              <a:gd name="connsiteY62" fmla="*/ 314150 h 3429119"/>
              <a:gd name="connsiteX63" fmla="*/ 1161232 w 1997094"/>
              <a:gd name="connsiteY63" fmla="*/ 196344 h 3429119"/>
              <a:gd name="connsiteX64" fmla="*/ 1065865 w 1997094"/>
              <a:gd name="connsiteY64" fmla="*/ 117807 h 3429119"/>
              <a:gd name="connsiteX65" fmla="*/ 998547 w 1997094"/>
              <a:gd name="connsiteY65" fmla="*/ 72928 h 3429119"/>
              <a:gd name="connsiteX66" fmla="*/ 920010 w 1997094"/>
              <a:gd name="connsiteY66" fmla="*/ 0 h 3429119"/>
              <a:gd name="connsiteX0" fmla="*/ 920010 w 1997094"/>
              <a:gd name="connsiteY0" fmla="*/ 0 h 3429119"/>
              <a:gd name="connsiteX1" fmla="*/ 779764 w 1997094"/>
              <a:gd name="connsiteY1" fmla="*/ 117807 h 3429119"/>
              <a:gd name="connsiteX2" fmla="*/ 751715 w 1997094"/>
              <a:gd name="connsiteY2" fmla="*/ 224393 h 3429119"/>
              <a:gd name="connsiteX3" fmla="*/ 656348 w 1997094"/>
              <a:gd name="connsiteY3" fmla="*/ 403907 h 3429119"/>
              <a:gd name="connsiteX4" fmla="*/ 656348 w 1997094"/>
              <a:gd name="connsiteY4" fmla="*/ 460005 h 3429119"/>
              <a:gd name="connsiteX5" fmla="*/ 673178 w 1997094"/>
              <a:gd name="connsiteY5" fmla="*/ 544153 h 3429119"/>
              <a:gd name="connsiteX6" fmla="*/ 448785 w 1997094"/>
              <a:gd name="connsiteY6" fmla="*/ 656349 h 3429119"/>
              <a:gd name="connsiteX7" fmla="*/ 263661 w 1997094"/>
              <a:gd name="connsiteY7" fmla="*/ 673178 h 3429119"/>
              <a:gd name="connsiteX8" fmla="*/ 218783 w 1997094"/>
              <a:gd name="connsiteY8" fmla="*/ 948059 h 3429119"/>
              <a:gd name="connsiteX9" fmla="*/ 168294 w 1997094"/>
              <a:gd name="connsiteY9" fmla="*/ 1082695 h 3429119"/>
              <a:gd name="connsiteX10" fmla="*/ 72927 w 1997094"/>
              <a:gd name="connsiteY10" fmla="*/ 1211721 h 3429119"/>
              <a:gd name="connsiteX11" fmla="*/ 0 w 1997094"/>
              <a:gd name="connsiteY11" fmla="*/ 1346356 h 3429119"/>
              <a:gd name="connsiteX12" fmla="*/ 134635 w 1997094"/>
              <a:gd name="connsiteY12" fmla="*/ 1705384 h 3429119"/>
              <a:gd name="connsiteX13" fmla="*/ 241222 w 1997094"/>
              <a:gd name="connsiteY13" fmla="*/ 1778312 h 3429119"/>
              <a:gd name="connsiteX14" fmla="*/ 291710 w 1997094"/>
              <a:gd name="connsiteY14" fmla="*/ 1744653 h 3429119"/>
              <a:gd name="connsiteX15" fmla="*/ 336589 w 1997094"/>
              <a:gd name="connsiteY15" fmla="*/ 1800751 h 3429119"/>
              <a:gd name="connsiteX16" fmla="*/ 370248 w 1997094"/>
              <a:gd name="connsiteY16" fmla="*/ 3141497 h 3429119"/>
              <a:gd name="connsiteX17" fmla="*/ 426346 w 1997094"/>
              <a:gd name="connsiteY17" fmla="*/ 3141497 h 3429119"/>
              <a:gd name="connsiteX18" fmla="*/ 431956 w 1997094"/>
              <a:gd name="connsiteY18" fmla="*/ 2423441 h 3429119"/>
              <a:gd name="connsiteX19" fmla="*/ 482444 w 1997094"/>
              <a:gd name="connsiteY19" fmla="*/ 2434660 h 3429119"/>
              <a:gd name="connsiteX20" fmla="*/ 493664 w 1997094"/>
              <a:gd name="connsiteY20" fmla="*/ 2928324 h 3429119"/>
              <a:gd name="connsiteX21" fmla="*/ 566591 w 1997094"/>
              <a:gd name="connsiteY21" fmla="*/ 2933934 h 3429119"/>
              <a:gd name="connsiteX22" fmla="*/ 572201 w 1997094"/>
              <a:gd name="connsiteY22" fmla="*/ 2457100 h 3429119"/>
              <a:gd name="connsiteX23" fmla="*/ 964888 w 1997094"/>
              <a:gd name="connsiteY23" fmla="*/ 2462710 h 3429119"/>
              <a:gd name="connsiteX24" fmla="*/ 970498 w 1997094"/>
              <a:gd name="connsiteY24" fmla="*/ 2866616 h 3429119"/>
              <a:gd name="connsiteX25" fmla="*/ 1026596 w 1997094"/>
              <a:gd name="connsiteY25" fmla="*/ 2877836 h 3429119"/>
              <a:gd name="connsiteX26" fmla="*/ 1020986 w 1997094"/>
              <a:gd name="connsiteY26" fmla="*/ 3051740 h 3429119"/>
              <a:gd name="connsiteX27" fmla="*/ 1009767 w 1997094"/>
              <a:gd name="connsiteY27" fmla="*/ 3175156 h 3429119"/>
              <a:gd name="connsiteX28" fmla="*/ 1020986 w 1997094"/>
              <a:gd name="connsiteY28" fmla="*/ 3393939 h 3429119"/>
              <a:gd name="connsiteX29" fmla="*/ 1217330 w 1997094"/>
              <a:gd name="connsiteY29" fmla="*/ 3410768 h 3429119"/>
              <a:gd name="connsiteX30" fmla="*/ 1234159 w 1997094"/>
              <a:gd name="connsiteY30" fmla="*/ 3248084 h 3429119"/>
              <a:gd name="connsiteX31" fmla="*/ 1211720 w 1997094"/>
              <a:gd name="connsiteY31" fmla="*/ 3040521 h 3429119"/>
              <a:gd name="connsiteX32" fmla="*/ 1234159 w 1997094"/>
              <a:gd name="connsiteY32" fmla="*/ 2883446 h 3429119"/>
              <a:gd name="connsiteX33" fmla="*/ 1239769 w 1997094"/>
              <a:gd name="connsiteY33" fmla="*/ 2614175 h 3429119"/>
              <a:gd name="connsiteX34" fmla="*/ 1301477 w 1997094"/>
              <a:gd name="connsiteY34" fmla="*/ 2586126 h 3429119"/>
              <a:gd name="connsiteX35" fmla="*/ 1284648 w 1997094"/>
              <a:gd name="connsiteY35" fmla="*/ 2417831 h 3429119"/>
              <a:gd name="connsiteX36" fmla="*/ 1351965 w 1997094"/>
              <a:gd name="connsiteY36" fmla="*/ 2608565 h 3429119"/>
              <a:gd name="connsiteX37" fmla="*/ 1380014 w 1997094"/>
              <a:gd name="connsiteY37" fmla="*/ 3119058 h 3429119"/>
              <a:gd name="connsiteX38" fmla="*/ 1447332 w 1997094"/>
              <a:gd name="connsiteY38" fmla="*/ 3091009 h 3429119"/>
              <a:gd name="connsiteX39" fmla="*/ 1419283 w 1997094"/>
              <a:gd name="connsiteY39" fmla="*/ 2625394 h 3429119"/>
              <a:gd name="connsiteX40" fmla="*/ 1469772 w 1997094"/>
              <a:gd name="connsiteY40" fmla="*/ 2636614 h 3429119"/>
              <a:gd name="connsiteX41" fmla="*/ 1480991 w 1997094"/>
              <a:gd name="connsiteY41" fmla="*/ 3292962 h 3429119"/>
              <a:gd name="connsiteX42" fmla="*/ 1531479 w 1997094"/>
              <a:gd name="connsiteY42" fmla="*/ 3276133 h 3429119"/>
              <a:gd name="connsiteX43" fmla="*/ 1553919 w 1997094"/>
              <a:gd name="connsiteY43" fmla="*/ 2821738 h 3429119"/>
              <a:gd name="connsiteX44" fmla="*/ 1604407 w 1997094"/>
              <a:gd name="connsiteY44" fmla="*/ 2961983 h 3429119"/>
              <a:gd name="connsiteX45" fmla="*/ 1952216 w 1997094"/>
              <a:gd name="connsiteY45" fmla="*/ 2771249 h 3429119"/>
              <a:gd name="connsiteX46" fmla="*/ 1997094 w 1997094"/>
              <a:gd name="connsiteY46" fmla="*/ 2653443 h 3429119"/>
              <a:gd name="connsiteX47" fmla="*/ 1823190 w 1997094"/>
              <a:gd name="connsiteY47" fmla="*/ 2642224 h 3429119"/>
              <a:gd name="connsiteX48" fmla="*/ 1694164 w 1997094"/>
              <a:gd name="connsiteY48" fmla="*/ 2546857 h 3429119"/>
              <a:gd name="connsiteX49" fmla="*/ 1621237 w 1997094"/>
              <a:gd name="connsiteY49" fmla="*/ 2451490 h 3429119"/>
              <a:gd name="connsiteX50" fmla="*/ 1694164 w 1997094"/>
              <a:gd name="connsiteY50" fmla="*/ 2328074 h 3429119"/>
              <a:gd name="connsiteX51" fmla="*/ 1514650 w 1997094"/>
              <a:gd name="connsiteY51" fmla="*/ 2030754 h 3429119"/>
              <a:gd name="connsiteX52" fmla="*/ 1531479 w 1997094"/>
              <a:gd name="connsiteY52" fmla="*/ 1610018 h 3429119"/>
              <a:gd name="connsiteX53" fmla="*/ 1301477 w 1997094"/>
              <a:gd name="connsiteY53" fmla="*/ 1615627 h 3429119"/>
              <a:gd name="connsiteX54" fmla="*/ 1323916 w 1997094"/>
              <a:gd name="connsiteY54" fmla="*/ 1486602 h 3429119"/>
              <a:gd name="connsiteX55" fmla="*/ 1262208 w 1997094"/>
              <a:gd name="connsiteY55" fmla="*/ 1301478 h 3429119"/>
              <a:gd name="connsiteX56" fmla="*/ 1301477 w 1997094"/>
              <a:gd name="connsiteY56" fmla="*/ 1228550 h 3429119"/>
              <a:gd name="connsiteX57" fmla="*/ 1234159 w 1997094"/>
              <a:gd name="connsiteY57" fmla="*/ 1043426 h 3429119"/>
              <a:gd name="connsiteX58" fmla="*/ 1250989 w 1997094"/>
              <a:gd name="connsiteY58" fmla="*/ 847083 h 3429119"/>
              <a:gd name="connsiteX59" fmla="*/ 970498 w 1997094"/>
              <a:gd name="connsiteY59" fmla="*/ 712447 h 3429119"/>
              <a:gd name="connsiteX60" fmla="*/ 1015376 w 1997094"/>
              <a:gd name="connsiteY60" fmla="*/ 622690 h 3429119"/>
              <a:gd name="connsiteX61" fmla="*/ 1150012 w 1997094"/>
              <a:gd name="connsiteY61" fmla="*/ 482445 h 3429119"/>
              <a:gd name="connsiteX62" fmla="*/ 1166841 w 1997094"/>
              <a:gd name="connsiteY62" fmla="*/ 314150 h 3429119"/>
              <a:gd name="connsiteX63" fmla="*/ 1161232 w 1997094"/>
              <a:gd name="connsiteY63" fmla="*/ 196344 h 3429119"/>
              <a:gd name="connsiteX64" fmla="*/ 1065865 w 1997094"/>
              <a:gd name="connsiteY64" fmla="*/ 117807 h 3429119"/>
              <a:gd name="connsiteX65" fmla="*/ 998547 w 1997094"/>
              <a:gd name="connsiteY65" fmla="*/ 72928 h 3429119"/>
              <a:gd name="connsiteX66" fmla="*/ 920010 w 1997094"/>
              <a:gd name="connsiteY66" fmla="*/ 0 h 3429119"/>
              <a:gd name="connsiteX0" fmla="*/ 920010 w 1997094"/>
              <a:gd name="connsiteY0" fmla="*/ 0 h 3436871"/>
              <a:gd name="connsiteX1" fmla="*/ 779764 w 1997094"/>
              <a:gd name="connsiteY1" fmla="*/ 117807 h 3436871"/>
              <a:gd name="connsiteX2" fmla="*/ 751715 w 1997094"/>
              <a:gd name="connsiteY2" fmla="*/ 224393 h 3436871"/>
              <a:gd name="connsiteX3" fmla="*/ 656348 w 1997094"/>
              <a:gd name="connsiteY3" fmla="*/ 403907 h 3436871"/>
              <a:gd name="connsiteX4" fmla="*/ 656348 w 1997094"/>
              <a:gd name="connsiteY4" fmla="*/ 460005 h 3436871"/>
              <a:gd name="connsiteX5" fmla="*/ 673178 w 1997094"/>
              <a:gd name="connsiteY5" fmla="*/ 544153 h 3436871"/>
              <a:gd name="connsiteX6" fmla="*/ 448785 w 1997094"/>
              <a:gd name="connsiteY6" fmla="*/ 656349 h 3436871"/>
              <a:gd name="connsiteX7" fmla="*/ 263661 w 1997094"/>
              <a:gd name="connsiteY7" fmla="*/ 673178 h 3436871"/>
              <a:gd name="connsiteX8" fmla="*/ 218783 w 1997094"/>
              <a:gd name="connsiteY8" fmla="*/ 948059 h 3436871"/>
              <a:gd name="connsiteX9" fmla="*/ 168294 w 1997094"/>
              <a:gd name="connsiteY9" fmla="*/ 1082695 h 3436871"/>
              <a:gd name="connsiteX10" fmla="*/ 72927 w 1997094"/>
              <a:gd name="connsiteY10" fmla="*/ 1211721 h 3436871"/>
              <a:gd name="connsiteX11" fmla="*/ 0 w 1997094"/>
              <a:gd name="connsiteY11" fmla="*/ 1346356 h 3436871"/>
              <a:gd name="connsiteX12" fmla="*/ 134635 w 1997094"/>
              <a:gd name="connsiteY12" fmla="*/ 1705384 h 3436871"/>
              <a:gd name="connsiteX13" fmla="*/ 241222 w 1997094"/>
              <a:gd name="connsiteY13" fmla="*/ 1778312 h 3436871"/>
              <a:gd name="connsiteX14" fmla="*/ 291710 w 1997094"/>
              <a:gd name="connsiteY14" fmla="*/ 1744653 h 3436871"/>
              <a:gd name="connsiteX15" fmla="*/ 336589 w 1997094"/>
              <a:gd name="connsiteY15" fmla="*/ 1800751 h 3436871"/>
              <a:gd name="connsiteX16" fmla="*/ 370248 w 1997094"/>
              <a:gd name="connsiteY16" fmla="*/ 3141497 h 3436871"/>
              <a:gd name="connsiteX17" fmla="*/ 426346 w 1997094"/>
              <a:gd name="connsiteY17" fmla="*/ 3141497 h 3436871"/>
              <a:gd name="connsiteX18" fmla="*/ 431956 w 1997094"/>
              <a:gd name="connsiteY18" fmla="*/ 2423441 h 3436871"/>
              <a:gd name="connsiteX19" fmla="*/ 482444 w 1997094"/>
              <a:gd name="connsiteY19" fmla="*/ 2434660 h 3436871"/>
              <a:gd name="connsiteX20" fmla="*/ 493664 w 1997094"/>
              <a:gd name="connsiteY20" fmla="*/ 2928324 h 3436871"/>
              <a:gd name="connsiteX21" fmla="*/ 566591 w 1997094"/>
              <a:gd name="connsiteY21" fmla="*/ 2933934 h 3436871"/>
              <a:gd name="connsiteX22" fmla="*/ 572201 w 1997094"/>
              <a:gd name="connsiteY22" fmla="*/ 2457100 h 3436871"/>
              <a:gd name="connsiteX23" fmla="*/ 964888 w 1997094"/>
              <a:gd name="connsiteY23" fmla="*/ 2462710 h 3436871"/>
              <a:gd name="connsiteX24" fmla="*/ 970498 w 1997094"/>
              <a:gd name="connsiteY24" fmla="*/ 2866616 h 3436871"/>
              <a:gd name="connsiteX25" fmla="*/ 1026596 w 1997094"/>
              <a:gd name="connsiteY25" fmla="*/ 2877836 h 3436871"/>
              <a:gd name="connsiteX26" fmla="*/ 1020986 w 1997094"/>
              <a:gd name="connsiteY26" fmla="*/ 3051740 h 3436871"/>
              <a:gd name="connsiteX27" fmla="*/ 1009767 w 1997094"/>
              <a:gd name="connsiteY27" fmla="*/ 3175156 h 3436871"/>
              <a:gd name="connsiteX28" fmla="*/ 1020986 w 1997094"/>
              <a:gd name="connsiteY28" fmla="*/ 3393939 h 3436871"/>
              <a:gd name="connsiteX29" fmla="*/ 1217330 w 1997094"/>
              <a:gd name="connsiteY29" fmla="*/ 3410768 h 3436871"/>
              <a:gd name="connsiteX30" fmla="*/ 1234159 w 1997094"/>
              <a:gd name="connsiteY30" fmla="*/ 3248084 h 3436871"/>
              <a:gd name="connsiteX31" fmla="*/ 1211720 w 1997094"/>
              <a:gd name="connsiteY31" fmla="*/ 3040521 h 3436871"/>
              <a:gd name="connsiteX32" fmla="*/ 1234159 w 1997094"/>
              <a:gd name="connsiteY32" fmla="*/ 2883446 h 3436871"/>
              <a:gd name="connsiteX33" fmla="*/ 1239769 w 1997094"/>
              <a:gd name="connsiteY33" fmla="*/ 2614175 h 3436871"/>
              <a:gd name="connsiteX34" fmla="*/ 1301477 w 1997094"/>
              <a:gd name="connsiteY34" fmla="*/ 2586126 h 3436871"/>
              <a:gd name="connsiteX35" fmla="*/ 1284648 w 1997094"/>
              <a:gd name="connsiteY35" fmla="*/ 2417831 h 3436871"/>
              <a:gd name="connsiteX36" fmla="*/ 1351965 w 1997094"/>
              <a:gd name="connsiteY36" fmla="*/ 2608565 h 3436871"/>
              <a:gd name="connsiteX37" fmla="*/ 1380014 w 1997094"/>
              <a:gd name="connsiteY37" fmla="*/ 3119058 h 3436871"/>
              <a:gd name="connsiteX38" fmla="*/ 1447332 w 1997094"/>
              <a:gd name="connsiteY38" fmla="*/ 3091009 h 3436871"/>
              <a:gd name="connsiteX39" fmla="*/ 1419283 w 1997094"/>
              <a:gd name="connsiteY39" fmla="*/ 2625394 h 3436871"/>
              <a:gd name="connsiteX40" fmla="*/ 1469772 w 1997094"/>
              <a:gd name="connsiteY40" fmla="*/ 2636614 h 3436871"/>
              <a:gd name="connsiteX41" fmla="*/ 1480991 w 1997094"/>
              <a:gd name="connsiteY41" fmla="*/ 3292962 h 3436871"/>
              <a:gd name="connsiteX42" fmla="*/ 1531479 w 1997094"/>
              <a:gd name="connsiteY42" fmla="*/ 3276133 h 3436871"/>
              <a:gd name="connsiteX43" fmla="*/ 1553919 w 1997094"/>
              <a:gd name="connsiteY43" fmla="*/ 2821738 h 3436871"/>
              <a:gd name="connsiteX44" fmla="*/ 1604407 w 1997094"/>
              <a:gd name="connsiteY44" fmla="*/ 2961983 h 3436871"/>
              <a:gd name="connsiteX45" fmla="*/ 1952216 w 1997094"/>
              <a:gd name="connsiteY45" fmla="*/ 2771249 h 3436871"/>
              <a:gd name="connsiteX46" fmla="*/ 1997094 w 1997094"/>
              <a:gd name="connsiteY46" fmla="*/ 2653443 h 3436871"/>
              <a:gd name="connsiteX47" fmla="*/ 1823190 w 1997094"/>
              <a:gd name="connsiteY47" fmla="*/ 2642224 h 3436871"/>
              <a:gd name="connsiteX48" fmla="*/ 1694164 w 1997094"/>
              <a:gd name="connsiteY48" fmla="*/ 2546857 h 3436871"/>
              <a:gd name="connsiteX49" fmla="*/ 1621237 w 1997094"/>
              <a:gd name="connsiteY49" fmla="*/ 2451490 h 3436871"/>
              <a:gd name="connsiteX50" fmla="*/ 1694164 w 1997094"/>
              <a:gd name="connsiteY50" fmla="*/ 2328074 h 3436871"/>
              <a:gd name="connsiteX51" fmla="*/ 1514650 w 1997094"/>
              <a:gd name="connsiteY51" fmla="*/ 2030754 h 3436871"/>
              <a:gd name="connsiteX52" fmla="*/ 1531479 w 1997094"/>
              <a:gd name="connsiteY52" fmla="*/ 1610018 h 3436871"/>
              <a:gd name="connsiteX53" fmla="*/ 1301477 w 1997094"/>
              <a:gd name="connsiteY53" fmla="*/ 1615627 h 3436871"/>
              <a:gd name="connsiteX54" fmla="*/ 1323916 w 1997094"/>
              <a:gd name="connsiteY54" fmla="*/ 1486602 h 3436871"/>
              <a:gd name="connsiteX55" fmla="*/ 1262208 w 1997094"/>
              <a:gd name="connsiteY55" fmla="*/ 1301478 h 3436871"/>
              <a:gd name="connsiteX56" fmla="*/ 1301477 w 1997094"/>
              <a:gd name="connsiteY56" fmla="*/ 1228550 h 3436871"/>
              <a:gd name="connsiteX57" fmla="*/ 1234159 w 1997094"/>
              <a:gd name="connsiteY57" fmla="*/ 1043426 h 3436871"/>
              <a:gd name="connsiteX58" fmla="*/ 1250989 w 1997094"/>
              <a:gd name="connsiteY58" fmla="*/ 847083 h 3436871"/>
              <a:gd name="connsiteX59" fmla="*/ 970498 w 1997094"/>
              <a:gd name="connsiteY59" fmla="*/ 712447 h 3436871"/>
              <a:gd name="connsiteX60" fmla="*/ 1015376 w 1997094"/>
              <a:gd name="connsiteY60" fmla="*/ 622690 h 3436871"/>
              <a:gd name="connsiteX61" fmla="*/ 1150012 w 1997094"/>
              <a:gd name="connsiteY61" fmla="*/ 482445 h 3436871"/>
              <a:gd name="connsiteX62" fmla="*/ 1166841 w 1997094"/>
              <a:gd name="connsiteY62" fmla="*/ 314150 h 3436871"/>
              <a:gd name="connsiteX63" fmla="*/ 1161232 w 1997094"/>
              <a:gd name="connsiteY63" fmla="*/ 196344 h 3436871"/>
              <a:gd name="connsiteX64" fmla="*/ 1065865 w 1997094"/>
              <a:gd name="connsiteY64" fmla="*/ 117807 h 3436871"/>
              <a:gd name="connsiteX65" fmla="*/ 998547 w 1997094"/>
              <a:gd name="connsiteY65" fmla="*/ 72928 h 3436871"/>
              <a:gd name="connsiteX66" fmla="*/ 920010 w 1997094"/>
              <a:gd name="connsiteY66" fmla="*/ 0 h 3436871"/>
              <a:gd name="connsiteX0" fmla="*/ 920010 w 1997094"/>
              <a:gd name="connsiteY0" fmla="*/ 0 h 3436871"/>
              <a:gd name="connsiteX1" fmla="*/ 779764 w 1997094"/>
              <a:gd name="connsiteY1" fmla="*/ 117807 h 3436871"/>
              <a:gd name="connsiteX2" fmla="*/ 751715 w 1997094"/>
              <a:gd name="connsiteY2" fmla="*/ 224393 h 3436871"/>
              <a:gd name="connsiteX3" fmla="*/ 656348 w 1997094"/>
              <a:gd name="connsiteY3" fmla="*/ 403907 h 3436871"/>
              <a:gd name="connsiteX4" fmla="*/ 656348 w 1997094"/>
              <a:gd name="connsiteY4" fmla="*/ 460005 h 3436871"/>
              <a:gd name="connsiteX5" fmla="*/ 673178 w 1997094"/>
              <a:gd name="connsiteY5" fmla="*/ 544153 h 3436871"/>
              <a:gd name="connsiteX6" fmla="*/ 448785 w 1997094"/>
              <a:gd name="connsiteY6" fmla="*/ 656349 h 3436871"/>
              <a:gd name="connsiteX7" fmla="*/ 263661 w 1997094"/>
              <a:gd name="connsiteY7" fmla="*/ 673178 h 3436871"/>
              <a:gd name="connsiteX8" fmla="*/ 218783 w 1997094"/>
              <a:gd name="connsiteY8" fmla="*/ 948059 h 3436871"/>
              <a:gd name="connsiteX9" fmla="*/ 168294 w 1997094"/>
              <a:gd name="connsiteY9" fmla="*/ 1082695 h 3436871"/>
              <a:gd name="connsiteX10" fmla="*/ 72927 w 1997094"/>
              <a:gd name="connsiteY10" fmla="*/ 1211721 h 3436871"/>
              <a:gd name="connsiteX11" fmla="*/ 0 w 1997094"/>
              <a:gd name="connsiteY11" fmla="*/ 1346356 h 3436871"/>
              <a:gd name="connsiteX12" fmla="*/ 134635 w 1997094"/>
              <a:gd name="connsiteY12" fmla="*/ 1705384 h 3436871"/>
              <a:gd name="connsiteX13" fmla="*/ 241222 w 1997094"/>
              <a:gd name="connsiteY13" fmla="*/ 1778312 h 3436871"/>
              <a:gd name="connsiteX14" fmla="*/ 291710 w 1997094"/>
              <a:gd name="connsiteY14" fmla="*/ 1744653 h 3436871"/>
              <a:gd name="connsiteX15" fmla="*/ 336589 w 1997094"/>
              <a:gd name="connsiteY15" fmla="*/ 1800751 h 3436871"/>
              <a:gd name="connsiteX16" fmla="*/ 370248 w 1997094"/>
              <a:gd name="connsiteY16" fmla="*/ 3141497 h 3436871"/>
              <a:gd name="connsiteX17" fmla="*/ 426346 w 1997094"/>
              <a:gd name="connsiteY17" fmla="*/ 3141497 h 3436871"/>
              <a:gd name="connsiteX18" fmla="*/ 431956 w 1997094"/>
              <a:gd name="connsiteY18" fmla="*/ 2423441 h 3436871"/>
              <a:gd name="connsiteX19" fmla="*/ 482444 w 1997094"/>
              <a:gd name="connsiteY19" fmla="*/ 2434660 h 3436871"/>
              <a:gd name="connsiteX20" fmla="*/ 493664 w 1997094"/>
              <a:gd name="connsiteY20" fmla="*/ 2928324 h 3436871"/>
              <a:gd name="connsiteX21" fmla="*/ 566591 w 1997094"/>
              <a:gd name="connsiteY21" fmla="*/ 2933934 h 3436871"/>
              <a:gd name="connsiteX22" fmla="*/ 572201 w 1997094"/>
              <a:gd name="connsiteY22" fmla="*/ 2457100 h 3436871"/>
              <a:gd name="connsiteX23" fmla="*/ 964888 w 1997094"/>
              <a:gd name="connsiteY23" fmla="*/ 2462710 h 3436871"/>
              <a:gd name="connsiteX24" fmla="*/ 970498 w 1997094"/>
              <a:gd name="connsiteY24" fmla="*/ 2866616 h 3436871"/>
              <a:gd name="connsiteX25" fmla="*/ 1026596 w 1997094"/>
              <a:gd name="connsiteY25" fmla="*/ 2877836 h 3436871"/>
              <a:gd name="connsiteX26" fmla="*/ 1020986 w 1997094"/>
              <a:gd name="connsiteY26" fmla="*/ 3051740 h 3436871"/>
              <a:gd name="connsiteX27" fmla="*/ 1009767 w 1997094"/>
              <a:gd name="connsiteY27" fmla="*/ 3175156 h 3436871"/>
              <a:gd name="connsiteX28" fmla="*/ 1020986 w 1997094"/>
              <a:gd name="connsiteY28" fmla="*/ 3393939 h 3436871"/>
              <a:gd name="connsiteX29" fmla="*/ 1217330 w 1997094"/>
              <a:gd name="connsiteY29" fmla="*/ 3410768 h 3436871"/>
              <a:gd name="connsiteX30" fmla="*/ 1211720 w 1997094"/>
              <a:gd name="connsiteY30" fmla="*/ 3225645 h 3436871"/>
              <a:gd name="connsiteX31" fmla="*/ 1211720 w 1997094"/>
              <a:gd name="connsiteY31" fmla="*/ 3040521 h 3436871"/>
              <a:gd name="connsiteX32" fmla="*/ 1234159 w 1997094"/>
              <a:gd name="connsiteY32" fmla="*/ 2883446 h 3436871"/>
              <a:gd name="connsiteX33" fmla="*/ 1239769 w 1997094"/>
              <a:gd name="connsiteY33" fmla="*/ 2614175 h 3436871"/>
              <a:gd name="connsiteX34" fmla="*/ 1301477 w 1997094"/>
              <a:gd name="connsiteY34" fmla="*/ 2586126 h 3436871"/>
              <a:gd name="connsiteX35" fmla="*/ 1284648 w 1997094"/>
              <a:gd name="connsiteY35" fmla="*/ 2417831 h 3436871"/>
              <a:gd name="connsiteX36" fmla="*/ 1351965 w 1997094"/>
              <a:gd name="connsiteY36" fmla="*/ 2608565 h 3436871"/>
              <a:gd name="connsiteX37" fmla="*/ 1380014 w 1997094"/>
              <a:gd name="connsiteY37" fmla="*/ 3119058 h 3436871"/>
              <a:gd name="connsiteX38" fmla="*/ 1447332 w 1997094"/>
              <a:gd name="connsiteY38" fmla="*/ 3091009 h 3436871"/>
              <a:gd name="connsiteX39" fmla="*/ 1419283 w 1997094"/>
              <a:gd name="connsiteY39" fmla="*/ 2625394 h 3436871"/>
              <a:gd name="connsiteX40" fmla="*/ 1469772 w 1997094"/>
              <a:gd name="connsiteY40" fmla="*/ 2636614 h 3436871"/>
              <a:gd name="connsiteX41" fmla="*/ 1480991 w 1997094"/>
              <a:gd name="connsiteY41" fmla="*/ 3292962 h 3436871"/>
              <a:gd name="connsiteX42" fmla="*/ 1531479 w 1997094"/>
              <a:gd name="connsiteY42" fmla="*/ 3276133 h 3436871"/>
              <a:gd name="connsiteX43" fmla="*/ 1553919 w 1997094"/>
              <a:gd name="connsiteY43" fmla="*/ 2821738 h 3436871"/>
              <a:gd name="connsiteX44" fmla="*/ 1604407 w 1997094"/>
              <a:gd name="connsiteY44" fmla="*/ 2961983 h 3436871"/>
              <a:gd name="connsiteX45" fmla="*/ 1952216 w 1997094"/>
              <a:gd name="connsiteY45" fmla="*/ 2771249 h 3436871"/>
              <a:gd name="connsiteX46" fmla="*/ 1997094 w 1997094"/>
              <a:gd name="connsiteY46" fmla="*/ 2653443 h 3436871"/>
              <a:gd name="connsiteX47" fmla="*/ 1823190 w 1997094"/>
              <a:gd name="connsiteY47" fmla="*/ 2642224 h 3436871"/>
              <a:gd name="connsiteX48" fmla="*/ 1694164 w 1997094"/>
              <a:gd name="connsiteY48" fmla="*/ 2546857 h 3436871"/>
              <a:gd name="connsiteX49" fmla="*/ 1621237 w 1997094"/>
              <a:gd name="connsiteY49" fmla="*/ 2451490 h 3436871"/>
              <a:gd name="connsiteX50" fmla="*/ 1694164 w 1997094"/>
              <a:gd name="connsiteY50" fmla="*/ 2328074 h 3436871"/>
              <a:gd name="connsiteX51" fmla="*/ 1514650 w 1997094"/>
              <a:gd name="connsiteY51" fmla="*/ 2030754 h 3436871"/>
              <a:gd name="connsiteX52" fmla="*/ 1531479 w 1997094"/>
              <a:gd name="connsiteY52" fmla="*/ 1610018 h 3436871"/>
              <a:gd name="connsiteX53" fmla="*/ 1301477 w 1997094"/>
              <a:gd name="connsiteY53" fmla="*/ 1615627 h 3436871"/>
              <a:gd name="connsiteX54" fmla="*/ 1323916 w 1997094"/>
              <a:gd name="connsiteY54" fmla="*/ 1486602 h 3436871"/>
              <a:gd name="connsiteX55" fmla="*/ 1262208 w 1997094"/>
              <a:gd name="connsiteY55" fmla="*/ 1301478 h 3436871"/>
              <a:gd name="connsiteX56" fmla="*/ 1301477 w 1997094"/>
              <a:gd name="connsiteY56" fmla="*/ 1228550 h 3436871"/>
              <a:gd name="connsiteX57" fmla="*/ 1234159 w 1997094"/>
              <a:gd name="connsiteY57" fmla="*/ 1043426 h 3436871"/>
              <a:gd name="connsiteX58" fmla="*/ 1250989 w 1997094"/>
              <a:gd name="connsiteY58" fmla="*/ 847083 h 3436871"/>
              <a:gd name="connsiteX59" fmla="*/ 970498 w 1997094"/>
              <a:gd name="connsiteY59" fmla="*/ 712447 h 3436871"/>
              <a:gd name="connsiteX60" fmla="*/ 1015376 w 1997094"/>
              <a:gd name="connsiteY60" fmla="*/ 622690 h 3436871"/>
              <a:gd name="connsiteX61" fmla="*/ 1150012 w 1997094"/>
              <a:gd name="connsiteY61" fmla="*/ 482445 h 3436871"/>
              <a:gd name="connsiteX62" fmla="*/ 1166841 w 1997094"/>
              <a:gd name="connsiteY62" fmla="*/ 314150 h 3436871"/>
              <a:gd name="connsiteX63" fmla="*/ 1161232 w 1997094"/>
              <a:gd name="connsiteY63" fmla="*/ 196344 h 3436871"/>
              <a:gd name="connsiteX64" fmla="*/ 1065865 w 1997094"/>
              <a:gd name="connsiteY64" fmla="*/ 117807 h 3436871"/>
              <a:gd name="connsiteX65" fmla="*/ 998547 w 1997094"/>
              <a:gd name="connsiteY65" fmla="*/ 72928 h 3436871"/>
              <a:gd name="connsiteX66" fmla="*/ 920010 w 1997094"/>
              <a:gd name="connsiteY66" fmla="*/ 0 h 3436871"/>
              <a:gd name="connsiteX0" fmla="*/ 920010 w 1997094"/>
              <a:gd name="connsiteY0" fmla="*/ 0 h 3436871"/>
              <a:gd name="connsiteX1" fmla="*/ 779764 w 1997094"/>
              <a:gd name="connsiteY1" fmla="*/ 117807 h 3436871"/>
              <a:gd name="connsiteX2" fmla="*/ 751715 w 1997094"/>
              <a:gd name="connsiteY2" fmla="*/ 224393 h 3436871"/>
              <a:gd name="connsiteX3" fmla="*/ 656348 w 1997094"/>
              <a:gd name="connsiteY3" fmla="*/ 403907 h 3436871"/>
              <a:gd name="connsiteX4" fmla="*/ 656348 w 1997094"/>
              <a:gd name="connsiteY4" fmla="*/ 460005 h 3436871"/>
              <a:gd name="connsiteX5" fmla="*/ 673178 w 1997094"/>
              <a:gd name="connsiteY5" fmla="*/ 544153 h 3436871"/>
              <a:gd name="connsiteX6" fmla="*/ 448785 w 1997094"/>
              <a:gd name="connsiteY6" fmla="*/ 656349 h 3436871"/>
              <a:gd name="connsiteX7" fmla="*/ 263661 w 1997094"/>
              <a:gd name="connsiteY7" fmla="*/ 673178 h 3436871"/>
              <a:gd name="connsiteX8" fmla="*/ 218783 w 1997094"/>
              <a:gd name="connsiteY8" fmla="*/ 948059 h 3436871"/>
              <a:gd name="connsiteX9" fmla="*/ 168294 w 1997094"/>
              <a:gd name="connsiteY9" fmla="*/ 1082695 h 3436871"/>
              <a:gd name="connsiteX10" fmla="*/ 72927 w 1997094"/>
              <a:gd name="connsiteY10" fmla="*/ 1211721 h 3436871"/>
              <a:gd name="connsiteX11" fmla="*/ 0 w 1997094"/>
              <a:gd name="connsiteY11" fmla="*/ 1346356 h 3436871"/>
              <a:gd name="connsiteX12" fmla="*/ 134635 w 1997094"/>
              <a:gd name="connsiteY12" fmla="*/ 1705384 h 3436871"/>
              <a:gd name="connsiteX13" fmla="*/ 241222 w 1997094"/>
              <a:gd name="connsiteY13" fmla="*/ 1778312 h 3436871"/>
              <a:gd name="connsiteX14" fmla="*/ 291710 w 1997094"/>
              <a:gd name="connsiteY14" fmla="*/ 1744653 h 3436871"/>
              <a:gd name="connsiteX15" fmla="*/ 336589 w 1997094"/>
              <a:gd name="connsiteY15" fmla="*/ 1800751 h 3436871"/>
              <a:gd name="connsiteX16" fmla="*/ 370248 w 1997094"/>
              <a:gd name="connsiteY16" fmla="*/ 3141497 h 3436871"/>
              <a:gd name="connsiteX17" fmla="*/ 426346 w 1997094"/>
              <a:gd name="connsiteY17" fmla="*/ 3141497 h 3436871"/>
              <a:gd name="connsiteX18" fmla="*/ 431956 w 1997094"/>
              <a:gd name="connsiteY18" fmla="*/ 2423441 h 3436871"/>
              <a:gd name="connsiteX19" fmla="*/ 482444 w 1997094"/>
              <a:gd name="connsiteY19" fmla="*/ 2434660 h 3436871"/>
              <a:gd name="connsiteX20" fmla="*/ 493664 w 1997094"/>
              <a:gd name="connsiteY20" fmla="*/ 2928324 h 3436871"/>
              <a:gd name="connsiteX21" fmla="*/ 566591 w 1997094"/>
              <a:gd name="connsiteY21" fmla="*/ 2933934 h 3436871"/>
              <a:gd name="connsiteX22" fmla="*/ 572201 w 1997094"/>
              <a:gd name="connsiteY22" fmla="*/ 2457100 h 3436871"/>
              <a:gd name="connsiteX23" fmla="*/ 964888 w 1997094"/>
              <a:gd name="connsiteY23" fmla="*/ 2462710 h 3436871"/>
              <a:gd name="connsiteX24" fmla="*/ 970498 w 1997094"/>
              <a:gd name="connsiteY24" fmla="*/ 2866616 h 3436871"/>
              <a:gd name="connsiteX25" fmla="*/ 1026596 w 1997094"/>
              <a:gd name="connsiteY25" fmla="*/ 2877836 h 3436871"/>
              <a:gd name="connsiteX26" fmla="*/ 1020986 w 1997094"/>
              <a:gd name="connsiteY26" fmla="*/ 3051740 h 3436871"/>
              <a:gd name="connsiteX27" fmla="*/ 1009767 w 1997094"/>
              <a:gd name="connsiteY27" fmla="*/ 3175156 h 3436871"/>
              <a:gd name="connsiteX28" fmla="*/ 1020986 w 1997094"/>
              <a:gd name="connsiteY28" fmla="*/ 3393939 h 3436871"/>
              <a:gd name="connsiteX29" fmla="*/ 1217330 w 1997094"/>
              <a:gd name="connsiteY29" fmla="*/ 3410768 h 3436871"/>
              <a:gd name="connsiteX30" fmla="*/ 1211720 w 1997094"/>
              <a:gd name="connsiteY30" fmla="*/ 3225645 h 3436871"/>
              <a:gd name="connsiteX31" fmla="*/ 1228549 w 1997094"/>
              <a:gd name="connsiteY31" fmla="*/ 3051741 h 3436871"/>
              <a:gd name="connsiteX32" fmla="*/ 1234159 w 1997094"/>
              <a:gd name="connsiteY32" fmla="*/ 2883446 h 3436871"/>
              <a:gd name="connsiteX33" fmla="*/ 1239769 w 1997094"/>
              <a:gd name="connsiteY33" fmla="*/ 2614175 h 3436871"/>
              <a:gd name="connsiteX34" fmla="*/ 1301477 w 1997094"/>
              <a:gd name="connsiteY34" fmla="*/ 2586126 h 3436871"/>
              <a:gd name="connsiteX35" fmla="*/ 1284648 w 1997094"/>
              <a:gd name="connsiteY35" fmla="*/ 2417831 h 3436871"/>
              <a:gd name="connsiteX36" fmla="*/ 1351965 w 1997094"/>
              <a:gd name="connsiteY36" fmla="*/ 2608565 h 3436871"/>
              <a:gd name="connsiteX37" fmla="*/ 1380014 w 1997094"/>
              <a:gd name="connsiteY37" fmla="*/ 3119058 h 3436871"/>
              <a:gd name="connsiteX38" fmla="*/ 1447332 w 1997094"/>
              <a:gd name="connsiteY38" fmla="*/ 3091009 h 3436871"/>
              <a:gd name="connsiteX39" fmla="*/ 1419283 w 1997094"/>
              <a:gd name="connsiteY39" fmla="*/ 2625394 h 3436871"/>
              <a:gd name="connsiteX40" fmla="*/ 1469772 w 1997094"/>
              <a:gd name="connsiteY40" fmla="*/ 2636614 h 3436871"/>
              <a:gd name="connsiteX41" fmla="*/ 1480991 w 1997094"/>
              <a:gd name="connsiteY41" fmla="*/ 3292962 h 3436871"/>
              <a:gd name="connsiteX42" fmla="*/ 1531479 w 1997094"/>
              <a:gd name="connsiteY42" fmla="*/ 3276133 h 3436871"/>
              <a:gd name="connsiteX43" fmla="*/ 1553919 w 1997094"/>
              <a:gd name="connsiteY43" fmla="*/ 2821738 h 3436871"/>
              <a:gd name="connsiteX44" fmla="*/ 1604407 w 1997094"/>
              <a:gd name="connsiteY44" fmla="*/ 2961983 h 3436871"/>
              <a:gd name="connsiteX45" fmla="*/ 1952216 w 1997094"/>
              <a:gd name="connsiteY45" fmla="*/ 2771249 h 3436871"/>
              <a:gd name="connsiteX46" fmla="*/ 1997094 w 1997094"/>
              <a:gd name="connsiteY46" fmla="*/ 2653443 h 3436871"/>
              <a:gd name="connsiteX47" fmla="*/ 1823190 w 1997094"/>
              <a:gd name="connsiteY47" fmla="*/ 2642224 h 3436871"/>
              <a:gd name="connsiteX48" fmla="*/ 1694164 w 1997094"/>
              <a:gd name="connsiteY48" fmla="*/ 2546857 h 3436871"/>
              <a:gd name="connsiteX49" fmla="*/ 1621237 w 1997094"/>
              <a:gd name="connsiteY49" fmla="*/ 2451490 h 3436871"/>
              <a:gd name="connsiteX50" fmla="*/ 1694164 w 1997094"/>
              <a:gd name="connsiteY50" fmla="*/ 2328074 h 3436871"/>
              <a:gd name="connsiteX51" fmla="*/ 1514650 w 1997094"/>
              <a:gd name="connsiteY51" fmla="*/ 2030754 h 3436871"/>
              <a:gd name="connsiteX52" fmla="*/ 1531479 w 1997094"/>
              <a:gd name="connsiteY52" fmla="*/ 1610018 h 3436871"/>
              <a:gd name="connsiteX53" fmla="*/ 1301477 w 1997094"/>
              <a:gd name="connsiteY53" fmla="*/ 1615627 h 3436871"/>
              <a:gd name="connsiteX54" fmla="*/ 1323916 w 1997094"/>
              <a:gd name="connsiteY54" fmla="*/ 1486602 h 3436871"/>
              <a:gd name="connsiteX55" fmla="*/ 1262208 w 1997094"/>
              <a:gd name="connsiteY55" fmla="*/ 1301478 h 3436871"/>
              <a:gd name="connsiteX56" fmla="*/ 1301477 w 1997094"/>
              <a:gd name="connsiteY56" fmla="*/ 1228550 h 3436871"/>
              <a:gd name="connsiteX57" fmla="*/ 1234159 w 1997094"/>
              <a:gd name="connsiteY57" fmla="*/ 1043426 h 3436871"/>
              <a:gd name="connsiteX58" fmla="*/ 1250989 w 1997094"/>
              <a:gd name="connsiteY58" fmla="*/ 847083 h 3436871"/>
              <a:gd name="connsiteX59" fmla="*/ 970498 w 1997094"/>
              <a:gd name="connsiteY59" fmla="*/ 712447 h 3436871"/>
              <a:gd name="connsiteX60" fmla="*/ 1015376 w 1997094"/>
              <a:gd name="connsiteY60" fmla="*/ 622690 h 3436871"/>
              <a:gd name="connsiteX61" fmla="*/ 1150012 w 1997094"/>
              <a:gd name="connsiteY61" fmla="*/ 482445 h 3436871"/>
              <a:gd name="connsiteX62" fmla="*/ 1166841 w 1997094"/>
              <a:gd name="connsiteY62" fmla="*/ 314150 h 3436871"/>
              <a:gd name="connsiteX63" fmla="*/ 1161232 w 1997094"/>
              <a:gd name="connsiteY63" fmla="*/ 196344 h 3436871"/>
              <a:gd name="connsiteX64" fmla="*/ 1065865 w 1997094"/>
              <a:gd name="connsiteY64" fmla="*/ 117807 h 3436871"/>
              <a:gd name="connsiteX65" fmla="*/ 998547 w 1997094"/>
              <a:gd name="connsiteY65" fmla="*/ 72928 h 3436871"/>
              <a:gd name="connsiteX66" fmla="*/ 920010 w 1997094"/>
              <a:gd name="connsiteY66" fmla="*/ 0 h 3436871"/>
              <a:gd name="connsiteX0" fmla="*/ 920010 w 1997094"/>
              <a:gd name="connsiteY0" fmla="*/ 0 h 3436871"/>
              <a:gd name="connsiteX1" fmla="*/ 779764 w 1997094"/>
              <a:gd name="connsiteY1" fmla="*/ 117807 h 3436871"/>
              <a:gd name="connsiteX2" fmla="*/ 751715 w 1997094"/>
              <a:gd name="connsiteY2" fmla="*/ 224393 h 3436871"/>
              <a:gd name="connsiteX3" fmla="*/ 656348 w 1997094"/>
              <a:gd name="connsiteY3" fmla="*/ 403907 h 3436871"/>
              <a:gd name="connsiteX4" fmla="*/ 656348 w 1997094"/>
              <a:gd name="connsiteY4" fmla="*/ 460005 h 3436871"/>
              <a:gd name="connsiteX5" fmla="*/ 673178 w 1997094"/>
              <a:gd name="connsiteY5" fmla="*/ 544153 h 3436871"/>
              <a:gd name="connsiteX6" fmla="*/ 448785 w 1997094"/>
              <a:gd name="connsiteY6" fmla="*/ 656349 h 3436871"/>
              <a:gd name="connsiteX7" fmla="*/ 263661 w 1997094"/>
              <a:gd name="connsiteY7" fmla="*/ 673178 h 3436871"/>
              <a:gd name="connsiteX8" fmla="*/ 218783 w 1997094"/>
              <a:gd name="connsiteY8" fmla="*/ 948059 h 3436871"/>
              <a:gd name="connsiteX9" fmla="*/ 168294 w 1997094"/>
              <a:gd name="connsiteY9" fmla="*/ 1082695 h 3436871"/>
              <a:gd name="connsiteX10" fmla="*/ 72927 w 1997094"/>
              <a:gd name="connsiteY10" fmla="*/ 1211721 h 3436871"/>
              <a:gd name="connsiteX11" fmla="*/ 0 w 1997094"/>
              <a:gd name="connsiteY11" fmla="*/ 1346356 h 3436871"/>
              <a:gd name="connsiteX12" fmla="*/ 134635 w 1997094"/>
              <a:gd name="connsiteY12" fmla="*/ 1705384 h 3436871"/>
              <a:gd name="connsiteX13" fmla="*/ 241222 w 1997094"/>
              <a:gd name="connsiteY13" fmla="*/ 1778312 h 3436871"/>
              <a:gd name="connsiteX14" fmla="*/ 291710 w 1997094"/>
              <a:gd name="connsiteY14" fmla="*/ 1744653 h 3436871"/>
              <a:gd name="connsiteX15" fmla="*/ 336589 w 1997094"/>
              <a:gd name="connsiteY15" fmla="*/ 1800751 h 3436871"/>
              <a:gd name="connsiteX16" fmla="*/ 370248 w 1997094"/>
              <a:gd name="connsiteY16" fmla="*/ 3141497 h 3436871"/>
              <a:gd name="connsiteX17" fmla="*/ 426346 w 1997094"/>
              <a:gd name="connsiteY17" fmla="*/ 3141497 h 3436871"/>
              <a:gd name="connsiteX18" fmla="*/ 431956 w 1997094"/>
              <a:gd name="connsiteY18" fmla="*/ 2423441 h 3436871"/>
              <a:gd name="connsiteX19" fmla="*/ 482444 w 1997094"/>
              <a:gd name="connsiteY19" fmla="*/ 2434660 h 3436871"/>
              <a:gd name="connsiteX20" fmla="*/ 493664 w 1997094"/>
              <a:gd name="connsiteY20" fmla="*/ 2928324 h 3436871"/>
              <a:gd name="connsiteX21" fmla="*/ 566591 w 1997094"/>
              <a:gd name="connsiteY21" fmla="*/ 2933934 h 3436871"/>
              <a:gd name="connsiteX22" fmla="*/ 572201 w 1997094"/>
              <a:gd name="connsiteY22" fmla="*/ 2457100 h 3436871"/>
              <a:gd name="connsiteX23" fmla="*/ 964888 w 1997094"/>
              <a:gd name="connsiteY23" fmla="*/ 2462710 h 3436871"/>
              <a:gd name="connsiteX24" fmla="*/ 970498 w 1997094"/>
              <a:gd name="connsiteY24" fmla="*/ 2866616 h 3436871"/>
              <a:gd name="connsiteX25" fmla="*/ 1026596 w 1997094"/>
              <a:gd name="connsiteY25" fmla="*/ 2877836 h 3436871"/>
              <a:gd name="connsiteX26" fmla="*/ 1020986 w 1997094"/>
              <a:gd name="connsiteY26" fmla="*/ 3051740 h 3436871"/>
              <a:gd name="connsiteX27" fmla="*/ 1009767 w 1997094"/>
              <a:gd name="connsiteY27" fmla="*/ 3175156 h 3436871"/>
              <a:gd name="connsiteX28" fmla="*/ 1020986 w 1997094"/>
              <a:gd name="connsiteY28" fmla="*/ 3393939 h 3436871"/>
              <a:gd name="connsiteX29" fmla="*/ 1217330 w 1997094"/>
              <a:gd name="connsiteY29" fmla="*/ 3410768 h 3436871"/>
              <a:gd name="connsiteX30" fmla="*/ 1211720 w 1997094"/>
              <a:gd name="connsiteY30" fmla="*/ 3225645 h 3436871"/>
              <a:gd name="connsiteX31" fmla="*/ 1228549 w 1997094"/>
              <a:gd name="connsiteY31" fmla="*/ 3051741 h 3436871"/>
              <a:gd name="connsiteX32" fmla="*/ 1211720 w 1997094"/>
              <a:gd name="connsiteY32" fmla="*/ 2922714 h 3436871"/>
              <a:gd name="connsiteX33" fmla="*/ 1234159 w 1997094"/>
              <a:gd name="connsiteY33" fmla="*/ 2883446 h 3436871"/>
              <a:gd name="connsiteX34" fmla="*/ 1239769 w 1997094"/>
              <a:gd name="connsiteY34" fmla="*/ 2614175 h 3436871"/>
              <a:gd name="connsiteX35" fmla="*/ 1301477 w 1997094"/>
              <a:gd name="connsiteY35" fmla="*/ 2586126 h 3436871"/>
              <a:gd name="connsiteX36" fmla="*/ 1284648 w 1997094"/>
              <a:gd name="connsiteY36" fmla="*/ 2417831 h 3436871"/>
              <a:gd name="connsiteX37" fmla="*/ 1351965 w 1997094"/>
              <a:gd name="connsiteY37" fmla="*/ 2608565 h 3436871"/>
              <a:gd name="connsiteX38" fmla="*/ 1380014 w 1997094"/>
              <a:gd name="connsiteY38" fmla="*/ 3119058 h 3436871"/>
              <a:gd name="connsiteX39" fmla="*/ 1447332 w 1997094"/>
              <a:gd name="connsiteY39" fmla="*/ 3091009 h 3436871"/>
              <a:gd name="connsiteX40" fmla="*/ 1419283 w 1997094"/>
              <a:gd name="connsiteY40" fmla="*/ 2625394 h 3436871"/>
              <a:gd name="connsiteX41" fmla="*/ 1469772 w 1997094"/>
              <a:gd name="connsiteY41" fmla="*/ 2636614 h 3436871"/>
              <a:gd name="connsiteX42" fmla="*/ 1480991 w 1997094"/>
              <a:gd name="connsiteY42" fmla="*/ 3292962 h 3436871"/>
              <a:gd name="connsiteX43" fmla="*/ 1531479 w 1997094"/>
              <a:gd name="connsiteY43" fmla="*/ 3276133 h 3436871"/>
              <a:gd name="connsiteX44" fmla="*/ 1553919 w 1997094"/>
              <a:gd name="connsiteY44" fmla="*/ 2821738 h 3436871"/>
              <a:gd name="connsiteX45" fmla="*/ 1604407 w 1997094"/>
              <a:gd name="connsiteY45" fmla="*/ 2961983 h 3436871"/>
              <a:gd name="connsiteX46" fmla="*/ 1952216 w 1997094"/>
              <a:gd name="connsiteY46" fmla="*/ 2771249 h 3436871"/>
              <a:gd name="connsiteX47" fmla="*/ 1997094 w 1997094"/>
              <a:gd name="connsiteY47" fmla="*/ 2653443 h 3436871"/>
              <a:gd name="connsiteX48" fmla="*/ 1823190 w 1997094"/>
              <a:gd name="connsiteY48" fmla="*/ 2642224 h 3436871"/>
              <a:gd name="connsiteX49" fmla="*/ 1694164 w 1997094"/>
              <a:gd name="connsiteY49" fmla="*/ 2546857 h 3436871"/>
              <a:gd name="connsiteX50" fmla="*/ 1621237 w 1997094"/>
              <a:gd name="connsiteY50" fmla="*/ 2451490 h 3436871"/>
              <a:gd name="connsiteX51" fmla="*/ 1694164 w 1997094"/>
              <a:gd name="connsiteY51" fmla="*/ 2328074 h 3436871"/>
              <a:gd name="connsiteX52" fmla="*/ 1514650 w 1997094"/>
              <a:gd name="connsiteY52" fmla="*/ 2030754 h 3436871"/>
              <a:gd name="connsiteX53" fmla="*/ 1531479 w 1997094"/>
              <a:gd name="connsiteY53" fmla="*/ 1610018 h 3436871"/>
              <a:gd name="connsiteX54" fmla="*/ 1301477 w 1997094"/>
              <a:gd name="connsiteY54" fmla="*/ 1615627 h 3436871"/>
              <a:gd name="connsiteX55" fmla="*/ 1323916 w 1997094"/>
              <a:gd name="connsiteY55" fmla="*/ 1486602 h 3436871"/>
              <a:gd name="connsiteX56" fmla="*/ 1262208 w 1997094"/>
              <a:gd name="connsiteY56" fmla="*/ 1301478 h 3436871"/>
              <a:gd name="connsiteX57" fmla="*/ 1301477 w 1997094"/>
              <a:gd name="connsiteY57" fmla="*/ 1228550 h 3436871"/>
              <a:gd name="connsiteX58" fmla="*/ 1234159 w 1997094"/>
              <a:gd name="connsiteY58" fmla="*/ 1043426 h 3436871"/>
              <a:gd name="connsiteX59" fmla="*/ 1250989 w 1997094"/>
              <a:gd name="connsiteY59" fmla="*/ 847083 h 3436871"/>
              <a:gd name="connsiteX60" fmla="*/ 970498 w 1997094"/>
              <a:gd name="connsiteY60" fmla="*/ 712447 h 3436871"/>
              <a:gd name="connsiteX61" fmla="*/ 1015376 w 1997094"/>
              <a:gd name="connsiteY61" fmla="*/ 622690 h 3436871"/>
              <a:gd name="connsiteX62" fmla="*/ 1150012 w 1997094"/>
              <a:gd name="connsiteY62" fmla="*/ 482445 h 3436871"/>
              <a:gd name="connsiteX63" fmla="*/ 1166841 w 1997094"/>
              <a:gd name="connsiteY63" fmla="*/ 314150 h 3436871"/>
              <a:gd name="connsiteX64" fmla="*/ 1161232 w 1997094"/>
              <a:gd name="connsiteY64" fmla="*/ 196344 h 3436871"/>
              <a:gd name="connsiteX65" fmla="*/ 1065865 w 1997094"/>
              <a:gd name="connsiteY65" fmla="*/ 117807 h 3436871"/>
              <a:gd name="connsiteX66" fmla="*/ 998547 w 1997094"/>
              <a:gd name="connsiteY66" fmla="*/ 72928 h 3436871"/>
              <a:gd name="connsiteX67" fmla="*/ 920010 w 1997094"/>
              <a:gd name="connsiteY67" fmla="*/ 0 h 3436871"/>
              <a:gd name="connsiteX0" fmla="*/ 920010 w 1997094"/>
              <a:gd name="connsiteY0" fmla="*/ 0 h 3436871"/>
              <a:gd name="connsiteX1" fmla="*/ 779764 w 1997094"/>
              <a:gd name="connsiteY1" fmla="*/ 117807 h 3436871"/>
              <a:gd name="connsiteX2" fmla="*/ 751715 w 1997094"/>
              <a:gd name="connsiteY2" fmla="*/ 224393 h 3436871"/>
              <a:gd name="connsiteX3" fmla="*/ 656348 w 1997094"/>
              <a:gd name="connsiteY3" fmla="*/ 403907 h 3436871"/>
              <a:gd name="connsiteX4" fmla="*/ 656348 w 1997094"/>
              <a:gd name="connsiteY4" fmla="*/ 460005 h 3436871"/>
              <a:gd name="connsiteX5" fmla="*/ 673178 w 1997094"/>
              <a:gd name="connsiteY5" fmla="*/ 544153 h 3436871"/>
              <a:gd name="connsiteX6" fmla="*/ 448785 w 1997094"/>
              <a:gd name="connsiteY6" fmla="*/ 656349 h 3436871"/>
              <a:gd name="connsiteX7" fmla="*/ 263661 w 1997094"/>
              <a:gd name="connsiteY7" fmla="*/ 673178 h 3436871"/>
              <a:gd name="connsiteX8" fmla="*/ 218783 w 1997094"/>
              <a:gd name="connsiteY8" fmla="*/ 948059 h 3436871"/>
              <a:gd name="connsiteX9" fmla="*/ 168294 w 1997094"/>
              <a:gd name="connsiteY9" fmla="*/ 1082695 h 3436871"/>
              <a:gd name="connsiteX10" fmla="*/ 72927 w 1997094"/>
              <a:gd name="connsiteY10" fmla="*/ 1211721 h 3436871"/>
              <a:gd name="connsiteX11" fmla="*/ 0 w 1997094"/>
              <a:gd name="connsiteY11" fmla="*/ 1346356 h 3436871"/>
              <a:gd name="connsiteX12" fmla="*/ 134635 w 1997094"/>
              <a:gd name="connsiteY12" fmla="*/ 1705384 h 3436871"/>
              <a:gd name="connsiteX13" fmla="*/ 241222 w 1997094"/>
              <a:gd name="connsiteY13" fmla="*/ 1778312 h 3436871"/>
              <a:gd name="connsiteX14" fmla="*/ 291710 w 1997094"/>
              <a:gd name="connsiteY14" fmla="*/ 1744653 h 3436871"/>
              <a:gd name="connsiteX15" fmla="*/ 336589 w 1997094"/>
              <a:gd name="connsiteY15" fmla="*/ 1800751 h 3436871"/>
              <a:gd name="connsiteX16" fmla="*/ 370248 w 1997094"/>
              <a:gd name="connsiteY16" fmla="*/ 3141497 h 3436871"/>
              <a:gd name="connsiteX17" fmla="*/ 426346 w 1997094"/>
              <a:gd name="connsiteY17" fmla="*/ 3141497 h 3436871"/>
              <a:gd name="connsiteX18" fmla="*/ 431956 w 1997094"/>
              <a:gd name="connsiteY18" fmla="*/ 2423441 h 3436871"/>
              <a:gd name="connsiteX19" fmla="*/ 482444 w 1997094"/>
              <a:gd name="connsiteY19" fmla="*/ 2434660 h 3436871"/>
              <a:gd name="connsiteX20" fmla="*/ 493664 w 1997094"/>
              <a:gd name="connsiteY20" fmla="*/ 2928324 h 3436871"/>
              <a:gd name="connsiteX21" fmla="*/ 566591 w 1997094"/>
              <a:gd name="connsiteY21" fmla="*/ 2933934 h 3436871"/>
              <a:gd name="connsiteX22" fmla="*/ 572201 w 1997094"/>
              <a:gd name="connsiteY22" fmla="*/ 2457100 h 3436871"/>
              <a:gd name="connsiteX23" fmla="*/ 964888 w 1997094"/>
              <a:gd name="connsiteY23" fmla="*/ 2462710 h 3436871"/>
              <a:gd name="connsiteX24" fmla="*/ 970498 w 1997094"/>
              <a:gd name="connsiteY24" fmla="*/ 2866616 h 3436871"/>
              <a:gd name="connsiteX25" fmla="*/ 1026596 w 1997094"/>
              <a:gd name="connsiteY25" fmla="*/ 2877836 h 3436871"/>
              <a:gd name="connsiteX26" fmla="*/ 1020986 w 1997094"/>
              <a:gd name="connsiteY26" fmla="*/ 3051740 h 3436871"/>
              <a:gd name="connsiteX27" fmla="*/ 1009767 w 1997094"/>
              <a:gd name="connsiteY27" fmla="*/ 3175156 h 3436871"/>
              <a:gd name="connsiteX28" fmla="*/ 1020986 w 1997094"/>
              <a:gd name="connsiteY28" fmla="*/ 3393939 h 3436871"/>
              <a:gd name="connsiteX29" fmla="*/ 1217330 w 1997094"/>
              <a:gd name="connsiteY29" fmla="*/ 3410768 h 3436871"/>
              <a:gd name="connsiteX30" fmla="*/ 1211720 w 1997094"/>
              <a:gd name="connsiteY30" fmla="*/ 3225645 h 3436871"/>
              <a:gd name="connsiteX31" fmla="*/ 1228549 w 1997094"/>
              <a:gd name="connsiteY31" fmla="*/ 3051741 h 3436871"/>
              <a:gd name="connsiteX32" fmla="*/ 1211720 w 1997094"/>
              <a:gd name="connsiteY32" fmla="*/ 2922714 h 3436871"/>
              <a:gd name="connsiteX33" fmla="*/ 1234159 w 1997094"/>
              <a:gd name="connsiteY33" fmla="*/ 2883446 h 3436871"/>
              <a:gd name="connsiteX34" fmla="*/ 1250988 w 1997094"/>
              <a:gd name="connsiteY34" fmla="*/ 2664663 h 3436871"/>
              <a:gd name="connsiteX35" fmla="*/ 1301477 w 1997094"/>
              <a:gd name="connsiteY35" fmla="*/ 2586126 h 3436871"/>
              <a:gd name="connsiteX36" fmla="*/ 1284648 w 1997094"/>
              <a:gd name="connsiteY36" fmla="*/ 2417831 h 3436871"/>
              <a:gd name="connsiteX37" fmla="*/ 1351965 w 1997094"/>
              <a:gd name="connsiteY37" fmla="*/ 2608565 h 3436871"/>
              <a:gd name="connsiteX38" fmla="*/ 1380014 w 1997094"/>
              <a:gd name="connsiteY38" fmla="*/ 3119058 h 3436871"/>
              <a:gd name="connsiteX39" fmla="*/ 1447332 w 1997094"/>
              <a:gd name="connsiteY39" fmla="*/ 3091009 h 3436871"/>
              <a:gd name="connsiteX40" fmla="*/ 1419283 w 1997094"/>
              <a:gd name="connsiteY40" fmla="*/ 2625394 h 3436871"/>
              <a:gd name="connsiteX41" fmla="*/ 1469772 w 1997094"/>
              <a:gd name="connsiteY41" fmla="*/ 2636614 h 3436871"/>
              <a:gd name="connsiteX42" fmla="*/ 1480991 w 1997094"/>
              <a:gd name="connsiteY42" fmla="*/ 3292962 h 3436871"/>
              <a:gd name="connsiteX43" fmla="*/ 1531479 w 1997094"/>
              <a:gd name="connsiteY43" fmla="*/ 3276133 h 3436871"/>
              <a:gd name="connsiteX44" fmla="*/ 1553919 w 1997094"/>
              <a:gd name="connsiteY44" fmla="*/ 2821738 h 3436871"/>
              <a:gd name="connsiteX45" fmla="*/ 1604407 w 1997094"/>
              <a:gd name="connsiteY45" fmla="*/ 2961983 h 3436871"/>
              <a:gd name="connsiteX46" fmla="*/ 1952216 w 1997094"/>
              <a:gd name="connsiteY46" fmla="*/ 2771249 h 3436871"/>
              <a:gd name="connsiteX47" fmla="*/ 1997094 w 1997094"/>
              <a:gd name="connsiteY47" fmla="*/ 2653443 h 3436871"/>
              <a:gd name="connsiteX48" fmla="*/ 1823190 w 1997094"/>
              <a:gd name="connsiteY48" fmla="*/ 2642224 h 3436871"/>
              <a:gd name="connsiteX49" fmla="*/ 1694164 w 1997094"/>
              <a:gd name="connsiteY49" fmla="*/ 2546857 h 3436871"/>
              <a:gd name="connsiteX50" fmla="*/ 1621237 w 1997094"/>
              <a:gd name="connsiteY50" fmla="*/ 2451490 h 3436871"/>
              <a:gd name="connsiteX51" fmla="*/ 1694164 w 1997094"/>
              <a:gd name="connsiteY51" fmla="*/ 2328074 h 3436871"/>
              <a:gd name="connsiteX52" fmla="*/ 1514650 w 1997094"/>
              <a:gd name="connsiteY52" fmla="*/ 2030754 h 3436871"/>
              <a:gd name="connsiteX53" fmla="*/ 1531479 w 1997094"/>
              <a:gd name="connsiteY53" fmla="*/ 1610018 h 3436871"/>
              <a:gd name="connsiteX54" fmla="*/ 1301477 w 1997094"/>
              <a:gd name="connsiteY54" fmla="*/ 1615627 h 3436871"/>
              <a:gd name="connsiteX55" fmla="*/ 1323916 w 1997094"/>
              <a:gd name="connsiteY55" fmla="*/ 1486602 h 3436871"/>
              <a:gd name="connsiteX56" fmla="*/ 1262208 w 1997094"/>
              <a:gd name="connsiteY56" fmla="*/ 1301478 h 3436871"/>
              <a:gd name="connsiteX57" fmla="*/ 1301477 w 1997094"/>
              <a:gd name="connsiteY57" fmla="*/ 1228550 h 3436871"/>
              <a:gd name="connsiteX58" fmla="*/ 1234159 w 1997094"/>
              <a:gd name="connsiteY58" fmla="*/ 1043426 h 3436871"/>
              <a:gd name="connsiteX59" fmla="*/ 1250989 w 1997094"/>
              <a:gd name="connsiteY59" fmla="*/ 847083 h 3436871"/>
              <a:gd name="connsiteX60" fmla="*/ 970498 w 1997094"/>
              <a:gd name="connsiteY60" fmla="*/ 712447 h 3436871"/>
              <a:gd name="connsiteX61" fmla="*/ 1015376 w 1997094"/>
              <a:gd name="connsiteY61" fmla="*/ 622690 h 3436871"/>
              <a:gd name="connsiteX62" fmla="*/ 1150012 w 1997094"/>
              <a:gd name="connsiteY62" fmla="*/ 482445 h 3436871"/>
              <a:gd name="connsiteX63" fmla="*/ 1166841 w 1997094"/>
              <a:gd name="connsiteY63" fmla="*/ 314150 h 3436871"/>
              <a:gd name="connsiteX64" fmla="*/ 1161232 w 1997094"/>
              <a:gd name="connsiteY64" fmla="*/ 196344 h 3436871"/>
              <a:gd name="connsiteX65" fmla="*/ 1065865 w 1997094"/>
              <a:gd name="connsiteY65" fmla="*/ 117807 h 3436871"/>
              <a:gd name="connsiteX66" fmla="*/ 998547 w 1997094"/>
              <a:gd name="connsiteY66" fmla="*/ 72928 h 3436871"/>
              <a:gd name="connsiteX67" fmla="*/ 920010 w 1997094"/>
              <a:gd name="connsiteY67" fmla="*/ 0 h 3436871"/>
              <a:gd name="connsiteX0" fmla="*/ 920010 w 1997094"/>
              <a:gd name="connsiteY0" fmla="*/ 0 h 3436871"/>
              <a:gd name="connsiteX1" fmla="*/ 779764 w 1997094"/>
              <a:gd name="connsiteY1" fmla="*/ 117807 h 3436871"/>
              <a:gd name="connsiteX2" fmla="*/ 751715 w 1997094"/>
              <a:gd name="connsiteY2" fmla="*/ 224393 h 3436871"/>
              <a:gd name="connsiteX3" fmla="*/ 656348 w 1997094"/>
              <a:gd name="connsiteY3" fmla="*/ 403907 h 3436871"/>
              <a:gd name="connsiteX4" fmla="*/ 656348 w 1997094"/>
              <a:gd name="connsiteY4" fmla="*/ 460005 h 3436871"/>
              <a:gd name="connsiteX5" fmla="*/ 673178 w 1997094"/>
              <a:gd name="connsiteY5" fmla="*/ 544153 h 3436871"/>
              <a:gd name="connsiteX6" fmla="*/ 448785 w 1997094"/>
              <a:gd name="connsiteY6" fmla="*/ 656349 h 3436871"/>
              <a:gd name="connsiteX7" fmla="*/ 263661 w 1997094"/>
              <a:gd name="connsiteY7" fmla="*/ 673178 h 3436871"/>
              <a:gd name="connsiteX8" fmla="*/ 218783 w 1997094"/>
              <a:gd name="connsiteY8" fmla="*/ 948059 h 3436871"/>
              <a:gd name="connsiteX9" fmla="*/ 168294 w 1997094"/>
              <a:gd name="connsiteY9" fmla="*/ 1082695 h 3436871"/>
              <a:gd name="connsiteX10" fmla="*/ 72927 w 1997094"/>
              <a:gd name="connsiteY10" fmla="*/ 1211721 h 3436871"/>
              <a:gd name="connsiteX11" fmla="*/ 0 w 1997094"/>
              <a:gd name="connsiteY11" fmla="*/ 1346356 h 3436871"/>
              <a:gd name="connsiteX12" fmla="*/ 134635 w 1997094"/>
              <a:gd name="connsiteY12" fmla="*/ 1705384 h 3436871"/>
              <a:gd name="connsiteX13" fmla="*/ 241222 w 1997094"/>
              <a:gd name="connsiteY13" fmla="*/ 1778312 h 3436871"/>
              <a:gd name="connsiteX14" fmla="*/ 291710 w 1997094"/>
              <a:gd name="connsiteY14" fmla="*/ 1744653 h 3436871"/>
              <a:gd name="connsiteX15" fmla="*/ 336589 w 1997094"/>
              <a:gd name="connsiteY15" fmla="*/ 1800751 h 3436871"/>
              <a:gd name="connsiteX16" fmla="*/ 370248 w 1997094"/>
              <a:gd name="connsiteY16" fmla="*/ 3141497 h 3436871"/>
              <a:gd name="connsiteX17" fmla="*/ 426346 w 1997094"/>
              <a:gd name="connsiteY17" fmla="*/ 3141497 h 3436871"/>
              <a:gd name="connsiteX18" fmla="*/ 431956 w 1997094"/>
              <a:gd name="connsiteY18" fmla="*/ 2423441 h 3436871"/>
              <a:gd name="connsiteX19" fmla="*/ 482444 w 1997094"/>
              <a:gd name="connsiteY19" fmla="*/ 2434660 h 3436871"/>
              <a:gd name="connsiteX20" fmla="*/ 493664 w 1997094"/>
              <a:gd name="connsiteY20" fmla="*/ 2928324 h 3436871"/>
              <a:gd name="connsiteX21" fmla="*/ 566591 w 1997094"/>
              <a:gd name="connsiteY21" fmla="*/ 2933934 h 3436871"/>
              <a:gd name="connsiteX22" fmla="*/ 572201 w 1997094"/>
              <a:gd name="connsiteY22" fmla="*/ 2457100 h 3436871"/>
              <a:gd name="connsiteX23" fmla="*/ 964888 w 1997094"/>
              <a:gd name="connsiteY23" fmla="*/ 2462710 h 3436871"/>
              <a:gd name="connsiteX24" fmla="*/ 970498 w 1997094"/>
              <a:gd name="connsiteY24" fmla="*/ 2866616 h 3436871"/>
              <a:gd name="connsiteX25" fmla="*/ 1026596 w 1997094"/>
              <a:gd name="connsiteY25" fmla="*/ 2877836 h 3436871"/>
              <a:gd name="connsiteX26" fmla="*/ 1020986 w 1997094"/>
              <a:gd name="connsiteY26" fmla="*/ 3051740 h 3436871"/>
              <a:gd name="connsiteX27" fmla="*/ 1009767 w 1997094"/>
              <a:gd name="connsiteY27" fmla="*/ 3175156 h 3436871"/>
              <a:gd name="connsiteX28" fmla="*/ 1020986 w 1997094"/>
              <a:gd name="connsiteY28" fmla="*/ 3393939 h 3436871"/>
              <a:gd name="connsiteX29" fmla="*/ 1217330 w 1997094"/>
              <a:gd name="connsiteY29" fmla="*/ 3410768 h 3436871"/>
              <a:gd name="connsiteX30" fmla="*/ 1211720 w 1997094"/>
              <a:gd name="connsiteY30" fmla="*/ 3225645 h 3436871"/>
              <a:gd name="connsiteX31" fmla="*/ 1228549 w 1997094"/>
              <a:gd name="connsiteY31" fmla="*/ 3051741 h 3436871"/>
              <a:gd name="connsiteX32" fmla="*/ 1211720 w 1997094"/>
              <a:gd name="connsiteY32" fmla="*/ 2922714 h 3436871"/>
              <a:gd name="connsiteX33" fmla="*/ 1234159 w 1997094"/>
              <a:gd name="connsiteY33" fmla="*/ 2883446 h 3436871"/>
              <a:gd name="connsiteX34" fmla="*/ 1250988 w 1997094"/>
              <a:gd name="connsiteY34" fmla="*/ 2664663 h 3436871"/>
              <a:gd name="connsiteX35" fmla="*/ 1256599 w 1997094"/>
              <a:gd name="connsiteY35" fmla="*/ 2552467 h 3436871"/>
              <a:gd name="connsiteX36" fmla="*/ 1284648 w 1997094"/>
              <a:gd name="connsiteY36" fmla="*/ 2417831 h 3436871"/>
              <a:gd name="connsiteX37" fmla="*/ 1351965 w 1997094"/>
              <a:gd name="connsiteY37" fmla="*/ 2608565 h 3436871"/>
              <a:gd name="connsiteX38" fmla="*/ 1380014 w 1997094"/>
              <a:gd name="connsiteY38" fmla="*/ 3119058 h 3436871"/>
              <a:gd name="connsiteX39" fmla="*/ 1447332 w 1997094"/>
              <a:gd name="connsiteY39" fmla="*/ 3091009 h 3436871"/>
              <a:gd name="connsiteX40" fmla="*/ 1419283 w 1997094"/>
              <a:gd name="connsiteY40" fmla="*/ 2625394 h 3436871"/>
              <a:gd name="connsiteX41" fmla="*/ 1469772 w 1997094"/>
              <a:gd name="connsiteY41" fmla="*/ 2636614 h 3436871"/>
              <a:gd name="connsiteX42" fmla="*/ 1480991 w 1997094"/>
              <a:gd name="connsiteY42" fmla="*/ 3292962 h 3436871"/>
              <a:gd name="connsiteX43" fmla="*/ 1531479 w 1997094"/>
              <a:gd name="connsiteY43" fmla="*/ 3276133 h 3436871"/>
              <a:gd name="connsiteX44" fmla="*/ 1553919 w 1997094"/>
              <a:gd name="connsiteY44" fmla="*/ 2821738 h 3436871"/>
              <a:gd name="connsiteX45" fmla="*/ 1604407 w 1997094"/>
              <a:gd name="connsiteY45" fmla="*/ 2961983 h 3436871"/>
              <a:gd name="connsiteX46" fmla="*/ 1952216 w 1997094"/>
              <a:gd name="connsiteY46" fmla="*/ 2771249 h 3436871"/>
              <a:gd name="connsiteX47" fmla="*/ 1997094 w 1997094"/>
              <a:gd name="connsiteY47" fmla="*/ 2653443 h 3436871"/>
              <a:gd name="connsiteX48" fmla="*/ 1823190 w 1997094"/>
              <a:gd name="connsiteY48" fmla="*/ 2642224 h 3436871"/>
              <a:gd name="connsiteX49" fmla="*/ 1694164 w 1997094"/>
              <a:gd name="connsiteY49" fmla="*/ 2546857 h 3436871"/>
              <a:gd name="connsiteX50" fmla="*/ 1621237 w 1997094"/>
              <a:gd name="connsiteY50" fmla="*/ 2451490 h 3436871"/>
              <a:gd name="connsiteX51" fmla="*/ 1694164 w 1997094"/>
              <a:gd name="connsiteY51" fmla="*/ 2328074 h 3436871"/>
              <a:gd name="connsiteX52" fmla="*/ 1514650 w 1997094"/>
              <a:gd name="connsiteY52" fmla="*/ 2030754 h 3436871"/>
              <a:gd name="connsiteX53" fmla="*/ 1531479 w 1997094"/>
              <a:gd name="connsiteY53" fmla="*/ 1610018 h 3436871"/>
              <a:gd name="connsiteX54" fmla="*/ 1301477 w 1997094"/>
              <a:gd name="connsiteY54" fmla="*/ 1615627 h 3436871"/>
              <a:gd name="connsiteX55" fmla="*/ 1323916 w 1997094"/>
              <a:gd name="connsiteY55" fmla="*/ 1486602 h 3436871"/>
              <a:gd name="connsiteX56" fmla="*/ 1262208 w 1997094"/>
              <a:gd name="connsiteY56" fmla="*/ 1301478 h 3436871"/>
              <a:gd name="connsiteX57" fmla="*/ 1301477 w 1997094"/>
              <a:gd name="connsiteY57" fmla="*/ 1228550 h 3436871"/>
              <a:gd name="connsiteX58" fmla="*/ 1234159 w 1997094"/>
              <a:gd name="connsiteY58" fmla="*/ 1043426 h 3436871"/>
              <a:gd name="connsiteX59" fmla="*/ 1250989 w 1997094"/>
              <a:gd name="connsiteY59" fmla="*/ 847083 h 3436871"/>
              <a:gd name="connsiteX60" fmla="*/ 970498 w 1997094"/>
              <a:gd name="connsiteY60" fmla="*/ 712447 h 3436871"/>
              <a:gd name="connsiteX61" fmla="*/ 1015376 w 1997094"/>
              <a:gd name="connsiteY61" fmla="*/ 622690 h 3436871"/>
              <a:gd name="connsiteX62" fmla="*/ 1150012 w 1997094"/>
              <a:gd name="connsiteY62" fmla="*/ 482445 h 3436871"/>
              <a:gd name="connsiteX63" fmla="*/ 1166841 w 1997094"/>
              <a:gd name="connsiteY63" fmla="*/ 314150 h 3436871"/>
              <a:gd name="connsiteX64" fmla="*/ 1161232 w 1997094"/>
              <a:gd name="connsiteY64" fmla="*/ 196344 h 3436871"/>
              <a:gd name="connsiteX65" fmla="*/ 1065865 w 1997094"/>
              <a:gd name="connsiteY65" fmla="*/ 117807 h 3436871"/>
              <a:gd name="connsiteX66" fmla="*/ 998547 w 1997094"/>
              <a:gd name="connsiteY66" fmla="*/ 72928 h 3436871"/>
              <a:gd name="connsiteX67" fmla="*/ 920010 w 1997094"/>
              <a:gd name="connsiteY67" fmla="*/ 0 h 3436871"/>
              <a:gd name="connsiteX0" fmla="*/ 920010 w 1997094"/>
              <a:gd name="connsiteY0" fmla="*/ 0 h 3436871"/>
              <a:gd name="connsiteX1" fmla="*/ 779764 w 1997094"/>
              <a:gd name="connsiteY1" fmla="*/ 117807 h 3436871"/>
              <a:gd name="connsiteX2" fmla="*/ 751715 w 1997094"/>
              <a:gd name="connsiteY2" fmla="*/ 224393 h 3436871"/>
              <a:gd name="connsiteX3" fmla="*/ 656348 w 1997094"/>
              <a:gd name="connsiteY3" fmla="*/ 403907 h 3436871"/>
              <a:gd name="connsiteX4" fmla="*/ 656348 w 1997094"/>
              <a:gd name="connsiteY4" fmla="*/ 460005 h 3436871"/>
              <a:gd name="connsiteX5" fmla="*/ 673178 w 1997094"/>
              <a:gd name="connsiteY5" fmla="*/ 544153 h 3436871"/>
              <a:gd name="connsiteX6" fmla="*/ 448785 w 1997094"/>
              <a:gd name="connsiteY6" fmla="*/ 656349 h 3436871"/>
              <a:gd name="connsiteX7" fmla="*/ 263661 w 1997094"/>
              <a:gd name="connsiteY7" fmla="*/ 673178 h 3436871"/>
              <a:gd name="connsiteX8" fmla="*/ 218783 w 1997094"/>
              <a:gd name="connsiteY8" fmla="*/ 948059 h 3436871"/>
              <a:gd name="connsiteX9" fmla="*/ 168294 w 1997094"/>
              <a:gd name="connsiteY9" fmla="*/ 1082695 h 3436871"/>
              <a:gd name="connsiteX10" fmla="*/ 72927 w 1997094"/>
              <a:gd name="connsiteY10" fmla="*/ 1211721 h 3436871"/>
              <a:gd name="connsiteX11" fmla="*/ 0 w 1997094"/>
              <a:gd name="connsiteY11" fmla="*/ 1346356 h 3436871"/>
              <a:gd name="connsiteX12" fmla="*/ 134635 w 1997094"/>
              <a:gd name="connsiteY12" fmla="*/ 1705384 h 3436871"/>
              <a:gd name="connsiteX13" fmla="*/ 241222 w 1997094"/>
              <a:gd name="connsiteY13" fmla="*/ 1778312 h 3436871"/>
              <a:gd name="connsiteX14" fmla="*/ 291710 w 1997094"/>
              <a:gd name="connsiteY14" fmla="*/ 1744653 h 3436871"/>
              <a:gd name="connsiteX15" fmla="*/ 336589 w 1997094"/>
              <a:gd name="connsiteY15" fmla="*/ 1800751 h 3436871"/>
              <a:gd name="connsiteX16" fmla="*/ 370248 w 1997094"/>
              <a:gd name="connsiteY16" fmla="*/ 3141497 h 3436871"/>
              <a:gd name="connsiteX17" fmla="*/ 426346 w 1997094"/>
              <a:gd name="connsiteY17" fmla="*/ 3141497 h 3436871"/>
              <a:gd name="connsiteX18" fmla="*/ 431956 w 1997094"/>
              <a:gd name="connsiteY18" fmla="*/ 2423441 h 3436871"/>
              <a:gd name="connsiteX19" fmla="*/ 482444 w 1997094"/>
              <a:gd name="connsiteY19" fmla="*/ 2434660 h 3436871"/>
              <a:gd name="connsiteX20" fmla="*/ 493664 w 1997094"/>
              <a:gd name="connsiteY20" fmla="*/ 2928324 h 3436871"/>
              <a:gd name="connsiteX21" fmla="*/ 566591 w 1997094"/>
              <a:gd name="connsiteY21" fmla="*/ 2933934 h 3436871"/>
              <a:gd name="connsiteX22" fmla="*/ 572201 w 1997094"/>
              <a:gd name="connsiteY22" fmla="*/ 2457100 h 3436871"/>
              <a:gd name="connsiteX23" fmla="*/ 964888 w 1997094"/>
              <a:gd name="connsiteY23" fmla="*/ 2462710 h 3436871"/>
              <a:gd name="connsiteX24" fmla="*/ 970498 w 1997094"/>
              <a:gd name="connsiteY24" fmla="*/ 2866616 h 3436871"/>
              <a:gd name="connsiteX25" fmla="*/ 1026596 w 1997094"/>
              <a:gd name="connsiteY25" fmla="*/ 2877836 h 3436871"/>
              <a:gd name="connsiteX26" fmla="*/ 1020986 w 1997094"/>
              <a:gd name="connsiteY26" fmla="*/ 3051740 h 3436871"/>
              <a:gd name="connsiteX27" fmla="*/ 1009767 w 1997094"/>
              <a:gd name="connsiteY27" fmla="*/ 3175156 h 3436871"/>
              <a:gd name="connsiteX28" fmla="*/ 1020986 w 1997094"/>
              <a:gd name="connsiteY28" fmla="*/ 3393939 h 3436871"/>
              <a:gd name="connsiteX29" fmla="*/ 1217330 w 1997094"/>
              <a:gd name="connsiteY29" fmla="*/ 3410768 h 3436871"/>
              <a:gd name="connsiteX30" fmla="*/ 1211720 w 1997094"/>
              <a:gd name="connsiteY30" fmla="*/ 3225645 h 3436871"/>
              <a:gd name="connsiteX31" fmla="*/ 1228549 w 1997094"/>
              <a:gd name="connsiteY31" fmla="*/ 3051741 h 3436871"/>
              <a:gd name="connsiteX32" fmla="*/ 1211720 w 1997094"/>
              <a:gd name="connsiteY32" fmla="*/ 2922714 h 3436871"/>
              <a:gd name="connsiteX33" fmla="*/ 1234159 w 1997094"/>
              <a:gd name="connsiteY33" fmla="*/ 2883446 h 3436871"/>
              <a:gd name="connsiteX34" fmla="*/ 1250988 w 1997094"/>
              <a:gd name="connsiteY34" fmla="*/ 2664663 h 3436871"/>
              <a:gd name="connsiteX35" fmla="*/ 1256599 w 1997094"/>
              <a:gd name="connsiteY35" fmla="*/ 2552467 h 3436871"/>
              <a:gd name="connsiteX36" fmla="*/ 1262209 w 1997094"/>
              <a:gd name="connsiteY36" fmla="*/ 2417831 h 3436871"/>
              <a:gd name="connsiteX37" fmla="*/ 1351965 w 1997094"/>
              <a:gd name="connsiteY37" fmla="*/ 2608565 h 3436871"/>
              <a:gd name="connsiteX38" fmla="*/ 1380014 w 1997094"/>
              <a:gd name="connsiteY38" fmla="*/ 3119058 h 3436871"/>
              <a:gd name="connsiteX39" fmla="*/ 1447332 w 1997094"/>
              <a:gd name="connsiteY39" fmla="*/ 3091009 h 3436871"/>
              <a:gd name="connsiteX40" fmla="*/ 1419283 w 1997094"/>
              <a:gd name="connsiteY40" fmla="*/ 2625394 h 3436871"/>
              <a:gd name="connsiteX41" fmla="*/ 1469772 w 1997094"/>
              <a:gd name="connsiteY41" fmla="*/ 2636614 h 3436871"/>
              <a:gd name="connsiteX42" fmla="*/ 1480991 w 1997094"/>
              <a:gd name="connsiteY42" fmla="*/ 3292962 h 3436871"/>
              <a:gd name="connsiteX43" fmla="*/ 1531479 w 1997094"/>
              <a:gd name="connsiteY43" fmla="*/ 3276133 h 3436871"/>
              <a:gd name="connsiteX44" fmla="*/ 1553919 w 1997094"/>
              <a:gd name="connsiteY44" fmla="*/ 2821738 h 3436871"/>
              <a:gd name="connsiteX45" fmla="*/ 1604407 w 1997094"/>
              <a:gd name="connsiteY45" fmla="*/ 2961983 h 3436871"/>
              <a:gd name="connsiteX46" fmla="*/ 1952216 w 1997094"/>
              <a:gd name="connsiteY46" fmla="*/ 2771249 h 3436871"/>
              <a:gd name="connsiteX47" fmla="*/ 1997094 w 1997094"/>
              <a:gd name="connsiteY47" fmla="*/ 2653443 h 3436871"/>
              <a:gd name="connsiteX48" fmla="*/ 1823190 w 1997094"/>
              <a:gd name="connsiteY48" fmla="*/ 2642224 h 3436871"/>
              <a:gd name="connsiteX49" fmla="*/ 1694164 w 1997094"/>
              <a:gd name="connsiteY49" fmla="*/ 2546857 h 3436871"/>
              <a:gd name="connsiteX50" fmla="*/ 1621237 w 1997094"/>
              <a:gd name="connsiteY50" fmla="*/ 2451490 h 3436871"/>
              <a:gd name="connsiteX51" fmla="*/ 1694164 w 1997094"/>
              <a:gd name="connsiteY51" fmla="*/ 2328074 h 3436871"/>
              <a:gd name="connsiteX52" fmla="*/ 1514650 w 1997094"/>
              <a:gd name="connsiteY52" fmla="*/ 2030754 h 3436871"/>
              <a:gd name="connsiteX53" fmla="*/ 1531479 w 1997094"/>
              <a:gd name="connsiteY53" fmla="*/ 1610018 h 3436871"/>
              <a:gd name="connsiteX54" fmla="*/ 1301477 w 1997094"/>
              <a:gd name="connsiteY54" fmla="*/ 1615627 h 3436871"/>
              <a:gd name="connsiteX55" fmla="*/ 1323916 w 1997094"/>
              <a:gd name="connsiteY55" fmla="*/ 1486602 h 3436871"/>
              <a:gd name="connsiteX56" fmla="*/ 1262208 w 1997094"/>
              <a:gd name="connsiteY56" fmla="*/ 1301478 h 3436871"/>
              <a:gd name="connsiteX57" fmla="*/ 1301477 w 1997094"/>
              <a:gd name="connsiteY57" fmla="*/ 1228550 h 3436871"/>
              <a:gd name="connsiteX58" fmla="*/ 1234159 w 1997094"/>
              <a:gd name="connsiteY58" fmla="*/ 1043426 h 3436871"/>
              <a:gd name="connsiteX59" fmla="*/ 1250989 w 1997094"/>
              <a:gd name="connsiteY59" fmla="*/ 847083 h 3436871"/>
              <a:gd name="connsiteX60" fmla="*/ 970498 w 1997094"/>
              <a:gd name="connsiteY60" fmla="*/ 712447 h 3436871"/>
              <a:gd name="connsiteX61" fmla="*/ 1015376 w 1997094"/>
              <a:gd name="connsiteY61" fmla="*/ 622690 h 3436871"/>
              <a:gd name="connsiteX62" fmla="*/ 1150012 w 1997094"/>
              <a:gd name="connsiteY62" fmla="*/ 482445 h 3436871"/>
              <a:gd name="connsiteX63" fmla="*/ 1166841 w 1997094"/>
              <a:gd name="connsiteY63" fmla="*/ 314150 h 3436871"/>
              <a:gd name="connsiteX64" fmla="*/ 1161232 w 1997094"/>
              <a:gd name="connsiteY64" fmla="*/ 196344 h 3436871"/>
              <a:gd name="connsiteX65" fmla="*/ 1065865 w 1997094"/>
              <a:gd name="connsiteY65" fmla="*/ 117807 h 3436871"/>
              <a:gd name="connsiteX66" fmla="*/ 998547 w 1997094"/>
              <a:gd name="connsiteY66" fmla="*/ 72928 h 3436871"/>
              <a:gd name="connsiteX67" fmla="*/ 920010 w 1997094"/>
              <a:gd name="connsiteY67" fmla="*/ 0 h 3436871"/>
              <a:gd name="connsiteX0" fmla="*/ 920010 w 1997094"/>
              <a:gd name="connsiteY0" fmla="*/ 0 h 3436871"/>
              <a:gd name="connsiteX1" fmla="*/ 779764 w 1997094"/>
              <a:gd name="connsiteY1" fmla="*/ 117807 h 3436871"/>
              <a:gd name="connsiteX2" fmla="*/ 751715 w 1997094"/>
              <a:gd name="connsiteY2" fmla="*/ 224393 h 3436871"/>
              <a:gd name="connsiteX3" fmla="*/ 656348 w 1997094"/>
              <a:gd name="connsiteY3" fmla="*/ 403907 h 3436871"/>
              <a:gd name="connsiteX4" fmla="*/ 656348 w 1997094"/>
              <a:gd name="connsiteY4" fmla="*/ 460005 h 3436871"/>
              <a:gd name="connsiteX5" fmla="*/ 673178 w 1997094"/>
              <a:gd name="connsiteY5" fmla="*/ 544153 h 3436871"/>
              <a:gd name="connsiteX6" fmla="*/ 448785 w 1997094"/>
              <a:gd name="connsiteY6" fmla="*/ 656349 h 3436871"/>
              <a:gd name="connsiteX7" fmla="*/ 263661 w 1997094"/>
              <a:gd name="connsiteY7" fmla="*/ 673178 h 3436871"/>
              <a:gd name="connsiteX8" fmla="*/ 218783 w 1997094"/>
              <a:gd name="connsiteY8" fmla="*/ 948059 h 3436871"/>
              <a:gd name="connsiteX9" fmla="*/ 168294 w 1997094"/>
              <a:gd name="connsiteY9" fmla="*/ 1082695 h 3436871"/>
              <a:gd name="connsiteX10" fmla="*/ 72927 w 1997094"/>
              <a:gd name="connsiteY10" fmla="*/ 1211721 h 3436871"/>
              <a:gd name="connsiteX11" fmla="*/ 0 w 1997094"/>
              <a:gd name="connsiteY11" fmla="*/ 1346356 h 3436871"/>
              <a:gd name="connsiteX12" fmla="*/ 134635 w 1997094"/>
              <a:gd name="connsiteY12" fmla="*/ 1705384 h 3436871"/>
              <a:gd name="connsiteX13" fmla="*/ 241222 w 1997094"/>
              <a:gd name="connsiteY13" fmla="*/ 1778312 h 3436871"/>
              <a:gd name="connsiteX14" fmla="*/ 291710 w 1997094"/>
              <a:gd name="connsiteY14" fmla="*/ 1744653 h 3436871"/>
              <a:gd name="connsiteX15" fmla="*/ 336589 w 1997094"/>
              <a:gd name="connsiteY15" fmla="*/ 1800751 h 3436871"/>
              <a:gd name="connsiteX16" fmla="*/ 370248 w 1997094"/>
              <a:gd name="connsiteY16" fmla="*/ 3141497 h 3436871"/>
              <a:gd name="connsiteX17" fmla="*/ 426346 w 1997094"/>
              <a:gd name="connsiteY17" fmla="*/ 3141497 h 3436871"/>
              <a:gd name="connsiteX18" fmla="*/ 431956 w 1997094"/>
              <a:gd name="connsiteY18" fmla="*/ 2423441 h 3436871"/>
              <a:gd name="connsiteX19" fmla="*/ 482444 w 1997094"/>
              <a:gd name="connsiteY19" fmla="*/ 2434660 h 3436871"/>
              <a:gd name="connsiteX20" fmla="*/ 493664 w 1997094"/>
              <a:gd name="connsiteY20" fmla="*/ 2928324 h 3436871"/>
              <a:gd name="connsiteX21" fmla="*/ 566591 w 1997094"/>
              <a:gd name="connsiteY21" fmla="*/ 2933934 h 3436871"/>
              <a:gd name="connsiteX22" fmla="*/ 572201 w 1997094"/>
              <a:gd name="connsiteY22" fmla="*/ 2457100 h 3436871"/>
              <a:gd name="connsiteX23" fmla="*/ 964888 w 1997094"/>
              <a:gd name="connsiteY23" fmla="*/ 2462710 h 3436871"/>
              <a:gd name="connsiteX24" fmla="*/ 970498 w 1997094"/>
              <a:gd name="connsiteY24" fmla="*/ 2866616 h 3436871"/>
              <a:gd name="connsiteX25" fmla="*/ 1026596 w 1997094"/>
              <a:gd name="connsiteY25" fmla="*/ 2877836 h 3436871"/>
              <a:gd name="connsiteX26" fmla="*/ 1020986 w 1997094"/>
              <a:gd name="connsiteY26" fmla="*/ 3051740 h 3436871"/>
              <a:gd name="connsiteX27" fmla="*/ 1009767 w 1997094"/>
              <a:gd name="connsiteY27" fmla="*/ 3175156 h 3436871"/>
              <a:gd name="connsiteX28" fmla="*/ 1020986 w 1997094"/>
              <a:gd name="connsiteY28" fmla="*/ 3393939 h 3436871"/>
              <a:gd name="connsiteX29" fmla="*/ 1217330 w 1997094"/>
              <a:gd name="connsiteY29" fmla="*/ 3410768 h 3436871"/>
              <a:gd name="connsiteX30" fmla="*/ 1211720 w 1997094"/>
              <a:gd name="connsiteY30" fmla="*/ 3225645 h 3436871"/>
              <a:gd name="connsiteX31" fmla="*/ 1228549 w 1997094"/>
              <a:gd name="connsiteY31" fmla="*/ 3051741 h 3436871"/>
              <a:gd name="connsiteX32" fmla="*/ 1211720 w 1997094"/>
              <a:gd name="connsiteY32" fmla="*/ 2922714 h 3436871"/>
              <a:gd name="connsiteX33" fmla="*/ 1234159 w 1997094"/>
              <a:gd name="connsiteY33" fmla="*/ 2883446 h 3436871"/>
              <a:gd name="connsiteX34" fmla="*/ 1250988 w 1997094"/>
              <a:gd name="connsiteY34" fmla="*/ 2664663 h 3436871"/>
              <a:gd name="connsiteX35" fmla="*/ 1256599 w 1997094"/>
              <a:gd name="connsiteY35" fmla="*/ 2552467 h 3436871"/>
              <a:gd name="connsiteX36" fmla="*/ 1262209 w 1997094"/>
              <a:gd name="connsiteY36" fmla="*/ 2417831 h 3436871"/>
              <a:gd name="connsiteX37" fmla="*/ 1374404 w 1997094"/>
              <a:gd name="connsiteY37" fmla="*/ 2591736 h 3436871"/>
              <a:gd name="connsiteX38" fmla="*/ 1380014 w 1997094"/>
              <a:gd name="connsiteY38" fmla="*/ 3119058 h 3436871"/>
              <a:gd name="connsiteX39" fmla="*/ 1447332 w 1997094"/>
              <a:gd name="connsiteY39" fmla="*/ 3091009 h 3436871"/>
              <a:gd name="connsiteX40" fmla="*/ 1419283 w 1997094"/>
              <a:gd name="connsiteY40" fmla="*/ 2625394 h 3436871"/>
              <a:gd name="connsiteX41" fmla="*/ 1469772 w 1997094"/>
              <a:gd name="connsiteY41" fmla="*/ 2636614 h 3436871"/>
              <a:gd name="connsiteX42" fmla="*/ 1480991 w 1997094"/>
              <a:gd name="connsiteY42" fmla="*/ 3292962 h 3436871"/>
              <a:gd name="connsiteX43" fmla="*/ 1531479 w 1997094"/>
              <a:gd name="connsiteY43" fmla="*/ 3276133 h 3436871"/>
              <a:gd name="connsiteX44" fmla="*/ 1553919 w 1997094"/>
              <a:gd name="connsiteY44" fmla="*/ 2821738 h 3436871"/>
              <a:gd name="connsiteX45" fmla="*/ 1604407 w 1997094"/>
              <a:gd name="connsiteY45" fmla="*/ 2961983 h 3436871"/>
              <a:gd name="connsiteX46" fmla="*/ 1952216 w 1997094"/>
              <a:gd name="connsiteY46" fmla="*/ 2771249 h 3436871"/>
              <a:gd name="connsiteX47" fmla="*/ 1997094 w 1997094"/>
              <a:gd name="connsiteY47" fmla="*/ 2653443 h 3436871"/>
              <a:gd name="connsiteX48" fmla="*/ 1823190 w 1997094"/>
              <a:gd name="connsiteY48" fmla="*/ 2642224 h 3436871"/>
              <a:gd name="connsiteX49" fmla="*/ 1694164 w 1997094"/>
              <a:gd name="connsiteY49" fmla="*/ 2546857 h 3436871"/>
              <a:gd name="connsiteX50" fmla="*/ 1621237 w 1997094"/>
              <a:gd name="connsiteY50" fmla="*/ 2451490 h 3436871"/>
              <a:gd name="connsiteX51" fmla="*/ 1694164 w 1997094"/>
              <a:gd name="connsiteY51" fmla="*/ 2328074 h 3436871"/>
              <a:gd name="connsiteX52" fmla="*/ 1514650 w 1997094"/>
              <a:gd name="connsiteY52" fmla="*/ 2030754 h 3436871"/>
              <a:gd name="connsiteX53" fmla="*/ 1531479 w 1997094"/>
              <a:gd name="connsiteY53" fmla="*/ 1610018 h 3436871"/>
              <a:gd name="connsiteX54" fmla="*/ 1301477 w 1997094"/>
              <a:gd name="connsiteY54" fmla="*/ 1615627 h 3436871"/>
              <a:gd name="connsiteX55" fmla="*/ 1323916 w 1997094"/>
              <a:gd name="connsiteY55" fmla="*/ 1486602 h 3436871"/>
              <a:gd name="connsiteX56" fmla="*/ 1262208 w 1997094"/>
              <a:gd name="connsiteY56" fmla="*/ 1301478 h 3436871"/>
              <a:gd name="connsiteX57" fmla="*/ 1301477 w 1997094"/>
              <a:gd name="connsiteY57" fmla="*/ 1228550 h 3436871"/>
              <a:gd name="connsiteX58" fmla="*/ 1234159 w 1997094"/>
              <a:gd name="connsiteY58" fmla="*/ 1043426 h 3436871"/>
              <a:gd name="connsiteX59" fmla="*/ 1250989 w 1997094"/>
              <a:gd name="connsiteY59" fmla="*/ 847083 h 3436871"/>
              <a:gd name="connsiteX60" fmla="*/ 970498 w 1997094"/>
              <a:gd name="connsiteY60" fmla="*/ 712447 h 3436871"/>
              <a:gd name="connsiteX61" fmla="*/ 1015376 w 1997094"/>
              <a:gd name="connsiteY61" fmla="*/ 622690 h 3436871"/>
              <a:gd name="connsiteX62" fmla="*/ 1150012 w 1997094"/>
              <a:gd name="connsiteY62" fmla="*/ 482445 h 3436871"/>
              <a:gd name="connsiteX63" fmla="*/ 1166841 w 1997094"/>
              <a:gd name="connsiteY63" fmla="*/ 314150 h 3436871"/>
              <a:gd name="connsiteX64" fmla="*/ 1161232 w 1997094"/>
              <a:gd name="connsiteY64" fmla="*/ 196344 h 3436871"/>
              <a:gd name="connsiteX65" fmla="*/ 1065865 w 1997094"/>
              <a:gd name="connsiteY65" fmla="*/ 117807 h 3436871"/>
              <a:gd name="connsiteX66" fmla="*/ 998547 w 1997094"/>
              <a:gd name="connsiteY66" fmla="*/ 72928 h 3436871"/>
              <a:gd name="connsiteX67" fmla="*/ 920010 w 1997094"/>
              <a:gd name="connsiteY67" fmla="*/ 0 h 3436871"/>
              <a:gd name="connsiteX0" fmla="*/ 920010 w 1997094"/>
              <a:gd name="connsiteY0" fmla="*/ 0 h 3436871"/>
              <a:gd name="connsiteX1" fmla="*/ 779764 w 1997094"/>
              <a:gd name="connsiteY1" fmla="*/ 117807 h 3436871"/>
              <a:gd name="connsiteX2" fmla="*/ 751715 w 1997094"/>
              <a:gd name="connsiteY2" fmla="*/ 224393 h 3436871"/>
              <a:gd name="connsiteX3" fmla="*/ 656348 w 1997094"/>
              <a:gd name="connsiteY3" fmla="*/ 403907 h 3436871"/>
              <a:gd name="connsiteX4" fmla="*/ 656348 w 1997094"/>
              <a:gd name="connsiteY4" fmla="*/ 460005 h 3436871"/>
              <a:gd name="connsiteX5" fmla="*/ 673178 w 1997094"/>
              <a:gd name="connsiteY5" fmla="*/ 544153 h 3436871"/>
              <a:gd name="connsiteX6" fmla="*/ 448785 w 1997094"/>
              <a:gd name="connsiteY6" fmla="*/ 656349 h 3436871"/>
              <a:gd name="connsiteX7" fmla="*/ 263661 w 1997094"/>
              <a:gd name="connsiteY7" fmla="*/ 673178 h 3436871"/>
              <a:gd name="connsiteX8" fmla="*/ 218783 w 1997094"/>
              <a:gd name="connsiteY8" fmla="*/ 948059 h 3436871"/>
              <a:gd name="connsiteX9" fmla="*/ 168294 w 1997094"/>
              <a:gd name="connsiteY9" fmla="*/ 1082695 h 3436871"/>
              <a:gd name="connsiteX10" fmla="*/ 72927 w 1997094"/>
              <a:gd name="connsiteY10" fmla="*/ 1211721 h 3436871"/>
              <a:gd name="connsiteX11" fmla="*/ 0 w 1997094"/>
              <a:gd name="connsiteY11" fmla="*/ 1346356 h 3436871"/>
              <a:gd name="connsiteX12" fmla="*/ 134635 w 1997094"/>
              <a:gd name="connsiteY12" fmla="*/ 1705384 h 3436871"/>
              <a:gd name="connsiteX13" fmla="*/ 241222 w 1997094"/>
              <a:gd name="connsiteY13" fmla="*/ 1778312 h 3436871"/>
              <a:gd name="connsiteX14" fmla="*/ 291710 w 1997094"/>
              <a:gd name="connsiteY14" fmla="*/ 1744653 h 3436871"/>
              <a:gd name="connsiteX15" fmla="*/ 336589 w 1997094"/>
              <a:gd name="connsiteY15" fmla="*/ 1800751 h 3436871"/>
              <a:gd name="connsiteX16" fmla="*/ 370248 w 1997094"/>
              <a:gd name="connsiteY16" fmla="*/ 3141497 h 3436871"/>
              <a:gd name="connsiteX17" fmla="*/ 426346 w 1997094"/>
              <a:gd name="connsiteY17" fmla="*/ 3141497 h 3436871"/>
              <a:gd name="connsiteX18" fmla="*/ 431956 w 1997094"/>
              <a:gd name="connsiteY18" fmla="*/ 2423441 h 3436871"/>
              <a:gd name="connsiteX19" fmla="*/ 482444 w 1997094"/>
              <a:gd name="connsiteY19" fmla="*/ 2434660 h 3436871"/>
              <a:gd name="connsiteX20" fmla="*/ 493664 w 1997094"/>
              <a:gd name="connsiteY20" fmla="*/ 2928324 h 3436871"/>
              <a:gd name="connsiteX21" fmla="*/ 566591 w 1997094"/>
              <a:gd name="connsiteY21" fmla="*/ 2933934 h 3436871"/>
              <a:gd name="connsiteX22" fmla="*/ 572201 w 1997094"/>
              <a:gd name="connsiteY22" fmla="*/ 2457100 h 3436871"/>
              <a:gd name="connsiteX23" fmla="*/ 964888 w 1997094"/>
              <a:gd name="connsiteY23" fmla="*/ 2462710 h 3436871"/>
              <a:gd name="connsiteX24" fmla="*/ 970498 w 1997094"/>
              <a:gd name="connsiteY24" fmla="*/ 2866616 h 3436871"/>
              <a:gd name="connsiteX25" fmla="*/ 1026596 w 1997094"/>
              <a:gd name="connsiteY25" fmla="*/ 2877836 h 3436871"/>
              <a:gd name="connsiteX26" fmla="*/ 1020986 w 1997094"/>
              <a:gd name="connsiteY26" fmla="*/ 3051740 h 3436871"/>
              <a:gd name="connsiteX27" fmla="*/ 1009767 w 1997094"/>
              <a:gd name="connsiteY27" fmla="*/ 3175156 h 3436871"/>
              <a:gd name="connsiteX28" fmla="*/ 1020986 w 1997094"/>
              <a:gd name="connsiteY28" fmla="*/ 3393939 h 3436871"/>
              <a:gd name="connsiteX29" fmla="*/ 1217330 w 1997094"/>
              <a:gd name="connsiteY29" fmla="*/ 3410768 h 3436871"/>
              <a:gd name="connsiteX30" fmla="*/ 1211720 w 1997094"/>
              <a:gd name="connsiteY30" fmla="*/ 3225645 h 3436871"/>
              <a:gd name="connsiteX31" fmla="*/ 1228549 w 1997094"/>
              <a:gd name="connsiteY31" fmla="*/ 3051741 h 3436871"/>
              <a:gd name="connsiteX32" fmla="*/ 1211720 w 1997094"/>
              <a:gd name="connsiteY32" fmla="*/ 2922714 h 3436871"/>
              <a:gd name="connsiteX33" fmla="*/ 1234159 w 1997094"/>
              <a:gd name="connsiteY33" fmla="*/ 2883446 h 3436871"/>
              <a:gd name="connsiteX34" fmla="*/ 1250988 w 1997094"/>
              <a:gd name="connsiteY34" fmla="*/ 2664663 h 3436871"/>
              <a:gd name="connsiteX35" fmla="*/ 1256599 w 1997094"/>
              <a:gd name="connsiteY35" fmla="*/ 2552467 h 3436871"/>
              <a:gd name="connsiteX36" fmla="*/ 1262209 w 1997094"/>
              <a:gd name="connsiteY36" fmla="*/ 2417831 h 3436871"/>
              <a:gd name="connsiteX37" fmla="*/ 1357574 w 1997094"/>
              <a:gd name="connsiteY37" fmla="*/ 2569297 h 3436871"/>
              <a:gd name="connsiteX38" fmla="*/ 1380014 w 1997094"/>
              <a:gd name="connsiteY38" fmla="*/ 3119058 h 3436871"/>
              <a:gd name="connsiteX39" fmla="*/ 1447332 w 1997094"/>
              <a:gd name="connsiteY39" fmla="*/ 3091009 h 3436871"/>
              <a:gd name="connsiteX40" fmla="*/ 1419283 w 1997094"/>
              <a:gd name="connsiteY40" fmla="*/ 2625394 h 3436871"/>
              <a:gd name="connsiteX41" fmla="*/ 1469772 w 1997094"/>
              <a:gd name="connsiteY41" fmla="*/ 2636614 h 3436871"/>
              <a:gd name="connsiteX42" fmla="*/ 1480991 w 1997094"/>
              <a:gd name="connsiteY42" fmla="*/ 3292962 h 3436871"/>
              <a:gd name="connsiteX43" fmla="*/ 1531479 w 1997094"/>
              <a:gd name="connsiteY43" fmla="*/ 3276133 h 3436871"/>
              <a:gd name="connsiteX44" fmla="*/ 1553919 w 1997094"/>
              <a:gd name="connsiteY44" fmla="*/ 2821738 h 3436871"/>
              <a:gd name="connsiteX45" fmla="*/ 1604407 w 1997094"/>
              <a:gd name="connsiteY45" fmla="*/ 2961983 h 3436871"/>
              <a:gd name="connsiteX46" fmla="*/ 1952216 w 1997094"/>
              <a:gd name="connsiteY46" fmla="*/ 2771249 h 3436871"/>
              <a:gd name="connsiteX47" fmla="*/ 1997094 w 1997094"/>
              <a:gd name="connsiteY47" fmla="*/ 2653443 h 3436871"/>
              <a:gd name="connsiteX48" fmla="*/ 1823190 w 1997094"/>
              <a:gd name="connsiteY48" fmla="*/ 2642224 h 3436871"/>
              <a:gd name="connsiteX49" fmla="*/ 1694164 w 1997094"/>
              <a:gd name="connsiteY49" fmla="*/ 2546857 h 3436871"/>
              <a:gd name="connsiteX50" fmla="*/ 1621237 w 1997094"/>
              <a:gd name="connsiteY50" fmla="*/ 2451490 h 3436871"/>
              <a:gd name="connsiteX51" fmla="*/ 1694164 w 1997094"/>
              <a:gd name="connsiteY51" fmla="*/ 2328074 h 3436871"/>
              <a:gd name="connsiteX52" fmla="*/ 1514650 w 1997094"/>
              <a:gd name="connsiteY52" fmla="*/ 2030754 h 3436871"/>
              <a:gd name="connsiteX53" fmla="*/ 1531479 w 1997094"/>
              <a:gd name="connsiteY53" fmla="*/ 1610018 h 3436871"/>
              <a:gd name="connsiteX54" fmla="*/ 1301477 w 1997094"/>
              <a:gd name="connsiteY54" fmla="*/ 1615627 h 3436871"/>
              <a:gd name="connsiteX55" fmla="*/ 1323916 w 1997094"/>
              <a:gd name="connsiteY55" fmla="*/ 1486602 h 3436871"/>
              <a:gd name="connsiteX56" fmla="*/ 1262208 w 1997094"/>
              <a:gd name="connsiteY56" fmla="*/ 1301478 h 3436871"/>
              <a:gd name="connsiteX57" fmla="*/ 1301477 w 1997094"/>
              <a:gd name="connsiteY57" fmla="*/ 1228550 h 3436871"/>
              <a:gd name="connsiteX58" fmla="*/ 1234159 w 1997094"/>
              <a:gd name="connsiteY58" fmla="*/ 1043426 h 3436871"/>
              <a:gd name="connsiteX59" fmla="*/ 1250989 w 1997094"/>
              <a:gd name="connsiteY59" fmla="*/ 847083 h 3436871"/>
              <a:gd name="connsiteX60" fmla="*/ 970498 w 1997094"/>
              <a:gd name="connsiteY60" fmla="*/ 712447 h 3436871"/>
              <a:gd name="connsiteX61" fmla="*/ 1015376 w 1997094"/>
              <a:gd name="connsiteY61" fmla="*/ 622690 h 3436871"/>
              <a:gd name="connsiteX62" fmla="*/ 1150012 w 1997094"/>
              <a:gd name="connsiteY62" fmla="*/ 482445 h 3436871"/>
              <a:gd name="connsiteX63" fmla="*/ 1166841 w 1997094"/>
              <a:gd name="connsiteY63" fmla="*/ 314150 h 3436871"/>
              <a:gd name="connsiteX64" fmla="*/ 1161232 w 1997094"/>
              <a:gd name="connsiteY64" fmla="*/ 196344 h 3436871"/>
              <a:gd name="connsiteX65" fmla="*/ 1065865 w 1997094"/>
              <a:gd name="connsiteY65" fmla="*/ 117807 h 3436871"/>
              <a:gd name="connsiteX66" fmla="*/ 998547 w 1997094"/>
              <a:gd name="connsiteY66" fmla="*/ 72928 h 3436871"/>
              <a:gd name="connsiteX67" fmla="*/ 920010 w 1997094"/>
              <a:gd name="connsiteY67" fmla="*/ 0 h 3436871"/>
              <a:gd name="connsiteX0" fmla="*/ 920010 w 1997094"/>
              <a:gd name="connsiteY0" fmla="*/ 0 h 3436871"/>
              <a:gd name="connsiteX1" fmla="*/ 779764 w 1997094"/>
              <a:gd name="connsiteY1" fmla="*/ 117807 h 3436871"/>
              <a:gd name="connsiteX2" fmla="*/ 751715 w 1997094"/>
              <a:gd name="connsiteY2" fmla="*/ 224393 h 3436871"/>
              <a:gd name="connsiteX3" fmla="*/ 656348 w 1997094"/>
              <a:gd name="connsiteY3" fmla="*/ 403907 h 3436871"/>
              <a:gd name="connsiteX4" fmla="*/ 656348 w 1997094"/>
              <a:gd name="connsiteY4" fmla="*/ 460005 h 3436871"/>
              <a:gd name="connsiteX5" fmla="*/ 673178 w 1997094"/>
              <a:gd name="connsiteY5" fmla="*/ 544153 h 3436871"/>
              <a:gd name="connsiteX6" fmla="*/ 448785 w 1997094"/>
              <a:gd name="connsiteY6" fmla="*/ 656349 h 3436871"/>
              <a:gd name="connsiteX7" fmla="*/ 263661 w 1997094"/>
              <a:gd name="connsiteY7" fmla="*/ 673178 h 3436871"/>
              <a:gd name="connsiteX8" fmla="*/ 218783 w 1997094"/>
              <a:gd name="connsiteY8" fmla="*/ 948059 h 3436871"/>
              <a:gd name="connsiteX9" fmla="*/ 168294 w 1997094"/>
              <a:gd name="connsiteY9" fmla="*/ 1082695 h 3436871"/>
              <a:gd name="connsiteX10" fmla="*/ 72927 w 1997094"/>
              <a:gd name="connsiteY10" fmla="*/ 1211721 h 3436871"/>
              <a:gd name="connsiteX11" fmla="*/ 0 w 1997094"/>
              <a:gd name="connsiteY11" fmla="*/ 1346356 h 3436871"/>
              <a:gd name="connsiteX12" fmla="*/ 134635 w 1997094"/>
              <a:gd name="connsiteY12" fmla="*/ 1705384 h 3436871"/>
              <a:gd name="connsiteX13" fmla="*/ 241222 w 1997094"/>
              <a:gd name="connsiteY13" fmla="*/ 1778312 h 3436871"/>
              <a:gd name="connsiteX14" fmla="*/ 291710 w 1997094"/>
              <a:gd name="connsiteY14" fmla="*/ 1744653 h 3436871"/>
              <a:gd name="connsiteX15" fmla="*/ 336589 w 1997094"/>
              <a:gd name="connsiteY15" fmla="*/ 1800751 h 3436871"/>
              <a:gd name="connsiteX16" fmla="*/ 370248 w 1997094"/>
              <a:gd name="connsiteY16" fmla="*/ 3141497 h 3436871"/>
              <a:gd name="connsiteX17" fmla="*/ 426346 w 1997094"/>
              <a:gd name="connsiteY17" fmla="*/ 3141497 h 3436871"/>
              <a:gd name="connsiteX18" fmla="*/ 431956 w 1997094"/>
              <a:gd name="connsiteY18" fmla="*/ 2423441 h 3436871"/>
              <a:gd name="connsiteX19" fmla="*/ 482444 w 1997094"/>
              <a:gd name="connsiteY19" fmla="*/ 2434660 h 3436871"/>
              <a:gd name="connsiteX20" fmla="*/ 493664 w 1997094"/>
              <a:gd name="connsiteY20" fmla="*/ 2928324 h 3436871"/>
              <a:gd name="connsiteX21" fmla="*/ 566591 w 1997094"/>
              <a:gd name="connsiteY21" fmla="*/ 2933934 h 3436871"/>
              <a:gd name="connsiteX22" fmla="*/ 572201 w 1997094"/>
              <a:gd name="connsiteY22" fmla="*/ 2457100 h 3436871"/>
              <a:gd name="connsiteX23" fmla="*/ 964888 w 1997094"/>
              <a:gd name="connsiteY23" fmla="*/ 2462710 h 3436871"/>
              <a:gd name="connsiteX24" fmla="*/ 970498 w 1997094"/>
              <a:gd name="connsiteY24" fmla="*/ 2866616 h 3436871"/>
              <a:gd name="connsiteX25" fmla="*/ 1026596 w 1997094"/>
              <a:gd name="connsiteY25" fmla="*/ 2877836 h 3436871"/>
              <a:gd name="connsiteX26" fmla="*/ 1020986 w 1997094"/>
              <a:gd name="connsiteY26" fmla="*/ 3051740 h 3436871"/>
              <a:gd name="connsiteX27" fmla="*/ 1009767 w 1997094"/>
              <a:gd name="connsiteY27" fmla="*/ 3175156 h 3436871"/>
              <a:gd name="connsiteX28" fmla="*/ 1020986 w 1997094"/>
              <a:gd name="connsiteY28" fmla="*/ 3393939 h 3436871"/>
              <a:gd name="connsiteX29" fmla="*/ 1217330 w 1997094"/>
              <a:gd name="connsiteY29" fmla="*/ 3410768 h 3436871"/>
              <a:gd name="connsiteX30" fmla="*/ 1211720 w 1997094"/>
              <a:gd name="connsiteY30" fmla="*/ 3225645 h 3436871"/>
              <a:gd name="connsiteX31" fmla="*/ 1228549 w 1997094"/>
              <a:gd name="connsiteY31" fmla="*/ 3051741 h 3436871"/>
              <a:gd name="connsiteX32" fmla="*/ 1211720 w 1997094"/>
              <a:gd name="connsiteY32" fmla="*/ 2922714 h 3436871"/>
              <a:gd name="connsiteX33" fmla="*/ 1234159 w 1997094"/>
              <a:gd name="connsiteY33" fmla="*/ 2883446 h 3436871"/>
              <a:gd name="connsiteX34" fmla="*/ 1250988 w 1997094"/>
              <a:gd name="connsiteY34" fmla="*/ 2664663 h 3436871"/>
              <a:gd name="connsiteX35" fmla="*/ 1256599 w 1997094"/>
              <a:gd name="connsiteY35" fmla="*/ 2552467 h 3436871"/>
              <a:gd name="connsiteX36" fmla="*/ 1262209 w 1997094"/>
              <a:gd name="connsiteY36" fmla="*/ 2417831 h 3436871"/>
              <a:gd name="connsiteX37" fmla="*/ 1357574 w 1997094"/>
              <a:gd name="connsiteY37" fmla="*/ 2569297 h 3436871"/>
              <a:gd name="connsiteX38" fmla="*/ 1374404 w 1997094"/>
              <a:gd name="connsiteY38" fmla="*/ 3034911 h 3436871"/>
              <a:gd name="connsiteX39" fmla="*/ 1447332 w 1997094"/>
              <a:gd name="connsiteY39" fmla="*/ 3091009 h 3436871"/>
              <a:gd name="connsiteX40" fmla="*/ 1419283 w 1997094"/>
              <a:gd name="connsiteY40" fmla="*/ 2625394 h 3436871"/>
              <a:gd name="connsiteX41" fmla="*/ 1469772 w 1997094"/>
              <a:gd name="connsiteY41" fmla="*/ 2636614 h 3436871"/>
              <a:gd name="connsiteX42" fmla="*/ 1480991 w 1997094"/>
              <a:gd name="connsiteY42" fmla="*/ 3292962 h 3436871"/>
              <a:gd name="connsiteX43" fmla="*/ 1531479 w 1997094"/>
              <a:gd name="connsiteY43" fmla="*/ 3276133 h 3436871"/>
              <a:gd name="connsiteX44" fmla="*/ 1553919 w 1997094"/>
              <a:gd name="connsiteY44" fmla="*/ 2821738 h 3436871"/>
              <a:gd name="connsiteX45" fmla="*/ 1604407 w 1997094"/>
              <a:gd name="connsiteY45" fmla="*/ 2961983 h 3436871"/>
              <a:gd name="connsiteX46" fmla="*/ 1952216 w 1997094"/>
              <a:gd name="connsiteY46" fmla="*/ 2771249 h 3436871"/>
              <a:gd name="connsiteX47" fmla="*/ 1997094 w 1997094"/>
              <a:gd name="connsiteY47" fmla="*/ 2653443 h 3436871"/>
              <a:gd name="connsiteX48" fmla="*/ 1823190 w 1997094"/>
              <a:gd name="connsiteY48" fmla="*/ 2642224 h 3436871"/>
              <a:gd name="connsiteX49" fmla="*/ 1694164 w 1997094"/>
              <a:gd name="connsiteY49" fmla="*/ 2546857 h 3436871"/>
              <a:gd name="connsiteX50" fmla="*/ 1621237 w 1997094"/>
              <a:gd name="connsiteY50" fmla="*/ 2451490 h 3436871"/>
              <a:gd name="connsiteX51" fmla="*/ 1694164 w 1997094"/>
              <a:gd name="connsiteY51" fmla="*/ 2328074 h 3436871"/>
              <a:gd name="connsiteX52" fmla="*/ 1514650 w 1997094"/>
              <a:gd name="connsiteY52" fmla="*/ 2030754 h 3436871"/>
              <a:gd name="connsiteX53" fmla="*/ 1531479 w 1997094"/>
              <a:gd name="connsiteY53" fmla="*/ 1610018 h 3436871"/>
              <a:gd name="connsiteX54" fmla="*/ 1301477 w 1997094"/>
              <a:gd name="connsiteY54" fmla="*/ 1615627 h 3436871"/>
              <a:gd name="connsiteX55" fmla="*/ 1323916 w 1997094"/>
              <a:gd name="connsiteY55" fmla="*/ 1486602 h 3436871"/>
              <a:gd name="connsiteX56" fmla="*/ 1262208 w 1997094"/>
              <a:gd name="connsiteY56" fmla="*/ 1301478 h 3436871"/>
              <a:gd name="connsiteX57" fmla="*/ 1301477 w 1997094"/>
              <a:gd name="connsiteY57" fmla="*/ 1228550 h 3436871"/>
              <a:gd name="connsiteX58" fmla="*/ 1234159 w 1997094"/>
              <a:gd name="connsiteY58" fmla="*/ 1043426 h 3436871"/>
              <a:gd name="connsiteX59" fmla="*/ 1250989 w 1997094"/>
              <a:gd name="connsiteY59" fmla="*/ 847083 h 3436871"/>
              <a:gd name="connsiteX60" fmla="*/ 970498 w 1997094"/>
              <a:gd name="connsiteY60" fmla="*/ 712447 h 3436871"/>
              <a:gd name="connsiteX61" fmla="*/ 1015376 w 1997094"/>
              <a:gd name="connsiteY61" fmla="*/ 622690 h 3436871"/>
              <a:gd name="connsiteX62" fmla="*/ 1150012 w 1997094"/>
              <a:gd name="connsiteY62" fmla="*/ 482445 h 3436871"/>
              <a:gd name="connsiteX63" fmla="*/ 1166841 w 1997094"/>
              <a:gd name="connsiteY63" fmla="*/ 314150 h 3436871"/>
              <a:gd name="connsiteX64" fmla="*/ 1161232 w 1997094"/>
              <a:gd name="connsiteY64" fmla="*/ 196344 h 3436871"/>
              <a:gd name="connsiteX65" fmla="*/ 1065865 w 1997094"/>
              <a:gd name="connsiteY65" fmla="*/ 117807 h 3436871"/>
              <a:gd name="connsiteX66" fmla="*/ 998547 w 1997094"/>
              <a:gd name="connsiteY66" fmla="*/ 72928 h 3436871"/>
              <a:gd name="connsiteX67" fmla="*/ 920010 w 1997094"/>
              <a:gd name="connsiteY67" fmla="*/ 0 h 3436871"/>
              <a:gd name="connsiteX0" fmla="*/ 920010 w 1997094"/>
              <a:gd name="connsiteY0" fmla="*/ 0 h 3436871"/>
              <a:gd name="connsiteX1" fmla="*/ 779764 w 1997094"/>
              <a:gd name="connsiteY1" fmla="*/ 117807 h 3436871"/>
              <a:gd name="connsiteX2" fmla="*/ 751715 w 1997094"/>
              <a:gd name="connsiteY2" fmla="*/ 224393 h 3436871"/>
              <a:gd name="connsiteX3" fmla="*/ 656348 w 1997094"/>
              <a:gd name="connsiteY3" fmla="*/ 403907 h 3436871"/>
              <a:gd name="connsiteX4" fmla="*/ 656348 w 1997094"/>
              <a:gd name="connsiteY4" fmla="*/ 460005 h 3436871"/>
              <a:gd name="connsiteX5" fmla="*/ 673178 w 1997094"/>
              <a:gd name="connsiteY5" fmla="*/ 544153 h 3436871"/>
              <a:gd name="connsiteX6" fmla="*/ 448785 w 1997094"/>
              <a:gd name="connsiteY6" fmla="*/ 656349 h 3436871"/>
              <a:gd name="connsiteX7" fmla="*/ 263661 w 1997094"/>
              <a:gd name="connsiteY7" fmla="*/ 673178 h 3436871"/>
              <a:gd name="connsiteX8" fmla="*/ 218783 w 1997094"/>
              <a:gd name="connsiteY8" fmla="*/ 948059 h 3436871"/>
              <a:gd name="connsiteX9" fmla="*/ 168294 w 1997094"/>
              <a:gd name="connsiteY9" fmla="*/ 1082695 h 3436871"/>
              <a:gd name="connsiteX10" fmla="*/ 72927 w 1997094"/>
              <a:gd name="connsiteY10" fmla="*/ 1211721 h 3436871"/>
              <a:gd name="connsiteX11" fmla="*/ 0 w 1997094"/>
              <a:gd name="connsiteY11" fmla="*/ 1346356 h 3436871"/>
              <a:gd name="connsiteX12" fmla="*/ 134635 w 1997094"/>
              <a:gd name="connsiteY12" fmla="*/ 1705384 h 3436871"/>
              <a:gd name="connsiteX13" fmla="*/ 241222 w 1997094"/>
              <a:gd name="connsiteY13" fmla="*/ 1778312 h 3436871"/>
              <a:gd name="connsiteX14" fmla="*/ 291710 w 1997094"/>
              <a:gd name="connsiteY14" fmla="*/ 1744653 h 3436871"/>
              <a:gd name="connsiteX15" fmla="*/ 336589 w 1997094"/>
              <a:gd name="connsiteY15" fmla="*/ 1800751 h 3436871"/>
              <a:gd name="connsiteX16" fmla="*/ 370248 w 1997094"/>
              <a:gd name="connsiteY16" fmla="*/ 3141497 h 3436871"/>
              <a:gd name="connsiteX17" fmla="*/ 426346 w 1997094"/>
              <a:gd name="connsiteY17" fmla="*/ 3141497 h 3436871"/>
              <a:gd name="connsiteX18" fmla="*/ 431956 w 1997094"/>
              <a:gd name="connsiteY18" fmla="*/ 2423441 h 3436871"/>
              <a:gd name="connsiteX19" fmla="*/ 482444 w 1997094"/>
              <a:gd name="connsiteY19" fmla="*/ 2434660 h 3436871"/>
              <a:gd name="connsiteX20" fmla="*/ 493664 w 1997094"/>
              <a:gd name="connsiteY20" fmla="*/ 2928324 h 3436871"/>
              <a:gd name="connsiteX21" fmla="*/ 566591 w 1997094"/>
              <a:gd name="connsiteY21" fmla="*/ 2933934 h 3436871"/>
              <a:gd name="connsiteX22" fmla="*/ 572201 w 1997094"/>
              <a:gd name="connsiteY22" fmla="*/ 2457100 h 3436871"/>
              <a:gd name="connsiteX23" fmla="*/ 964888 w 1997094"/>
              <a:gd name="connsiteY23" fmla="*/ 2462710 h 3436871"/>
              <a:gd name="connsiteX24" fmla="*/ 970498 w 1997094"/>
              <a:gd name="connsiteY24" fmla="*/ 2866616 h 3436871"/>
              <a:gd name="connsiteX25" fmla="*/ 1026596 w 1997094"/>
              <a:gd name="connsiteY25" fmla="*/ 2877836 h 3436871"/>
              <a:gd name="connsiteX26" fmla="*/ 1020986 w 1997094"/>
              <a:gd name="connsiteY26" fmla="*/ 3051740 h 3436871"/>
              <a:gd name="connsiteX27" fmla="*/ 1009767 w 1997094"/>
              <a:gd name="connsiteY27" fmla="*/ 3175156 h 3436871"/>
              <a:gd name="connsiteX28" fmla="*/ 1020986 w 1997094"/>
              <a:gd name="connsiteY28" fmla="*/ 3393939 h 3436871"/>
              <a:gd name="connsiteX29" fmla="*/ 1217330 w 1997094"/>
              <a:gd name="connsiteY29" fmla="*/ 3410768 h 3436871"/>
              <a:gd name="connsiteX30" fmla="*/ 1211720 w 1997094"/>
              <a:gd name="connsiteY30" fmla="*/ 3225645 h 3436871"/>
              <a:gd name="connsiteX31" fmla="*/ 1228549 w 1997094"/>
              <a:gd name="connsiteY31" fmla="*/ 3051741 h 3436871"/>
              <a:gd name="connsiteX32" fmla="*/ 1211720 w 1997094"/>
              <a:gd name="connsiteY32" fmla="*/ 2922714 h 3436871"/>
              <a:gd name="connsiteX33" fmla="*/ 1234159 w 1997094"/>
              <a:gd name="connsiteY33" fmla="*/ 2883446 h 3436871"/>
              <a:gd name="connsiteX34" fmla="*/ 1250988 w 1997094"/>
              <a:gd name="connsiteY34" fmla="*/ 2664663 h 3436871"/>
              <a:gd name="connsiteX35" fmla="*/ 1256599 w 1997094"/>
              <a:gd name="connsiteY35" fmla="*/ 2552467 h 3436871"/>
              <a:gd name="connsiteX36" fmla="*/ 1262209 w 1997094"/>
              <a:gd name="connsiteY36" fmla="*/ 2417831 h 3436871"/>
              <a:gd name="connsiteX37" fmla="*/ 1357574 w 1997094"/>
              <a:gd name="connsiteY37" fmla="*/ 2569297 h 3436871"/>
              <a:gd name="connsiteX38" fmla="*/ 1374404 w 1997094"/>
              <a:gd name="connsiteY38" fmla="*/ 3034911 h 3436871"/>
              <a:gd name="connsiteX39" fmla="*/ 1413673 w 1997094"/>
              <a:gd name="connsiteY39" fmla="*/ 3113448 h 3436871"/>
              <a:gd name="connsiteX40" fmla="*/ 1419283 w 1997094"/>
              <a:gd name="connsiteY40" fmla="*/ 2625394 h 3436871"/>
              <a:gd name="connsiteX41" fmla="*/ 1469772 w 1997094"/>
              <a:gd name="connsiteY41" fmla="*/ 2636614 h 3436871"/>
              <a:gd name="connsiteX42" fmla="*/ 1480991 w 1997094"/>
              <a:gd name="connsiteY42" fmla="*/ 3292962 h 3436871"/>
              <a:gd name="connsiteX43" fmla="*/ 1531479 w 1997094"/>
              <a:gd name="connsiteY43" fmla="*/ 3276133 h 3436871"/>
              <a:gd name="connsiteX44" fmla="*/ 1553919 w 1997094"/>
              <a:gd name="connsiteY44" fmla="*/ 2821738 h 3436871"/>
              <a:gd name="connsiteX45" fmla="*/ 1604407 w 1997094"/>
              <a:gd name="connsiteY45" fmla="*/ 2961983 h 3436871"/>
              <a:gd name="connsiteX46" fmla="*/ 1952216 w 1997094"/>
              <a:gd name="connsiteY46" fmla="*/ 2771249 h 3436871"/>
              <a:gd name="connsiteX47" fmla="*/ 1997094 w 1997094"/>
              <a:gd name="connsiteY47" fmla="*/ 2653443 h 3436871"/>
              <a:gd name="connsiteX48" fmla="*/ 1823190 w 1997094"/>
              <a:gd name="connsiteY48" fmla="*/ 2642224 h 3436871"/>
              <a:gd name="connsiteX49" fmla="*/ 1694164 w 1997094"/>
              <a:gd name="connsiteY49" fmla="*/ 2546857 h 3436871"/>
              <a:gd name="connsiteX50" fmla="*/ 1621237 w 1997094"/>
              <a:gd name="connsiteY50" fmla="*/ 2451490 h 3436871"/>
              <a:gd name="connsiteX51" fmla="*/ 1694164 w 1997094"/>
              <a:gd name="connsiteY51" fmla="*/ 2328074 h 3436871"/>
              <a:gd name="connsiteX52" fmla="*/ 1514650 w 1997094"/>
              <a:gd name="connsiteY52" fmla="*/ 2030754 h 3436871"/>
              <a:gd name="connsiteX53" fmla="*/ 1531479 w 1997094"/>
              <a:gd name="connsiteY53" fmla="*/ 1610018 h 3436871"/>
              <a:gd name="connsiteX54" fmla="*/ 1301477 w 1997094"/>
              <a:gd name="connsiteY54" fmla="*/ 1615627 h 3436871"/>
              <a:gd name="connsiteX55" fmla="*/ 1323916 w 1997094"/>
              <a:gd name="connsiteY55" fmla="*/ 1486602 h 3436871"/>
              <a:gd name="connsiteX56" fmla="*/ 1262208 w 1997094"/>
              <a:gd name="connsiteY56" fmla="*/ 1301478 h 3436871"/>
              <a:gd name="connsiteX57" fmla="*/ 1301477 w 1997094"/>
              <a:gd name="connsiteY57" fmla="*/ 1228550 h 3436871"/>
              <a:gd name="connsiteX58" fmla="*/ 1234159 w 1997094"/>
              <a:gd name="connsiteY58" fmla="*/ 1043426 h 3436871"/>
              <a:gd name="connsiteX59" fmla="*/ 1250989 w 1997094"/>
              <a:gd name="connsiteY59" fmla="*/ 847083 h 3436871"/>
              <a:gd name="connsiteX60" fmla="*/ 970498 w 1997094"/>
              <a:gd name="connsiteY60" fmla="*/ 712447 h 3436871"/>
              <a:gd name="connsiteX61" fmla="*/ 1015376 w 1997094"/>
              <a:gd name="connsiteY61" fmla="*/ 622690 h 3436871"/>
              <a:gd name="connsiteX62" fmla="*/ 1150012 w 1997094"/>
              <a:gd name="connsiteY62" fmla="*/ 482445 h 3436871"/>
              <a:gd name="connsiteX63" fmla="*/ 1166841 w 1997094"/>
              <a:gd name="connsiteY63" fmla="*/ 314150 h 3436871"/>
              <a:gd name="connsiteX64" fmla="*/ 1161232 w 1997094"/>
              <a:gd name="connsiteY64" fmla="*/ 196344 h 3436871"/>
              <a:gd name="connsiteX65" fmla="*/ 1065865 w 1997094"/>
              <a:gd name="connsiteY65" fmla="*/ 117807 h 3436871"/>
              <a:gd name="connsiteX66" fmla="*/ 998547 w 1997094"/>
              <a:gd name="connsiteY66" fmla="*/ 72928 h 3436871"/>
              <a:gd name="connsiteX67" fmla="*/ 920010 w 1997094"/>
              <a:gd name="connsiteY67" fmla="*/ 0 h 3436871"/>
              <a:gd name="connsiteX0" fmla="*/ 920010 w 1997094"/>
              <a:gd name="connsiteY0" fmla="*/ 0 h 3436871"/>
              <a:gd name="connsiteX1" fmla="*/ 779764 w 1997094"/>
              <a:gd name="connsiteY1" fmla="*/ 117807 h 3436871"/>
              <a:gd name="connsiteX2" fmla="*/ 751715 w 1997094"/>
              <a:gd name="connsiteY2" fmla="*/ 224393 h 3436871"/>
              <a:gd name="connsiteX3" fmla="*/ 656348 w 1997094"/>
              <a:gd name="connsiteY3" fmla="*/ 403907 h 3436871"/>
              <a:gd name="connsiteX4" fmla="*/ 656348 w 1997094"/>
              <a:gd name="connsiteY4" fmla="*/ 460005 h 3436871"/>
              <a:gd name="connsiteX5" fmla="*/ 673178 w 1997094"/>
              <a:gd name="connsiteY5" fmla="*/ 544153 h 3436871"/>
              <a:gd name="connsiteX6" fmla="*/ 448785 w 1997094"/>
              <a:gd name="connsiteY6" fmla="*/ 656349 h 3436871"/>
              <a:gd name="connsiteX7" fmla="*/ 263661 w 1997094"/>
              <a:gd name="connsiteY7" fmla="*/ 673178 h 3436871"/>
              <a:gd name="connsiteX8" fmla="*/ 218783 w 1997094"/>
              <a:gd name="connsiteY8" fmla="*/ 948059 h 3436871"/>
              <a:gd name="connsiteX9" fmla="*/ 168294 w 1997094"/>
              <a:gd name="connsiteY9" fmla="*/ 1082695 h 3436871"/>
              <a:gd name="connsiteX10" fmla="*/ 72927 w 1997094"/>
              <a:gd name="connsiteY10" fmla="*/ 1211721 h 3436871"/>
              <a:gd name="connsiteX11" fmla="*/ 0 w 1997094"/>
              <a:gd name="connsiteY11" fmla="*/ 1346356 h 3436871"/>
              <a:gd name="connsiteX12" fmla="*/ 134635 w 1997094"/>
              <a:gd name="connsiteY12" fmla="*/ 1705384 h 3436871"/>
              <a:gd name="connsiteX13" fmla="*/ 241222 w 1997094"/>
              <a:gd name="connsiteY13" fmla="*/ 1778312 h 3436871"/>
              <a:gd name="connsiteX14" fmla="*/ 291710 w 1997094"/>
              <a:gd name="connsiteY14" fmla="*/ 1744653 h 3436871"/>
              <a:gd name="connsiteX15" fmla="*/ 336589 w 1997094"/>
              <a:gd name="connsiteY15" fmla="*/ 1800751 h 3436871"/>
              <a:gd name="connsiteX16" fmla="*/ 370248 w 1997094"/>
              <a:gd name="connsiteY16" fmla="*/ 3141497 h 3436871"/>
              <a:gd name="connsiteX17" fmla="*/ 426346 w 1997094"/>
              <a:gd name="connsiteY17" fmla="*/ 3141497 h 3436871"/>
              <a:gd name="connsiteX18" fmla="*/ 431956 w 1997094"/>
              <a:gd name="connsiteY18" fmla="*/ 2423441 h 3436871"/>
              <a:gd name="connsiteX19" fmla="*/ 482444 w 1997094"/>
              <a:gd name="connsiteY19" fmla="*/ 2434660 h 3436871"/>
              <a:gd name="connsiteX20" fmla="*/ 493664 w 1997094"/>
              <a:gd name="connsiteY20" fmla="*/ 2928324 h 3436871"/>
              <a:gd name="connsiteX21" fmla="*/ 566591 w 1997094"/>
              <a:gd name="connsiteY21" fmla="*/ 2933934 h 3436871"/>
              <a:gd name="connsiteX22" fmla="*/ 572201 w 1997094"/>
              <a:gd name="connsiteY22" fmla="*/ 2457100 h 3436871"/>
              <a:gd name="connsiteX23" fmla="*/ 964888 w 1997094"/>
              <a:gd name="connsiteY23" fmla="*/ 2462710 h 3436871"/>
              <a:gd name="connsiteX24" fmla="*/ 970498 w 1997094"/>
              <a:gd name="connsiteY24" fmla="*/ 2866616 h 3436871"/>
              <a:gd name="connsiteX25" fmla="*/ 1026596 w 1997094"/>
              <a:gd name="connsiteY25" fmla="*/ 2877836 h 3436871"/>
              <a:gd name="connsiteX26" fmla="*/ 1020986 w 1997094"/>
              <a:gd name="connsiteY26" fmla="*/ 3051740 h 3436871"/>
              <a:gd name="connsiteX27" fmla="*/ 1009767 w 1997094"/>
              <a:gd name="connsiteY27" fmla="*/ 3175156 h 3436871"/>
              <a:gd name="connsiteX28" fmla="*/ 1020986 w 1997094"/>
              <a:gd name="connsiteY28" fmla="*/ 3393939 h 3436871"/>
              <a:gd name="connsiteX29" fmla="*/ 1217330 w 1997094"/>
              <a:gd name="connsiteY29" fmla="*/ 3410768 h 3436871"/>
              <a:gd name="connsiteX30" fmla="*/ 1211720 w 1997094"/>
              <a:gd name="connsiteY30" fmla="*/ 3225645 h 3436871"/>
              <a:gd name="connsiteX31" fmla="*/ 1228549 w 1997094"/>
              <a:gd name="connsiteY31" fmla="*/ 3051741 h 3436871"/>
              <a:gd name="connsiteX32" fmla="*/ 1211720 w 1997094"/>
              <a:gd name="connsiteY32" fmla="*/ 2922714 h 3436871"/>
              <a:gd name="connsiteX33" fmla="*/ 1234159 w 1997094"/>
              <a:gd name="connsiteY33" fmla="*/ 2883446 h 3436871"/>
              <a:gd name="connsiteX34" fmla="*/ 1250988 w 1997094"/>
              <a:gd name="connsiteY34" fmla="*/ 2664663 h 3436871"/>
              <a:gd name="connsiteX35" fmla="*/ 1256599 w 1997094"/>
              <a:gd name="connsiteY35" fmla="*/ 2552467 h 3436871"/>
              <a:gd name="connsiteX36" fmla="*/ 1262209 w 1997094"/>
              <a:gd name="connsiteY36" fmla="*/ 2417831 h 3436871"/>
              <a:gd name="connsiteX37" fmla="*/ 1357574 w 1997094"/>
              <a:gd name="connsiteY37" fmla="*/ 2569297 h 3436871"/>
              <a:gd name="connsiteX38" fmla="*/ 1368794 w 1997094"/>
              <a:gd name="connsiteY38" fmla="*/ 3107839 h 3436871"/>
              <a:gd name="connsiteX39" fmla="*/ 1413673 w 1997094"/>
              <a:gd name="connsiteY39" fmla="*/ 3113448 h 3436871"/>
              <a:gd name="connsiteX40" fmla="*/ 1419283 w 1997094"/>
              <a:gd name="connsiteY40" fmla="*/ 2625394 h 3436871"/>
              <a:gd name="connsiteX41" fmla="*/ 1469772 w 1997094"/>
              <a:gd name="connsiteY41" fmla="*/ 2636614 h 3436871"/>
              <a:gd name="connsiteX42" fmla="*/ 1480991 w 1997094"/>
              <a:gd name="connsiteY42" fmla="*/ 3292962 h 3436871"/>
              <a:gd name="connsiteX43" fmla="*/ 1531479 w 1997094"/>
              <a:gd name="connsiteY43" fmla="*/ 3276133 h 3436871"/>
              <a:gd name="connsiteX44" fmla="*/ 1553919 w 1997094"/>
              <a:gd name="connsiteY44" fmla="*/ 2821738 h 3436871"/>
              <a:gd name="connsiteX45" fmla="*/ 1604407 w 1997094"/>
              <a:gd name="connsiteY45" fmla="*/ 2961983 h 3436871"/>
              <a:gd name="connsiteX46" fmla="*/ 1952216 w 1997094"/>
              <a:gd name="connsiteY46" fmla="*/ 2771249 h 3436871"/>
              <a:gd name="connsiteX47" fmla="*/ 1997094 w 1997094"/>
              <a:gd name="connsiteY47" fmla="*/ 2653443 h 3436871"/>
              <a:gd name="connsiteX48" fmla="*/ 1823190 w 1997094"/>
              <a:gd name="connsiteY48" fmla="*/ 2642224 h 3436871"/>
              <a:gd name="connsiteX49" fmla="*/ 1694164 w 1997094"/>
              <a:gd name="connsiteY49" fmla="*/ 2546857 h 3436871"/>
              <a:gd name="connsiteX50" fmla="*/ 1621237 w 1997094"/>
              <a:gd name="connsiteY50" fmla="*/ 2451490 h 3436871"/>
              <a:gd name="connsiteX51" fmla="*/ 1694164 w 1997094"/>
              <a:gd name="connsiteY51" fmla="*/ 2328074 h 3436871"/>
              <a:gd name="connsiteX52" fmla="*/ 1514650 w 1997094"/>
              <a:gd name="connsiteY52" fmla="*/ 2030754 h 3436871"/>
              <a:gd name="connsiteX53" fmla="*/ 1531479 w 1997094"/>
              <a:gd name="connsiteY53" fmla="*/ 1610018 h 3436871"/>
              <a:gd name="connsiteX54" fmla="*/ 1301477 w 1997094"/>
              <a:gd name="connsiteY54" fmla="*/ 1615627 h 3436871"/>
              <a:gd name="connsiteX55" fmla="*/ 1323916 w 1997094"/>
              <a:gd name="connsiteY55" fmla="*/ 1486602 h 3436871"/>
              <a:gd name="connsiteX56" fmla="*/ 1262208 w 1997094"/>
              <a:gd name="connsiteY56" fmla="*/ 1301478 h 3436871"/>
              <a:gd name="connsiteX57" fmla="*/ 1301477 w 1997094"/>
              <a:gd name="connsiteY57" fmla="*/ 1228550 h 3436871"/>
              <a:gd name="connsiteX58" fmla="*/ 1234159 w 1997094"/>
              <a:gd name="connsiteY58" fmla="*/ 1043426 h 3436871"/>
              <a:gd name="connsiteX59" fmla="*/ 1250989 w 1997094"/>
              <a:gd name="connsiteY59" fmla="*/ 847083 h 3436871"/>
              <a:gd name="connsiteX60" fmla="*/ 970498 w 1997094"/>
              <a:gd name="connsiteY60" fmla="*/ 712447 h 3436871"/>
              <a:gd name="connsiteX61" fmla="*/ 1015376 w 1997094"/>
              <a:gd name="connsiteY61" fmla="*/ 622690 h 3436871"/>
              <a:gd name="connsiteX62" fmla="*/ 1150012 w 1997094"/>
              <a:gd name="connsiteY62" fmla="*/ 482445 h 3436871"/>
              <a:gd name="connsiteX63" fmla="*/ 1166841 w 1997094"/>
              <a:gd name="connsiteY63" fmla="*/ 314150 h 3436871"/>
              <a:gd name="connsiteX64" fmla="*/ 1161232 w 1997094"/>
              <a:gd name="connsiteY64" fmla="*/ 196344 h 3436871"/>
              <a:gd name="connsiteX65" fmla="*/ 1065865 w 1997094"/>
              <a:gd name="connsiteY65" fmla="*/ 117807 h 3436871"/>
              <a:gd name="connsiteX66" fmla="*/ 998547 w 1997094"/>
              <a:gd name="connsiteY66" fmla="*/ 72928 h 3436871"/>
              <a:gd name="connsiteX67" fmla="*/ 920010 w 1997094"/>
              <a:gd name="connsiteY67" fmla="*/ 0 h 3436871"/>
              <a:gd name="connsiteX0" fmla="*/ 920010 w 1997094"/>
              <a:gd name="connsiteY0" fmla="*/ 0 h 3436871"/>
              <a:gd name="connsiteX1" fmla="*/ 779764 w 1997094"/>
              <a:gd name="connsiteY1" fmla="*/ 117807 h 3436871"/>
              <a:gd name="connsiteX2" fmla="*/ 751715 w 1997094"/>
              <a:gd name="connsiteY2" fmla="*/ 224393 h 3436871"/>
              <a:gd name="connsiteX3" fmla="*/ 656348 w 1997094"/>
              <a:gd name="connsiteY3" fmla="*/ 403907 h 3436871"/>
              <a:gd name="connsiteX4" fmla="*/ 656348 w 1997094"/>
              <a:gd name="connsiteY4" fmla="*/ 460005 h 3436871"/>
              <a:gd name="connsiteX5" fmla="*/ 673178 w 1997094"/>
              <a:gd name="connsiteY5" fmla="*/ 544153 h 3436871"/>
              <a:gd name="connsiteX6" fmla="*/ 448785 w 1997094"/>
              <a:gd name="connsiteY6" fmla="*/ 656349 h 3436871"/>
              <a:gd name="connsiteX7" fmla="*/ 263661 w 1997094"/>
              <a:gd name="connsiteY7" fmla="*/ 673178 h 3436871"/>
              <a:gd name="connsiteX8" fmla="*/ 218783 w 1997094"/>
              <a:gd name="connsiteY8" fmla="*/ 948059 h 3436871"/>
              <a:gd name="connsiteX9" fmla="*/ 168294 w 1997094"/>
              <a:gd name="connsiteY9" fmla="*/ 1082695 h 3436871"/>
              <a:gd name="connsiteX10" fmla="*/ 72927 w 1997094"/>
              <a:gd name="connsiteY10" fmla="*/ 1211721 h 3436871"/>
              <a:gd name="connsiteX11" fmla="*/ 0 w 1997094"/>
              <a:gd name="connsiteY11" fmla="*/ 1346356 h 3436871"/>
              <a:gd name="connsiteX12" fmla="*/ 134635 w 1997094"/>
              <a:gd name="connsiteY12" fmla="*/ 1705384 h 3436871"/>
              <a:gd name="connsiteX13" fmla="*/ 241222 w 1997094"/>
              <a:gd name="connsiteY13" fmla="*/ 1778312 h 3436871"/>
              <a:gd name="connsiteX14" fmla="*/ 291710 w 1997094"/>
              <a:gd name="connsiteY14" fmla="*/ 1744653 h 3436871"/>
              <a:gd name="connsiteX15" fmla="*/ 336589 w 1997094"/>
              <a:gd name="connsiteY15" fmla="*/ 1800751 h 3436871"/>
              <a:gd name="connsiteX16" fmla="*/ 370248 w 1997094"/>
              <a:gd name="connsiteY16" fmla="*/ 3141497 h 3436871"/>
              <a:gd name="connsiteX17" fmla="*/ 426346 w 1997094"/>
              <a:gd name="connsiteY17" fmla="*/ 3141497 h 3436871"/>
              <a:gd name="connsiteX18" fmla="*/ 431956 w 1997094"/>
              <a:gd name="connsiteY18" fmla="*/ 2423441 h 3436871"/>
              <a:gd name="connsiteX19" fmla="*/ 482444 w 1997094"/>
              <a:gd name="connsiteY19" fmla="*/ 2434660 h 3436871"/>
              <a:gd name="connsiteX20" fmla="*/ 493664 w 1997094"/>
              <a:gd name="connsiteY20" fmla="*/ 2928324 h 3436871"/>
              <a:gd name="connsiteX21" fmla="*/ 583421 w 1997094"/>
              <a:gd name="connsiteY21" fmla="*/ 3124668 h 3436871"/>
              <a:gd name="connsiteX22" fmla="*/ 572201 w 1997094"/>
              <a:gd name="connsiteY22" fmla="*/ 2457100 h 3436871"/>
              <a:gd name="connsiteX23" fmla="*/ 964888 w 1997094"/>
              <a:gd name="connsiteY23" fmla="*/ 2462710 h 3436871"/>
              <a:gd name="connsiteX24" fmla="*/ 970498 w 1997094"/>
              <a:gd name="connsiteY24" fmla="*/ 2866616 h 3436871"/>
              <a:gd name="connsiteX25" fmla="*/ 1026596 w 1997094"/>
              <a:gd name="connsiteY25" fmla="*/ 2877836 h 3436871"/>
              <a:gd name="connsiteX26" fmla="*/ 1020986 w 1997094"/>
              <a:gd name="connsiteY26" fmla="*/ 3051740 h 3436871"/>
              <a:gd name="connsiteX27" fmla="*/ 1009767 w 1997094"/>
              <a:gd name="connsiteY27" fmla="*/ 3175156 h 3436871"/>
              <a:gd name="connsiteX28" fmla="*/ 1020986 w 1997094"/>
              <a:gd name="connsiteY28" fmla="*/ 3393939 h 3436871"/>
              <a:gd name="connsiteX29" fmla="*/ 1217330 w 1997094"/>
              <a:gd name="connsiteY29" fmla="*/ 3410768 h 3436871"/>
              <a:gd name="connsiteX30" fmla="*/ 1211720 w 1997094"/>
              <a:gd name="connsiteY30" fmla="*/ 3225645 h 3436871"/>
              <a:gd name="connsiteX31" fmla="*/ 1228549 w 1997094"/>
              <a:gd name="connsiteY31" fmla="*/ 3051741 h 3436871"/>
              <a:gd name="connsiteX32" fmla="*/ 1211720 w 1997094"/>
              <a:gd name="connsiteY32" fmla="*/ 2922714 h 3436871"/>
              <a:gd name="connsiteX33" fmla="*/ 1234159 w 1997094"/>
              <a:gd name="connsiteY33" fmla="*/ 2883446 h 3436871"/>
              <a:gd name="connsiteX34" fmla="*/ 1250988 w 1997094"/>
              <a:gd name="connsiteY34" fmla="*/ 2664663 h 3436871"/>
              <a:gd name="connsiteX35" fmla="*/ 1256599 w 1997094"/>
              <a:gd name="connsiteY35" fmla="*/ 2552467 h 3436871"/>
              <a:gd name="connsiteX36" fmla="*/ 1262209 w 1997094"/>
              <a:gd name="connsiteY36" fmla="*/ 2417831 h 3436871"/>
              <a:gd name="connsiteX37" fmla="*/ 1357574 w 1997094"/>
              <a:gd name="connsiteY37" fmla="*/ 2569297 h 3436871"/>
              <a:gd name="connsiteX38" fmla="*/ 1368794 w 1997094"/>
              <a:gd name="connsiteY38" fmla="*/ 3107839 h 3436871"/>
              <a:gd name="connsiteX39" fmla="*/ 1413673 w 1997094"/>
              <a:gd name="connsiteY39" fmla="*/ 3113448 h 3436871"/>
              <a:gd name="connsiteX40" fmla="*/ 1419283 w 1997094"/>
              <a:gd name="connsiteY40" fmla="*/ 2625394 h 3436871"/>
              <a:gd name="connsiteX41" fmla="*/ 1469772 w 1997094"/>
              <a:gd name="connsiteY41" fmla="*/ 2636614 h 3436871"/>
              <a:gd name="connsiteX42" fmla="*/ 1480991 w 1997094"/>
              <a:gd name="connsiteY42" fmla="*/ 3292962 h 3436871"/>
              <a:gd name="connsiteX43" fmla="*/ 1531479 w 1997094"/>
              <a:gd name="connsiteY43" fmla="*/ 3276133 h 3436871"/>
              <a:gd name="connsiteX44" fmla="*/ 1553919 w 1997094"/>
              <a:gd name="connsiteY44" fmla="*/ 2821738 h 3436871"/>
              <a:gd name="connsiteX45" fmla="*/ 1604407 w 1997094"/>
              <a:gd name="connsiteY45" fmla="*/ 2961983 h 3436871"/>
              <a:gd name="connsiteX46" fmla="*/ 1952216 w 1997094"/>
              <a:gd name="connsiteY46" fmla="*/ 2771249 h 3436871"/>
              <a:gd name="connsiteX47" fmla="*/ 1997094 w 1997094"/>
              <a:gd name="connsiteY47" fmla="*/ 2653443 h 3436871"/>
              <a:gd name="connsiteX48" fmla="*/ 1823190 w 1997094"/>
              <a:gd name="connsiteY48" fmla="*/ 2642224 h 3436871"/>
              <a:gd name="connsiteX49" fmla="*/ 1694164 w 1997094"/>
              <a:gd name="connsiteY49" fmla="*/ 2546857 h 3436871"/>
              <a:gd name="connsiteX50" fmla="*/ 1621237 w 1997094"/>
              <a:gd name="connsiteY50" fmla="*/ 2451490 h 3436871"/>
              <a:gd name="connsiteX51" fmla="*/ 1694164 w 1997094"/>
              <a:gd name="connsiteY51" fmla="*/ 2328074 h 3436871"/>
              <a:gd name="connsiteX52" fmla="*/ 1514650 w 1997094"/>
              <a:gd name="connsiteY52" fmla="*/ 2030754 h 3436871"/>
              <a:gd name="connsiteX53" fmla="*/ 1531479 w 1997094"/>
              <a:gd name="connsiteY53" fmla="*/ 1610018 h 3436871"/>
              <a:gd name="connsiteX54" fmla="*/ 1301477 w 1997094"/>
              <a:gd name="connsiteY54" fmla="*/ 1615627 h 3436871"/>
              <a:gd name="connsiteX55" fmla="*/ 1323916 w 1997094"/>
              <a:gd name="connsiteY55" fmla="*/ 1486602 h 3436871"/>
              <a:gd name="connsiteX56" fmla="*/ 1262208 w 1997094"/>
              <a:gd name="connsiteY56" fmla="*/ 1301478 h 3436871"/>
              <a:gd name="connsiteX57" fmla="*/ 1301477 w 1997094"/>
              <a:gd name="connsiteY57" fmla="*/ 1228550 h 3436871"/>
              <a:gd name="connsiteX58" fmla="*/ 1234159 w 1997094"/>
              <a:gd name="connsiteY58" fmla="*/ 1043426 h 3436871"/>
              <a:gd name="connsiteX59" fmla="*/ 1250989 w 1997094"/>
              <a:gd name="connsiteY59" fmla="*/ 847083 h 3436871"/>
              <a:gd name="connsiteX60" fmla="*/ 970498 w 1997094"/>
              <a:gd name="connsiteY60" fmla="*/ 712447 h 3436871"/>
              <a:gd name="connsiteX61" fmla="*/ 1015376 w 1997094"/>
              <a:gd name="connsiteY61" fmla="*/ 622690 h 3436871"/>
              <a:gd name="connsiteX62" fmla="*/ 1150012 w 1997094"/>
              <a:gd name="connsiteY62" fmla="*/ 482445 h 3436871"/>
              <a:gd name="connsiteX63" fmla="*/ 1166841 w 1997094"/>
              <a:gd name="connsiteY63" fmla="*/ 314150 h 3436871"/>
              <a:gd name="connsiteX64" fmla="*/ 1161232 w 1997094"/>
              <a:gd name="connsiteY64" fmla="*/ 196344 h 3436871"/>
              <a:gd name="connsiteX65" fmla="*/ 1065865 w 1997094"/>
              <a:gd name="connsiteY65" fmla="*/ 117807 h 3436871"/>
              <a:gd name="connsiteX66" fmla="*/ 998547 w 1997094"/>
              <a:gd name="connsiteY66" fmla="*/ 72928 h 3436871"/>
              <a:gd name="connsiteX67" fmla="*/ 920010 w 1997094"/>
              <a:gd name="connsiteY67" fmla="*/ 0 h 3436871"/>
              <a:gd name="connsiteX0" fmla="*/ 920010 w 1997094"/>
              <a:gd name="connsiteY0" fmla="*/ 0 h 3436871"/>
              <a:gd name="connsiteX1" fmla="*/ 779764 w 1997094"/>
              <a:gd name="connsiteY1" fmla="*/ 117807 h 3436871"/>
              <a:gd name="connsiteX2" fmla="*/ 751715 w 1997094"/>
              <a:gd name="connsiteY2" fmla="*/ 224393 h 3436871"/>
              <a:gd name="connsiteX3" fmla="*/ 656348 w 1997094"/>
              <a:gd name="connsiteY3" fmla="*/ 403907 h 3436871"/>
              <a:gd name="connsiteX4" fmla="*/ 656348 w 1997094"/>
              <a:gd name="connsiteY4" fmla="*/ 460005 h 3436871"/>
              <a:gd name="connsiteX5" fmla="*/ 673178 w 1997094"/>
              <a:gd name="connsiteY5" fmla="*/ 544153 h 3436871"/>
              <a:gd name="connsiteX6" fmla="*/ 448785 w 1997094"/>
              <a:gd name="connsiteY6" fmla="*/ 656349 h 3436871"/>
              <a:gd name="connsiteX7" fmla="*/ 263661 w 1997094"/>
              <a:gd name="connsiteY7" fmla="*/ 673178 h 3436871"/>
              <a:gd name="connsiteX8" fmla="*/ 218783 w 1997094"/>
              <a:gd name="connsiteY8" fmla="*/ 948059 h 3436871"/>
              <a:gd name="connsiteX9" fmla="*/ 168294 w 1997094"/>
              <a:gd name="connsiteY9" fmla="*/ 1082695 h 3436871"/>
              <a:gd name="connsiteX10" fmla="*/ 72927 w 1997094"/>
              <a:gd name="connsiteY10" fmla="*/ 1211721 h 3436871"/>
              <a:gd name="connsiteX11" fmla="*/ 0 w 1997094"/>
              <a:gd name="connsiteY11" fmla="*/ 1346356 h 3436871"/>
              <a:gd name="connsiteX12" fmla="*/ 134635 w 1997094"/>
              <a:gd name="connsiteY12" fmla="*/ 1705384 h 3436871"/>
              <a:gd name="connsiteX13" fmla="*/ 241222 w 1997094"/>
              <a:gd name="connsiteY13" fmla="*/ 1778312 h 3436871"/>
              <a:gd name="connsiteX14" fmla="*/ 291710 w 1997094"/>
              <a:gd name="connsiteY14" fmla="*/ 1744653 h 3436871"/>
              <a:gd name="connsiteX15" fmla="*/ 336589 w 1997094"/>
              <a:gd name="connsiteY15" fmla="*/ 1800751 h 3436871"/>
              <a:gd name="connsiteX16" fmla="*/ 370248 w 1997094"/>
              <a:gd name="connsiteY16" fmla="*/ 3141497 h 3436871"/>
              <a:gd name="connsiteX17" fmla="*/ 426346 w 1997094"/>
              <a:gd name="connsiteY17" fmla="*/ 3141497 h 3436871"/>
              <a:gd name="connsiteX18" fmla="*/ 431956 w 1997094"/>
              <a:gd name="connsiteY18" fmla="*/ 2423441 h 3436871"/>
              <a:gd name="connsiteX19" fmla="*/ 482444 w 1997094"/>
              <a:gd name="connsiteY19" fmla="*/ 2434660 h 3436871"/>
              <a:gd name="connsiteX20" fmla="*/ 516103 w 1997094"/>
              <a:gd name="connsiteY20" fmla="*/ 3119058 h 3436871"/>
              <a:gd name="connsiteX21" fmla="*/ 583421 w 1997094"/>
              <a:gd name="connsiteY21" fmla="*/ 3124668 h 3436871"/>
              <a:gd name="connsiteX22" fmla="*/ 572201 w 1997094"/>
              <a:gd name="connsiteY22" fmla="*/ 2457100 h 3436871"/>
              <a:gd name="connsiteX23" fmla="*/ 964888 w 1997094"/>
              <a:gd name="connsiteY23" fmla="*/ 2462710 h 3436871"/>
              <a:gd name="connsiteX24" fmla="*/ 970498 w 1997094"/>
              <a:gd name="connsiteY24" fmla="*/ 2866616 h 3436871"/>
              <a:gd name="connsiteX25" fmla="*/ 1026596 w 1997094"/>
              <a:gd name="connsiteY25" fmla="*/ 2877836 h 3436871"/>
              <a:gd name="connsiteX26" fmla="*/ 1020986 w 1997094"/>
              <a:gd name="connsiteY26" fmla="*/ 3051740 h 3436871"/>
              <a:gd name="connsiteX27" fmla="*/ 1009767 w 1997094"/>
              <a:gd name="connsiteY27" fmla="*/ 3175156 h 3436871"/>
              <a:gd name="connsiteX28" fmla="*/ 1020986 w 1997094"/>
              <a:gd name="connsiteY28" fmla="*/ 3393939 h 3436871"/>
              <a:gd name="connsiteX29" fmla="*/ 1217330 w 1997094"/>
              <a:gd name="connsiteY29" fmla="*/ 3410768 h 3436871"/>
              <a:gd name="connsiteX30" fmla="*/ 1211720 w 1997094"/>
              <a:gd name="connsiteY30" fmla="*/ 3225645 h 3436871"/>
              <a:gd name="connsiteX31" fmla="*/ 1228549 w 1997094"/>
              <a:gd name="connsiteY31" fmla="*/ 3051741 h 3436871"/>
              <a:gd name="connsiteX32" fmla="*/ 1211720 w 1997094"/>
              <a:gd name="connsiteY32" fmla="*/ 2922714 h 3436871"/>
              <a:gd name="connsiteX33" fmla="*/ 1234159 w 1997094"/>
              <a:gd name="connsiteY33" fmla="*/ 2883446 h 3436871"/>
              <a:gd name="connsiteX34" fmla="*/ 1250988 w 1997094"/>
              <a:gd name="connsiteY34" fmla="*/ 2664663 h 3436871"/>
              <a:gd name="connsiteX35" fmla="*/ 1256599 w 1997094"/>
              <a:gd name="connsiteY35" fmla="*/ 2552467 h 3436871"/>
              <a:gd name="connsiteX36" fmla="*/ 1262209 w 1997094"/>
              <a:gd name="connsiteY36" fmla="*/ 2417831 h 3436871"/>
              <a:gd name="connsiteX37" fmla="*/ 1357574 w 1997094"/>
              <a:gd name="connsiteY37" fmla="*/ 2569297 h 3436871"/>
              <a:gd name="connsiteX38" fmla="*/ 1368794 w 1997094"/>
              <a:gd name="connsiteY38" fmla="*/ 3107839 h 3436871"/>
              <a:gd name="connsiteX39" fmla="*/ 1413673 w 1997094"/>
              <a:gd name="connsiteY39" fmla="*/ 3113448 h 3436871"/>
              <a:gd name="connsiteX40" fmla="*/ 1419283 w 1997094"/>
              <a:gd name="connsiteY40" fmla="*/ 2625394 h 3436871"/>
              <a:gd name="connsiteX41" fmla="*/ 1469772 w 1997094"/>
              <a:gd name="connsiteY41" fmla="*/ 2636614 h 3436871"/>
              <a:gd name="connsiteX42" fmla="*/ 1480991 w 1997094"/>
              <a:gd name="connsiteY42" fmla="*/ 3292962 h 3436871"/>
              <a:gd name="connsiteX43" fmla="*/ 1531479 w 1997094"/>
              <a:gd name="connsiteY43" fmla="*/ 3276133 h 3436871"/>
              <a:gd name="connsiteX44" fmla="*/ 1553919 w 1997094"/>
              <a:gd name="connsiteY44" fmla="*/ 2821738 h 3436871"/>
              <a:gd name="connsiteX45" fmla="*/ 1604407 w 1997094"/>
              <a:gd name="connsiteY45" fmla="*/ 2961983 h 3436871"/>
              <a:gd name="connsiteX46" fmla="*/ 1952216 w 1997094"/>
              <a:gd name="connsiteY46" fmla="*/ 2771249 h 3436871"/>
              <a:gd name="connsiteX47" fmla="*/ 1997094 w 1997094"/>
              <a:gd name="connsiteY47" fmla="*/ 2653443 h 3436871"/>
              <a:gd name="connsiteX48" fmla="*/ 1823190 w 1997094"/>
              <a:gd name="connsiteY48" fmla="*/ 2642224 h 3436871"/>
              <a:gd name="connsiteX49" fmla="*/ 1694164 w 1997094"/>
              <a:gd name="connsiteY49" fmla="*/ 2546857 h 3436871"/>
              <a:gd name="connsiteX50" fmla="*/ 1621237 w 1997094"/>
              <a:gd name="connsiteY50" fmla="*/ 2451490 h 3436871"/>
              <a:gd name="connsiteX51" fmla="*/ 1694164 w 1997094"/>
              <a:gd name="connsiteY51" fmla="*/ 2328074 h 3436871"/>
              <a:gd name="connsiteX52" fmla="*/ 1514650 w 1997094"/>
              <a:gd name="connsiteY52" fmla="*/ 2030754 h 3436871"/>
              <a:gd name="connsiteX53" fmla="*/ 1531479 w 1997094"/>
              <a:gd name="connsiteY53" fmla="*/ 1610018 h 3436871"/>
              <a:gd name="connsiteX54" fmla="*/ 1301477 w 1997094"/>
              <a:gd name="connsiteY54" fmla="*/ 1615627 h 3436871"/>
              <a:gd name="connsiteX55" fmla="*/ 1323916 w 1997094"/>
              <a:gd name="connsiteY55" fmla="*/ 1486602 h 3436871"/>
              <a:gd name="connsiteX56" fmla="*/ 1262208 w 1997094"/>
              <a:gd name="connsiteY56" fmla="*/ 1301478 h 3436871"/>
              <a:gd name="connsiteX57" fmla="*/ 1301477 w 1997094"/>
              <a:gd name="connsiteY57" fmla="*/ 1228550 h 3436871"/>
              <a:gd name="connsiteX58" fmla="*/ 1234159 w 1997094"/>
              <a:gd name="connsiteY58" fmla="*/ 1043426 h 3436871"/>
              <a:gd name="connsiteX59" fmla="*/ 1250989 w 1997094"/>
              <a:gd name="connsiteY59" fmla="*/ 847083 h 3436871"/>
              <a:gd name="connsiteX60" fmla="*/ 970498 w 1997094"/>
              <a:gd name="connsiteY60" fmla="*/ 712447 h 3436871"/>
              <a:gd name="connsiteX61" fmla="*/ 1015376 w 1997094"/>
              <a:gd name="connsiteY61" fmla="*/ 622690 h 3436871"/>
              <a:gd name="connsiteX62" fmla="*/ 1150012 w 1997094"/>
              <a:gd name="connsiteY62" fmla="*/ 482445 h 3436871"/>
              <a:gd name="connsiteX63" fmla="*/ 1166841 w 1997094"/>
              <a:gd name="connsiteY63" fmla="*/ 314150 h 3436871"/>
              <a:gd name="connsiteX64" fmla="*/ 1161232 w 1997094"/>
              <a:gd name="connsiteY64" fmla="*/ 196344 h 3436871"/>
              <a:gd name="connsiteX65" fmla="*/ 1065865 w 1997094"/>
              <a:gd name="connsiteY65" fmla="*/ 117807 h 3436871"/>
              <a:gd name="connsiteX66" fmla="*/ 998547 w 1997094"/>
              <a:gd name="connsiteY66" fmla="*/ 72928 h 3436871"/>
              <a:gd name="connsiteX67" fmla="*/ 920010 w 1997094"/>
              <a:gd name="connsiteY67" fmla="*/ 0 h 3436871"/>
              <a:gd name="connsiteX0" fmla="*/ 920010 w 1997094"/>
              <a:gd name="connsiteY0" fmla="*/ 0 h 3436871"/>
              <a:gd name="connsiteX1" fmla="*/ 779764 w 1997094"/>
              <a:gd name="connsiteY1" fmla="*/ 117807 h 3436871"/>
              <a:gd name="connsiteX2" fmla="*/ 751715 w 1997094"/>
              <a:gd name="connsiteY2" fmla="*/ 224393 h 3436871"/>
              <a:gd name="connsiteX3" fmla="*/ 656348 w 1997094"/>
              <a:gd name="connsiteY3" fmla="*/ 403907 h 3436871"/>
              <a:gd name="connsiteX4" fmla="*/ 656348 w 1997094"/>
              <a:gd name="connsiteY4" fmla="*/ 460005 h 3436871"/>
              <a:gd name="connsiteX5" fmla="*/ 673178 w 1997094"/>
              <a:gd name="connsiteY5" fmla="*/ 544153 h 3436871"/>
              <a:gd name="connsiteX6" fmla="*/ 448785 w 1997094"/>
              <a:gd name="connsiteY6" fmla="*/ 656349 h 3436871"/>
              <a:gd name="connsiteX7" fmla="*/ 263661 w 1997094"/>
              <a:gd name="connsiteY7" fmla="*/ 673178 h 3436871"/>
              <a:gd name="connsiteX8" fmla="*/ 218783 w 1997094"/>
              <a:gd name="connsiteY8" fmla="*/ 948059 h 3436871"/>
              <a:gd name="connsiteX9" fmla="*/ 168294 w 1997094"/>
              <a:gd name="connsiteY9" fmla="*/ 1082695 h 3436871"/>
              <a:gd name="connsiteX10" fmla="*/ 72927 w 1997094"/>
              <a:gd name="connsiteY10" fmla="*/ 1211721 h 3436871"/>
              <a:gd name="connsiteX11" fmla="*/ 0 w 1997094"/>
              <a:gd name="connsiteY11" fmla="*/ 1346356 h 3436871"/>
              <a:gd name="connsiteX12" fmla="*/ 134635 w 1997094"/>
              <a:gd name="connsiteY12" fmla="*/ 1705384 h 3436871"/>
              <a:gd name="connsiteX13" fmla="*/ 241222 w 1997094"/>
              <a:gd name="connsiteY13" fmla="*/ 1778312 h 3436871"/>
              <a:gd name="connsiteX14" fmla="*/ 291710 w 1997094"/>
              <a:gd name="connsiteY14" fmla="*/ 1744653 h 3436871"/>
              <a:gd name="connsiteX15" fmla="*/ 336589 w 1997094"/>
              <a:gd name="connsiteY15" fmla="*/ 1800751 h 3436871"/>
              <a:gd name="connsiteX16" fmla="*/ 370248 w 1997094"/>
              <a:gd name="connsiteY16" fmla="*/ 3141497 h 3436871"/>
              <a:gd name="connsiteX17" fmla="*/ 448785 w 1997094"/>
              <a:gd name="connsiteY17" fmla="*/ 3298572 h 3436871"/>
              <a:gd name="connsiteX18" fmla="*/ 431956 w 1997094"/>
              <a:gd name="connsiteY18" fmla="*/ 2423441 h 3436871"/>
              <a:gd name="connsiteX19" fmla="*/ 482444 w 1997094"/>
              <a:gd name="connsiteY19" fmla="*/ 2434660 h 3436871"/>
              <a:gd name="connsiteX20" fmla="*/ 516103 w 1997094"/>
              <a:gd name="connsiteY20" fmla="*/ 3119058 h 3436871"/>
              <a:gd name="connsiteX21" fmla="*/ 583421 w 1997094"/>
              <a:gd name="connsiteY21" fmla="*/ 3124668 h 3436871"/>
              <a:gd name="connsiteX22" fmla="*/ 572201 w 1997094"/>
              <a:gd name="connsiteY22" fmla="*/ 2457100 h 3436871"/>
              <a:gd name="connsiteX23" fmla="*/ 964888 w 1997094"/>
              <a:gd name="connsiteY23" fmla="*/ 2462710 h 3436871"/>
              <a:gd name="connsiteX24" fmla="*/ 970498 w 1997094"/>
              <a:gd name="connsiteY24" fmla="*/ 2866616 h 3436871"/>
              <a:gd name="connsiteX25" fmla="*/ 1026596 w 1997094"/>
              <a:gd name="connsiteY25" fmla="*/ 2877836 h 3436871"/>
              <a:gd name="connsiteX26" fmla="*/ 1020986 w 1997094"/>
              <a:gd name="connsiteY26" fmla="*/ 3051740 h 3436871"/>
              <a:gd name="connsiteX27" fmla="*/ 1009767 w 1997094"/>
              <a:gd name="connsiteY27" fmla="*/ 3175156 h 3436871"/>
              <a:gd name="connsiteX28" fmla="*/ 1020986 w 1997094"/>
              <a:gd name="connsiteY28" fmla="*/ 3393939 h 3436871"/>
              <a:gd name="connsiteX29" fmla="*/ 1217330 w 1997094"/>
              <a:gd name="connsiteY29" fmla="*/ 3410768 h 3436871"/>
              <a:gd name="connsiteX30" fmla="*/ 1211720 w 1997094"/>
              <a:gd name="connsiteY30" fmla="*/ 3225645 h 3436871"/>
              <a:gd name="connsiteX31" fmla="*/ 1228549 w 1997094"/>
              <a:gd name="connsiteY31" fmla="*/ 3051741 h 3436871"/>
              <a:gd name="connsiteX32" fmla="*/ 1211720 w 1997094"/>
              <a:gd name="connsiteY32" fmla="*/ 2922714 h 3436871"/>
              <a:gd name="connsiteX33" fmla="*/ 1234159 w 1997094"/>
              <a:gd name="connsiteY33" fmla="*/ 2883446 h 3436871"/>
              <a:gd name="connsiteX34" fmla="*/ 1250988 w 1997094"/>
              <a:gd name="connsiteY34" fmla="*/ 2664663 h 3436871"/>
              <a:gd name="connsiteX35" fmla="*/ 1256599 w 1997094"/>
              <a:gd name="connsiteY35" fmla="*/ 2552467 h 3436871"/>
              <a:gd name="connsiteX36" fmla="*/ 1262209 w 1997094"/>
              <a:gd name="connsiteY36" fmla="*/ 2417831 h 3436871"/>
              <a:gd name="connsiteX37" fmla="*/ 1357574 w 1997094"/>
              <a:gd name="connsiteY37" fmla="*/ 2569297 h 3436871"/>
              <a:gd name="connsiteX38" fmla="*/ 1368794 w 1997094"/>
              <a:gd name="connsiteY38" fmla="*/ 3107839 h 3436871"/>
              <a:gd name="connsiteX39" fmla="*/ 1413673 w 1997094"/>
              <a:gd name="connsiteY39" fmla="*/ 3113448 h 3436871"/>
              <a:gd name="connsiteX40" fmla="*/ 1419283 w 1997094"/>
              <a:gd name="connsiteY40" fmla="*/ 2625394 h 3436871"/>
              <a:gd name="connsiteX41" fmla="*/ 1469772 w 1997094"/>
              <a:gd name="connsiteY41" fmla="*/ 2636614 h 3436871"/>
              <a:gd name="connsiteX42" fmla="*/ 1480991 w 1997094"/>
              <a:gd name="connsiteY42" fmla="*/ 3292962 h 3436871"/>
              <a:gd name="connsiteX43" fmla="*/ 1531479 w 1997094"/>
              <a:gd name="connsiteY43" fmla="*/ 3276133 h 3436871"/>
              <a:gd name="connsiteX44" fmla="*/ 1553919 w 1997094"/>
              <a:gd name="connsiteY44" fmla="*/ 2821738 h 3436871"/>
              <a:gd name="connsiteX45" fmla="*/ 1604407 w 1997094"/>
              <a:gd name="connsiteY45" fmla="*/ 2961983 h 3436871"/>
              <a:gd name="connsiteX46" fmla="*/ 1952216 w 1997094"/>
              <a:gd name="connsiteY46" fmla="*/ 2771249 h 3436871"/>
              <a:gd name="connsiteX47" fmla="*/ 1997094 w 1997094"/>
              <a:gd name="connsiteY47" fmla="*/ 2653443 h 3436871"/>
              <a:gd name="connsiteX48" fmla="*/ 1823190 w 1997094"/>
              <a:gd name="connsiteY48" fmla="*/ 2642224 h 3436871"/>
              <a:gd name="connsiteX49" fmla="*/ 1694164 w 1997094"/>
              <a:gd name="connsiteY49" fmla="*/ 2546857 h 3436871"/>
              <a:gd name="connsiteX50" fmla="*/ 1621237 w 1997094"/>
              <a:gd name="connsiteY50" fmla="*/ 2451490 h 3436871"/>
              <a:gd name="connsiteX51" fmla="*/ 1694164 w 1997094"/>
              <a:gd name="connsiteY51" fmla="*/ 2328074 h 3436871"/>
              <a:gd name="connsiteX52" fmla="*/ 1514650 w 1997094"/>
              <a:gd name="connsiteY52" fmla="*/ 2030754 h 3436871"/>
              <a:gd name="connsiteX53" fmla="*/ 1531479 w 1997094"/>
              <a:gd name="connsiteY53" fmla="*/ 1610018 h 3436871"/>
              <a:gd name="connsiteX54" fmla="*/ 1301477 w 1997094"/>
              <a:gd name="connsiteY54" fmla="*/ 1615627 h 3436871"/>
              <a:gd name="connsiteX55" fmla="*/ 1323916 w 1997094"/>
              <a:gd name="connsiteY55" fmla="*/ 1486602 h 3436871"/>
              <a:gd name="connsiteX56" fmla="*/ 1262208 w 1997094"/>
              <a:gd name="connsiteY56" fmla="*/ 1301478 h 3436871"/>
              <a:gd name="connsiteX57" fmla="*/ 1301477 w 1997094"/>
              <a:gd name="connsiteY57" fmla="*/ 1228550 h 3436871"/>
              <a:gd name="connsiteX58" fmla="*/ 1234159 w 1997094"/>
              <a:gd name="connsiteY58" fmla="*/ 1043426 h 3436871"/>
              <a:gd name="connsiteX59" fmla="*/ 1250989 w 1997094"/>
              <a:gd name="connsiteY59" fmla="*/ 847083 h 3436871"/>
              <a:gd name="connsiteX60" fmla="*/ 970498 w 1997094"/>
              <a:gd name="connsiteY60" fmla="*/ 712447 h 3436871"/>
              <a:gd name="connsiteX61" fmla="*/ 1015376 w 1997094"/>
              <a:gd name="connsiteY61" fmla="*/ 622690 h 3436871"/>
              <a:gd name="connsiteX62" fmla="*/ 1150012 w 1997094"/>
              <a:gd name="connsiteY62" fmla="*/ 482445 h 3436871"/>
              <a:gd name="connsiteX63" fmla="*/ 1166841 w 1997094"/>
              <a:gd name="connsiteY63" fmla="*/ 314150 h 3436871"/>
              <a:gd name="connsiteX64" fmla="*/ 1161232 w 1997094"/>
              <a:gd name="connsiteY64" fmla="*/ 196344 h 3436871"/>
              <a:gd name="connsiteX65" fmla="*/ 1065865 w 1997094"/>
              <a:gd name="connsiteY65" fmla="*/ 117807 h 3436871"/>
              <a:gd name="connsiteX66" fmla="*/ 998547 w 1997094"/>
              <a:gd name="connsiteY66" fmla="*/ 72928 h 3436871"/>
              <a:gd name="connsiteX67" fmla="*/ 920010 w 1997094"/>
              <a:gd name="connsiteY67" fmla="*/ 0 h 3436871"/>
              <a:gd name="connsiteX0" fmla="*/ 920010 w 1997094"/>
              <a:gd name="connsiteY0" fmla="*/ 0 h 3436871"/>
              <a:gd name="connsiteX1" fmla="*/ 779764 w 1997094"/>
              <a:gd name="connsiteY1" fmla="*/ 117807 h 3436871"/>
              <a:gd name="connsiteX2" fmla="*/ 751715 w 1997094"/>
              <a:gd name="connsiteY2" fmla="*/ 224393 h 3436871"/>
              <a:gd name="connsiteX3" fmla="*/ 656348 w 1997094"/>
              <a:gd name="connsiteY3" fmla="*/ 403907 h 3436871"/>
              <a:gd name="connsiteX4" fmla="*/ 656348 w 1997094"/>
              <a:gd name="connsiteY4" fmla="*/ 460005 h 3436871"/>
              <a:gd name="connsiteX5" fmla="*/ 673178 w 1997094"/>
              <a:gd name="connsiteY5" fmla="*/ 544153 h 3436871"/>
              <a:gd name="connsiteX6" fmla="*/ 448785 w 1997094"/>
              <a:gd name="connsiteY6" fmla="*/ 656349 h 3436871"/>
              <a:gd name="connsiteX7" fmla="*/ 263661 w 1997094"/>
              <a:gd name="connsiteY7" fmla="*/ 673178 h 3436871"/>
              <a:gd name="connsiteX8" fmla="*/ 218783 w 1997094"/>
              <a:gd name="connsiteY8" fmla="*/ 948059 h 3436871"/>
              <a:gd name="connsiteX9" fmla="*/ 168294 w 1997094"/>
              <a:gd name="connsiteY9" fmla="*/ 1082695 h 3436871"/>
              <a:gd name="connsiteX10" fmla="*/ 72927 w 1997094"/>
              <a:gd name="connsiteY10" fmla="*/ 1211721 h 3436871"/>
              <a:gd name="connsiteX11" fmla="*/ 0 w 1997094"/>
              <a:gd name="connsiteY11" fmla="*/ 1346356 h 3436871"/>
              <a:gd name="connsiteX12" fmla="*/ 134635 w 1997094"/>
              <a:gd name="connsiteY12" fmla="*/ 1705384 h 3436871"/>
              <a:gd name="connsiteX13" fmla="*/ 241222 w 1997094"/>
              <a:gd name="connsiteY13" fmla="*/ 1778312 h 3436871"/>
              <a:gd name="connsiteX14" fmla="*/ 291710 w 1997094"/>
              <a:gd name="connsiteY14" fmla="*/ 1744653 h 3436871"/>
              <a:gd name="connsiteX15" fmla="*/ 336589 w 1997094"/>
              <a:gd name="connsiteY15" fmla="*/ 1800751 h 3436871"/>
              <a:gd name="connsiteX16" fmla="*/ 387077 w 1997094"/>
              <a:gd name="connsiteY16" fmla="*/ 3326621 h 3436871"/>
              <a:gd name="connsiteX17" fmla="*/ 448785 w 1997094"/>
              <a:gd name="connsiteY17" fmla="*/ 3298572 h 3436871"/>
              <a:gd name="connsiteX18" fmla="*/ 431956 w 1997094"/>
              <a:gd name="connsiteY18" fmla="*/ 2423441 h 3436871"/>
              <a:gd name="connsiteX19" fmla="*/ 482444 w 1997094"/>
              <a:gd name="connsiteY19" fmla="*/ 2434660 h 3436871"/>
              <a:gd name="connsiteX20" fmla="*/ 516103 w 1997094"/>
              <a:gd name="connsiteY20" fmla="*/ 3119058 h 3436871"/>
              <a:gd name="connsiteX21" fmla="*/ 583421 w 1997094"/>
              <a:gd name="connsiteY21" fmla="*/ 3124668 h 3436871"/>
              <a:gd name="connsiteX22" fmla="*/ 572201 w 1997094"/>
              <a:gd name="connsiteY22" fmla="*/ 2457100 h 3436871"/>
              <a:gd name="connsiteX23" fmla="*/ 964888 w 1997094"/>
              <a:gd name="connsiteY23" fmla="*/ 2462710 h 3436871"/>
              <a:gd name="connsiteX24" fmla="*/ 970498 w 1997094"/>
              <a:gd name="connsiteY24" fmla="*/ 2866616 h 3436871"/>
              <a:gd name="connsiteX25" fmla="*/ 1026596 w 1997094"/>
              <a:gd name="connsiteY25" fmla="*/ 2877836 h 3436871"/>
              <a:gd name="connsiteX26" fmla="*/ 1020986 w 1997094"/>
              <a:gd name="connsiteY26" fmla="*/ 3051740 h 3436871"/>
              <a:gd name="connsiteX27" fmla="*/ 1009767 w 1997094"/>
              <a:gd name="connsiteY27" fmla="*/ 3175156 h 3436871"/>
              <a:gd name="connsiteX28" fmla="*/ 1020986 w 1997094"/>
              <a:gd name="connsiteY28" fmla="*/ 3393939 h 3436871"/>
              <a:gd name="connsiteX29" fmla="*/ 1217330 w 1997094"/>
              <a:gd name="connsiteY29" fmla="*/ 3410768 h 3436871"/>
              <a:gd name="connsiteX30" fmla="*/ 1211720 w 1997094"/>
              <a:gd name="connsiteY30" fmla="*/ 3225645 h 3436871"/>
              <a:gd name="connsiteX31" fmla="*/ 1228549 w 1997094"/>
              <a:gd name="connsiteY31" fmla="*/ 3051741 h 3436871"/>
              <a:gd name="connsiteX32" fmla="*/ 1211720 w 1997094"/>
              <a:gd name="connsiteY32" fmla="*/ 2922714 h 3436871"/>
              <a:gd name="connsiteX33" fmla="*/ 1234159 w 1997094"/>
              <a:gd name="connsiteY33" fmla="*/ 2883446 h 3436871"/>
              <a:gd name="connsiteX34" fmla="*/ 1250988 w 1997094"/>
              <a:gd name="connsiteY34" fmla="*/ 2664663 h 3436871"/>
              <a:gd name="connsiteX35" fmla="*/ 1256599 w 1997094"/>
              <a:gd name="connsiteY35" fmla="*/ 2552467 h 3436871"/>
              <a:gd name="connsiteX36" fmla="*/ 1262209 w 1997094"/>
              <a:gd name="connsiteY36" fmla="*/ 2417831 h 3436871"/>
              <a:gd name="connsiteX37" fmla="*/ 1357574 w 1997094"/>
              <a:gd name="connsiteY37" fmla="*/ 2569297 h 3436871"/>
              <a:gd name="connsiteX38" fmla="*/ 1368794 w 1997094"/>
              <a:gd name="connsiteY38" fmla="*/ 3107839 h 3436871"/>
              <a:gd name="connsiteX39" fmla="*/ 1413673 w 1997094"/>
              <a:gd name="connsiteY39" fmla="*/ 3113448 h 3436871"/>
              <a:gd name="connsiteX40" fmla="*/ 1419283 w 1997094"/>
              <a:gd name="connsiteY40" fmla="*/ 2625394 h 3436871"/>
              <a:gd name="connsiteX41" fmla="*/ 1469772 w 1997094"/>
              <a:gd name="connsiteY41" fmla="*/ 2636614 h 3436871"/>
              <a:gd name="connsiteX42" fmla="*/ 1480991 w 1997094"/>
              <a:gd name="connsiteY42" fmla="*/ 3292962 h 3436871"/>
              <a:gd name="connsiteX43" fmla="*/ 1531479 w 1997094"/>
              <a:gd name="connsiteY43" fmla="*/ 3276133 h 3436871"/>
              <a:gd name="connsiteX44" fmla="*/ 1553919 w 1997094"/>
              <a:gd name="connsiteY44" fmla="*/ 2821738 h 3436871"/>
              <a:gd name="connsiteX45" fmla="*/ 1604407 w 1997094"/>
              <a:gd name="connsiteY45" fmla="*/ 2961983 h 3436871"/>
              <a:gd name="connsiteX46" fmla="*/ 1952216 w 1997094"/>
              <a:gd name="connsiteY46" fmla="*/ 2771249 h 3436871"/>
              <a:gd name="connsiteX47" fmla="*/ 1997094 w 1997094"/>
              <a:gd name="connsiteY47" fmla="*/ 2653443 h 3436871"/>
              <a:gd name="connsiteX48" fmla="*/ 1823190 w 1997094"/>
              <a:gd name="connsiteY48" fmla="*/ 2642224 h 3436871"/>
              <a:gd name="connsiteX49" fmla="*/ 1694164 w 1997094"/>
              <a:gd name="connsiteY49" fmla="*/ 2546857 h 3436871"/>
              <a:gd name="connsiteX50" fmla="*/ 1621237 w 1997094"/>
              <a:gd name="connsiteY50" fmla="*/ 2451490 h 3436871"/>
              <a:gd name="connsiteX51" fmla="*/ 1694164 w 1997094"/>
              <a:gd name="connsiteY51" fmla="*/ 2328074 h 3436871"/>
              <a:gd name="connsiteX52" fmla="*/ 1514650 w 1997094"/>
              <a:gd name="connsiteY52" fmla="*/ 2030754 h 3436871"/>
              <a:gd name="connsiteX53" fmla="*/ 1531479 w 1997094"/>
              <a:gd name="connsiteY53" fmla="*/ 1610018 h 3436871"/>
              <a:gd name="connsiteX54" fmla="*/ 1301477 w 1997094"/>
              <a:gd name="connsiteY54" fmla="*/ 1615627 h 3436871"/>
              <a:gd name="connsiteX55" fmla="*/ 1323916 w 1997094"/>
              <a:gd name="connsiteY55" fmla="*/ 1486602 h 3436871"/>
              <a:gd name="connsiteX56" fmla="*/ 1262208 w 1997094"/>
              <a:gd name="connsiteY56" fmla="*/ 1301478 h 3436871"/>
              <a:gd name="connsiteX57" fmla="*/ 1301477 w 1997094"/>
              <a:gd name="connsiteY57" fmla="*/ 1228550 h 3436871"/>
              <a:gd name="connsiteX58" fmla="*/ 1234159 w 1997094"/>
              <a:gd name="connsiteY58" fmla="*/ 1043426 h 3436871"/>
              <a:gd name="connsiteX59" fmla="*/ 1250989 w 1997094"/>
              <a:gd name="connsiteY59" fmla="*/ 847083 h 3436871"/>
              <a:gd name="connsiteX60" fmla="*/ 970498 w 1997094"/>
              <a:gd name="connsiteY60" fmla="*/ 712447 h 3436871"/>
              <a:gd name="connsiteX61" fmla="*/ 1015376 w 1997094"/>
              <a:gd name="connsiteY61" fmla="*/ 622690 h 3436871"/>
              <a:gd name="connsiteX62" fmla="*/ 1150012 w 1997094"/>
              <a:gd name="connsiteY62" fmla="*/ 482445 h 3436871"/>
              <a:gd name="connsiteX63" fmla="*/ 1166841 w 1997094"/>
              <a:gd name="connsiteY63" fmla="*/ 314150 h 3436871"/>
              <a:gd name="connsiteX64" fmla="*/ 1161232 w 1997094"/>
              <a:gd name="connsiteY64" fmla="*/ 196344 h 3436871"/>
              <a:gd name="connsiteX65" fmla="*/ 1065865 w 1997094"/>
              <a:gd name="connsiteY65" fmla="*/ 117807 h 3436871"/>
              <a:gd name="connsiteX66" fmla="*/ 998547 w 1997094"/>
              <a:gd name="connsiteY66" fmla="*/ 72928 h 3436871"/>
              <a:gd name="connsiteX67" fmla="*/ 920010 w 1997094"/>
              <a:gd name="connsiteY67" fmla="*/ 0 h 3436871"/>
              <a:gd name="connsiteX0" fmla="*/ 920010 w 1997094"/>
              <a:gd name="connsiteY0" fmla="*/ 0 h 3436871"/>
              <a:gd name="connsiteX1" fmla="*/ 779764 w 1997094"/>
              <a:gd name="connsiteY1" fmla="*/ 117807 h 3436871"/>
              <a:gd name="connsiteX2" fmla="*/ 751715 w 1997094"/>
              <a:gd name="connsiteY2" fmla="*/ 224393 h 3436871"/>
              <a:gd name="connsiteX3" fmla="*/ 656348 w 1997094"/>
              <a:gd name="connsiteY3" fmla="*/ 403907 h 3436871"/>
              <a:gd name="connsiteX4" fmla="*/ 656348 w 1997094"/>
              <a:gd name="connsiteY4" fmla="*/ 460005 h 3436871"/>
              <a:gd name="connsiteX5" fmla="*/ 673178 w 1997094"/>
              <a:gd name="connsiteY5" fmla="*/ 544153 h 3436871"/>
              <a:gd name="connsiteX6" fmla="*/ 448785 w 1997094"/>
              <a:gd name="connsiteY6" fmla="*/ 656349 h 3436871"/>
              <a:gd name="connsiteX7" fmla="*/ 263661 w 1997094"/>
              <a:gd name="connsiteY7" fmla="*/ 673178 h 3436871"/>
              <a:gd name="connsiteX8" fmla="*/ 218783 w 1997094"/>
              <a:gd name="connsiteY8" fmla="*/ 948059 h 3436871"/>
              <a:gd name="connsiteX9" fmla="*/ 168294 w 1997094"/>
              <a:gd name="connsiteY9" fmla="*/ 1082695 h 3436871"/>
              <a:gd name="connsiteX10" fmla="*/ 72927 w 1997094"/>
              <a:gd name="connsiteY10" fmla="*/ 1211721 h 3436871"/>
              <a:gd name="connsiteX11" fmla="*/ 0 w 1997094"/>
              <a:gd name="connsiteY11" fmla="*/ 1346356 h 3436871"/>
              <a:gd name="connsiteX12" fmla="*/ 134635 w 1997094"/>
              <a:gd name="connsiteY12" fmla="*/ 1705384 h 3436871"/>
              <a:gd name="connsiteX13" fmla="*/ 241222 w 1997094"/>
              <a:gd name="connsiteY13" fmla="*/ 1778312 h 3436871"/>
              <a:gd name="connsiteX14" fmla="*/ 291710 w 1997094"/>
              <a:gd name="connsiteY14" fmla="*/ 1744653 h 3436871"/>
              <a:gd name="connsiteX15" fmla="*/ 336589 w 1997094"/>
              <a:gd name="connsiteY15" fmla="*/ 1800751 h 3436871"/>
              <a:gd name="connsiteX16" fmla="*/ 387077 w 1997094"/>
              <a:gd name="connsiteY16" fmla="*/ 3326621 h 3436871"/>
              <a:gd name="connsiteX17" fmla="*/ 448785 w 1997094"/>
              <a:gd name="connsiteY17" fmla="*/ 3298572 h 3436871"/>
              <a:gd name="connsiteX18" fmla="*/ 431956 w 1997094"/>
              <a:gd name="connsiteY18" fmla="*/ 2423441 h 3436871"/>
              <a:gd name="connsiteX19" fmla="*/ 482444 w 1997094"/>
              <a:gd name="connsiteY19" fmla="*/ 2434660 h 3436871"/>
              <a:gd name="connsiteX20" fmla="*/ 516103 w 1997094"/>
              <a:gd name="connsiteY20" fmla="*/ 3119058 h 3436871"/>
              <a:gd name="connsiteX21" fmla="*/ 583421 w 1997094"/>
              <a:gd name="connsiteY21" fmla="*/ 3124668 h 3436871"/>
              <a:gd name="connsiteX22" fmla="*/ 572201 w 1997094"/>
              <a:gd name="connsiteY22" fmla="*/ 2457100 h 3436871"/>
              <a:gd name="connsiteX23" fmla="*/ 964888 w 1997094"/>
              <a:gd name="connsiteY23" fmla="*/ 2462710 h 3436871"/>
              <a:gd name="connsiteX24" fmla="*/ 970498 w 1997094"/>
              <a:gd name="connsiteY24" fmla="*/ 2866616 h 3436871"/>
              <a:gd name="connsiteX25" fmla="*/ 1026596 w 1997094"/>
              <a:gd name="connsiteY25" fmla="*/ 2877836 h 3436871"/>
              <a:gd name="connsiteX26" fmla="*/ 1020986 w 1997094"/>
              <a:gd name="connsiteY26" fmla="*/ 3051740 h 3436871"/>
              <a:gd name="connsiteX27" fmla="*/ 1009767 w 1997094"/>
              <a:gd name="connsiteY27" fmla="*/ 3175156 h 3436871"/>
              <a:gd name="connsiteX28" fmla="*/ 1020986 w 1997094"/>
              <a:gd name="connsiteY28" fmla="*/ 3393939 h 3436871"/>
              <a:gd name="connsiteX29" fmla="*/ 1217330 w 1997094"/>
              <a:gd name="connsiteY29" fmla="*/ 3410768 h 3436871"/>
              <a:gd name="connsiteX30" fmla="*/ 1211720 w 1997094"/>
              <a:gd name="connsiteY30" fmla="*/ 3225645 h 3436871"/>
              <a:gd name="connsiteX31" fmla="*/ 1228549 w 1997094"/>
              <a:gd name="connsiteY31" fmla="*/ 3051741 h 3436871"/>
              <a:gd name="connsiteX32" fmla="*/ 1211720 w 1997094"/>
              <a:gd name="connsiteY32" fmla="*/ 2922714 h 3436871"/>
              <a:gd name="connsiteX33" fmla="*/ 1234159 w 1997094"/>
              <a:gd name="connsiteY33" fmla="*/ 2883446 h 3436871"/>
              <a:gd name="connsiteX34" fmla="*/ 1250988 w 1997094"/>
              <a:gd name="connsiteY34" fmla="*/ 2664663 h 3436871"/>
              <a:gd name="connsiteX35" fmla="*/ 1256599 w 1997094"/>
              <a:gd name="connsiteY35" fmla="*/ 2552467 h 3436871"/>
              <a:gd name="connsiteX36" fmla="*/ 1262209 w 1997094"/>
              <a:gd name="connsiteY36" fmla="*/ 2417831 h 3436871"/>
              <a:gd name="connsiteX37" fmla="*/ 1357574 w 1997094"/>
              <a:gd name="connsiteY37" fmla="*/ 2569297 h 3436871"/>
              <a:gd name="connsiteX38" fmla="*/ 1368794 w 1997094"/>
              <a:gd name="connsiteY38" fmla="*/ 3107839 h 3436871"/>
              <a:gd name="connsiteX39" fmla="*/ 1413673 w 1997094"/>
              <a:gd name="connsiteY39" fmla="*/ 3113448 h 3436871"/>
              <a:gd name="connsiteX40" fmla="*/ 1419283 w 1997094"/>
              <a:gd name="connsiteY40" fmla="*/ 2625394 h 3436871"/>
              <a:gd name="connsiteX41" fmla="*/ 1469772 w 1997094"/>
              <a:gd name="connsiteY41" fmla="*/ 2636614 h 3436871"/>
              <a:gd name="connsiteX42" fmla="*/ 1480991 w 1997094"/>
              <a:gd name="connsiteY42" fmla="*/ 3292962 h 3436871"/>
              <a:gd name="connsiteX43" fmla="*/ 1531479 w 1997094"/>
              <a:gd name="connsiteY43" fmla="*/ 3276133 h 3436871"/>
              <a:gd name="connsiteX44" fmla="*/ 1537090 w 1997094"/>
              <a:gd name="connsiteY44" fmla="*/ 2804908 h 3436871"/>
              <a:gd name="connsiteX45" fmla="*/ 1604407 w 1997094"/>
              <a:gd name="connsiteY45" fmla="*/ 2961983 h 3436871"/>
              <a:gd name="connsiteX46" fmla="*/ 1952216 w 1997094"/>
              <a:gd name="connsiteY46" fmla="*/ 2771249 h 3436871"/>
              <a:gd name="connsiteX47" fmla="*/ 1997094 w 1997094"/>
              <a:gd name="connsiteY47" fmla="*/ 2653443 h 3436871"/>
              <a:gd name="connsiteX48" fmla="*/ 1823190 w 1997094"/>
              <a:gd name="connsiteY48" fmla="*/ 2642224 h 3436871"/>
              <a:gd name="connsiteX49" fmla="*/ 1694164 w 1997094"/>
              <a:gd name="connsiteY49" fmla="*/ 2546857 h 3436871"/>
              <a:gd name="connsiteX50" fmla="*/ 1621237 w 1997094"/>
              <a:gd name="connsiteY50" fmla="*/ 2451490 h 3436871"/>
              <a:gd name="connsiteX51" fmla="*/ 1694164 w 1997094"/>
              <a:gd name="connsiteY51" fmla="*/ 2328074 h 3436871"/>
              <a:gd name="connsiteX52" fmla="*/ 1514650 w 1997094"/>
              <a:gd name="connsiteY52" fmla="*/ 2030754 h 3436871"/>
              <a:gd name="connsiteX53" fmla="*/ 1531479 w 1997094"/>
              <a:gd name="connsiteY53" fmla="*/ 1610018 h 3436871"/>
              <a:gd name="connsiteX54" fmla="*/ 1301477 w 1997094"/>
              <a:gd name="connsiteY54" fmla="*/ 1615627 h 3436871"/>
              <a:gd name="connsiteX55" fmla="*/ 1323916 w 1997094"/>
              <a:gd name="connsiteY55" fmla="*/ 1486602 h 3436871"/>
              <a:gd name="connsiteX56" fmla="*/ 1262208 w 1997094"/>
              <a:gd name="connsiteY56" fmla="*/ 1301478 h 3436871"/>
              <a:gd name="connsiteX57" fmla="*/ 1301477 w 1997094"/>
              <a:gd name="connsiteY57" fmla="*/ 1228550 h 3436871"/>
              <a:gd name="connsiteX58" fmla="*/ 1234159 w 1997094"/>
              <a:gd name="connsiteY58" fmla="*/ 1043426 h 3436871"/>
              <a:gd name="connsiteX59" fmla="*/ 1250989 w 1997094"/>
              <a:gd name="connsiteY59" fmla="*/ 847083 h 3436871"/>
              <a:gd name="connsiteX60" fmla="*/ 970498 w 1997094"/>
              <a:gd name="connsiteY60" fmla="*/ 712447 h 3436871"/>
              <a:gd name="connsiteX61" fmla="*/ 1015376 w 1997094"/>
              <a:gd name="connsiteY61" fmla="*/ 622690 h 3436871"/>
              <a:gd name="connsiteX62" fmla="*/ 1150012 w 1997094"/>
              <a:gd name="connsiteY62" fmla="*/ 482445 h 3436871"/>
              <a:gd name="connsiteX63" fmla="*/ 1166841 w 1997094"/>
              <a:gd name="connsiteY63" fmla="*/ 314150 h 3436871"/>
              <a:gd name="connsiteX64" fmla="*/ 1161232 w 1997094"/>
              <a:gd name="connsiteY64" fmla="*/ 196344 h 3436871"/>
              <a:gd name="connsiteX65" fmla="*/ 1065865 w 1997094"/>
              <a:gd name="connsiteY65" fmla="*/ 117807 h 3436871"/>
              <a:gd name="connsiteX66" fmla="*/ 998547 w 1997094"/>
              <a:gd name="connsiteY66" fmla="*/ 72928 h 3436871"/>
              <a:gd name="connsiteX67" fmla="*/ 920010 w 1997094"/>
              <a:gd name="connsiteY67" fmla="*/ 0 h 3436871"/>
              <a:gd name="connsiteX0" fmla="*/ 920010 w 1997094"/>
              <a:gd name="connsiteY0" fmla="*/ 0 h 3436871"/>
              <a:gd name="connsiteX1" fmla="*/ 779764 w 1997094"/>
              <a:gd name="connsiteY1" fmla="*/ 117807 h 3436871"/>
              <a:gd name="connsiteX2" fmla="*/ 751715 w 1997094"/>
              <a:gd name="connsiteY2" fmla="*/ 224393 h 3436871"/>
              <a:gd name="connsiteX3" fmla="*/ 656348 w 1997094"/>
              <a:gd name="connsiteY3" fmla="*/ 403907 h 3436871"/>
              <a:gd name="connsiteX4" fmla="*/ 656348 w 1997094"/>
              <a:gd name="connsiteY4" fmla="*/ 460005 h 3436871"/>
              <a:gd name="connsiteX5" fmla="*/ 673178 w 1997094"/>
              <a:gd name="connsiteY5" fmla="*/ 544153 h 3436871"/>
              <a:gd name="connsiteX6" fmla="*/ 448785 w 1997094"/>
              <a:gd name="connsiteY6" fmla="*/ 656349 h 3436871"/>
              <a:gd name="connsiteX7" fmla="*/ 263661 w 1997094"/>
              <a:gd name="connsiteY7" fmla="*/ 673178 h 3436871"/>
              <a:gd name="connsiteX8" fmla="*/ 218783 w 1997094"/>
              <a:gd name="connsiteY8" fmla="*/ 948059 h 3436871"/>
              <a:gd name="connsiteX9" fmla="*/ 168294 w 1997094"/>
              <a:gd name="connsiteY9" fmla="*/ 1082695 h 3436871"/>
              <a:gd name="connsiteX10" fmla="*/ 72927 w 1997094"/>
              <a:gd name="connsiteY10" fmla="*/ 1211721 h 3436871"/>
              <a:gd name="connsiteX11" fmla="*/ 0 w 1997094"/>
              <a:gd name="connsiteY11" fmla="*/ 1346356 h 3436871"/>
              <a:gd name="connsiteX12" fmla="*/ 134635 w 1997094"/>
              <a:gd name="connsiteY12" fmla="*/ 1705384 h 3436871"/>
              <a:gd name="connsiteX13" fmla="*/ 241222 w 1997094"/>
              <a:gd name="connsiteY13" fmla="*/ 1778312 h 3436871"/>
              <a:gd name="connsiteX14" fmla="*/ 291710 w 1997094"/>
              <a:gd name="connsiteY14" fmla="*/ 1744653 h 3436871"/>
              <a:gd name="connsiteX15" fmla="*/ 336589 w 1997094"/>
              <a:gd name="connsiteY15" fmla="*/ 1800751 h 3436871"/>
              <a:gd name="connsiteX16" fmla="*/ 387077 w 1997094"/>
              <a:gd name="connsiteY16" fmla="*/ 3326621 h 3436871"/>
              <a:gd name="connsiteX17" fmla="*/ 448785 w 1997094"/>
              <a:gd name="connsiteY17" fmla="*/ 3298572 h 3436871"/>
              <a:gd name="connsiteX18" fmla="*/ 431956 w 1997094"/>
              <a:gd name="connsiteY18" fmla="*/ 2423441 h 3436871"/>
              <a:gd name="connsiteX19" fmla="*/ 482444 w 1997094"/>
              <a:gd name="connsiteY19" fmla="*/ 2434660 h 3436871"/>
              <a:gd name="connsiteX20" fmla="*/ 516103 w 1997094"/>
              <a:gd name="connsiteY20" fmla="*/ 3119058 h 3436871"/>
              <a:gd name="connsiteX21" fmla="*/ 583421 w 1997094"/>
              <a:gd name="connsiteY21" fmla="*/ 3124668 h 3436871"/>
              <a:gd name="connsiteX22" fmla="*/ 572201 w 1997094"/>
              <a:gd name="connsiteY22" fmla="*/ 2457100 h 3436871"/>
              <a:gd name="connsiteX23" fmla="*/ 964888 w 1997094"/>
              <a:gd name="connsiteY23" fmla="*/ 2462710 h 3436871"/>
              <a:gd name="connsiteX24" fmla="*/ 970498 w 1997094"/>
              <a:gd name="connsiteY24" fmla="*/ 2866616 h 3436871"/>
              <a:gd name="connsiteX25" fmla="*/ 1026596 w 1997094"/>
              <a:gd name="connsiteY25" fmla="*/ 2877836 h 3436871"/>
              <a:gd name="connsiteX26" fmla="*/ 1020986 w 1997094"/>
              <a:gd name="connsiteY26" fmla="*/ 3051740 h 3436871"/>
              <a:gd name="connsiteX27" fmla="*/ 1009767 w 1997094"/>
              <a:gd name="connsiteY27" fmla="*/ 3175156 h 3436871"/>
              <a:gd name="connsiteX28" fmla="*/ 1020986 w 1997094"/>
              <a:gd name="connsiteY28" fmla="*/ 3393939 h 3436871"/>
              <a:gd name="connsiteX29" fmla="*/ 1217330 w 1997094"/>
              <a:gd name="connsiteY29" fmla="*/ 3410768 h 3436871"/>
              <a:gd name="connsiteX30" fmla="*/ 1211720 w 1997094"/>
              <a:gd name="connsiteY30" fmla="*/ 3225645 h 3436871"/>
              <a:gd name="connsiteX31" fmla="*/ 1228549 w 1997094"/>
              <a:gd name="connsiteY31" fmla="*/ 3051741 h 3436871"/>
              <a:gd name="connsiteX32" fmla="*/ 1211720 w 1997094"/>
              <a:gd name="connsiteY32" fmla="*/ 2922714 h 3436871"/>
              <a:gd name="connsiteX33" fmla="*/ 1234159 w 1997094"/>
              <a:gd name="connsiteY33" fmla="*/ 2883446 h 3436871"/>
              <a:gd name="connsiteX34" fmla="*/ 1250988 w 1997094"/>
              <a:gd name="connsiteY34" fmla="*/ 2664663 h 3436871"/>
              <a:gd name="connsiteX35" fmla="*/ 1256599 w 1997094"/>
              <a:gd name="connsiteY35" fmla="*/ 2552467 h 3436871"/>
              <a:gd name="connsiteX36" fmla="*/ 1262209 w 1997094"/>
              <a:gd name="connsiteY36" fmla="*/ 2417831 h 3436871"/>
              <a:gd name="connsiteX37" fmla="*/ 1357574 w 1997094"/>
              <a:gd name="connsiteY37" fmla="*/ 2569297 h 3436871"/>
              <a:gd name="connsiteX38" fmla="*/ 1368794 w 1997094"/>
              <a:gd name="connsiteY38" fmla="*/ 3107839 h 3436871"/>
              <a:gd name="connsiteX39" fmla="*/ 1413673 w 1997094"/>
              <a:gd name="connsiteY39" fmla="*/ 3113448 h 3436871"/>
              <a:gd name="connsiteX40" fmla="*/ 1419283 w 1997094"/>
              <a:gd name="connsiteY40" fmla="*/ 2625394 h 3436871"/>
              <a:gd name="connsiteX41" fmla="*/ 1469772 w 1997094"/>
              <a:gd name="connsiteY41" fmla="*/ 2636614 h 3436871"/>
              <a:gd name="connsiteX42" fmla="*/ 1480991 w 1997094"/>
              <a:gd name="connsiteY42" fmla="*/ 3292962 h 3436871"/>
              <a:gd name="connsiteX43" fmla="*/ 1531479 w 1997094"/>
              <a:gd name="connsiteY43" fmla="*/ 3276133 h 3436871"/>
              <a:gd name="connsiteX44" fmla="*/ 1537090 w 1997094"/>
              <a:gd name="connsiteY44" fmla="*/ 2804908 h 3436871"/>
              <a:gd name="connsiteX45" fmla="*/ 1604407 w 1997094"/>
              <a:gd name="connsiteY45" fmla="*/ 2961983 h 3436871"/>
              <a:gd name="connsiteX46" fmla="*/ 1952216 w 1997094"/>
              <a:gd name="connsiteY46" fmla="*/ 2771249 h 3436871"/>
              <a:gd name="connsiteX47" fmla="*/ 1997094 w 1997094"/>
              <a:gd name="connsiteY47" fmla="*/ 2653443 h 3436871"/>
              <a:gd name="connsiteX48" fmla="*/ 1823190 w 1997094"/>
              <a:gd name="connsiteY48" fmla="*/ 2642224 h 3436871"/>
              <a:gd name="connsiteX49" fmla="*/ 1694164 w 1997094"/>
              <a:gd name="connsiteY49" fmla="*/ 2546857 h 3436871"/>
              <a:gd name="connsiteX50" fmla="*/ 1621237 w 1997094"/>
              <a:gd name="connsiteY50" fmla="*/ 2451490 h 3436871"/>
              <a:gd name="connsiteX51" fmla="*/ 1694164 w 1997094"/>
              <a:gd name="connsiteY51" fmla="*/ 2328074 h 3436871"/>
              <a:gd name="connsiteX52" fmla="*/ 1514650 w 1997094"/>
              <a:gd name="connsiteY52" fmla="*/ 2030754 h 3436871"/>
              <a:gd name="connsiteX53" fmla="*/ 1531479 w 1997094"/>
              <a:gd name="connsiteY53" fmla="*/ 1610018 h 3436871"/>
              <a:gd name="connsiteX54" fmla="*/ 1301477 w 1997094"/>
              <a:gd name="connsiteY54" fmla="*/ 1615627 h 3436871"/>
              <a:gd name="connsiteX55" fmla="*/ 1323916 w 1997094"/>
              <a:gd name="connsiteY55" fmla="*/ 1486602 h 3436871"/>
              <a:gd name="connsiteX56" fmla="*/ 1262208 w 1997094"/>
              <a:gd name="connsiteY56" fmla="*/ 1301478 h 3436871"/>
              <a:gd name="connsiteX57" fmla="*/ 1301477 w 1997094"/>
              <a:gd name="connsiteY57" fmla="*/ 1228550 h 3436871"/>
              <a:gd name="connsiteX58" fmla="*/ 1234159 w 1997094"/>
              <a:gd name="connsiteY58" fmla="*/ 1043426 h 3436871"/>
              <a:gd name="connsiteX59" fmla="*/ 1250989 w 1997094"/>
              <a:gd name="connsiteY59" fmla="*/ 847083 h 3436871"/>
              <a:gd name="connsiteX60" fmla="*/ 970498 w 1997094"/>
              <a:gd name="connsiteY60" fmla="*/ 712447 h 3436871"/>
              <a:gd name="connsiteX61" fmla="*/ 1015376 w 1997094"/>
              <a:gd name="connsiteY61" fmla="*/ 622690 h 3436871"/>
              <a:gd name="connsiteX62" fmla="*/ 1150012 w 1997094"/>
              <a:gd name="connsiteY62" fmla="*/ 482445 h 3436871"/>
              <a:gd name="connsiteX63" fmla="*/ 1166841 w 1997094"/>
              <a:gd name="connsiteY63" fmla="*/ 314150 h 3436871"/>
              <a:gd name="connsiteX64" fmla="*/ 1161232 w 1997094"/>
              <a:gd name="connsiteY64" fmla="*/ 196344 h 3436871"/>
              <a:gd name="connsiteX65" fmla="*/ 1065865 w 1997094"/>
              <a:gd name="connsiteY65" fmla="*/ 117807 h 3436871"/>
              <a:gd name="connsiteX66" fmla="*/ 998547 w 1997094"/>
              <a:gd name="connsiteY66" fmla="*/ 72928 h 3436871"/>
              <a:gd name="connsiteX67" fmla="*/ 920010 w 1997094"/>
              <a:gd name="connsiteY67" fmla="*/ 0 h 3436871"/>
              <a:gd name="connsiteX0" fmla="*/ 920010 w 1997094"/>
              <a:gd name="connsiteY0" fmla="*/ 0 h 3436871"/>
              <a:gd name="connsiteX1" fmla="*/ 779764 w 1997094"/>
              <a:gd name="connsiteY1" fmla="*/ 117807 h 3436871"/>
              <a:gd name="connsiteX2" fmla="*/ 751715 w 1997094"/>
              <a:gd name="connsiteY2" fmla="*/ 224393 h 3436871"/>
              <a:gd name="connsiteX3" fmla="*/ 656348 w 1997094"/>
              <a:gd name="connsiteY3" fmla="*/ 403907 h 3436871"/>
              <a:gd name="connsiteX4" fmla="*/ 656348 w 1997094"/>
              <a:gd name="connsiteY4" fmla="*/ 460005 h 3436871"/>
              <a:gd name="connsiteX5" fmla="*/ 673178 w 1997094"/>
              <a:gd name="connsiteY5" fmla="*/ 544153 h 3436871"/>
              <a:gd name="connsiteX6" fmla="*/ 448785 w 1997094"/>
              <a:gd name="connsiteY6" fmla="*/ 656349 h 3436871"/>
              <a:gd name="connsiteX7" fmla="*/ 263661 w 1997094"/>
              <a:gd name="connsiteY7" fmla="*/ 673178 h 3436871"/>
              <a:gd name="connsiteX8" fmla="*/ 218783 w 1997094"/>
              <a:gd name="connsiteY8" fmla="*/ 948059 h 3436871"/>
              <a:gd name="connsiteX9" fmla="*/ 168294 w 1997094"/>
              <a:gd name="connsiteY9" fmla="*/ 1082695 h 3436871"/>
              <a:gd name="connsiteX10" fmla="*/ 72927 w 1997094"/>
              <a:gd name="connsiteY10" fmla="*/ 1211721 h 3436871"/>
              <a:gd name="connsiteX11" fmla="*/ 0 w 1997094"/>
              <a:gd name="connsiteY11" fmla="*/ 1346356 h 3436871"/>
              <a:gd name="connsiteX12" fmla="*/ 134635 w 1997094"/>
              <a:gd name="connsiteY12" fmla="*/ 1705384 h 3436871"/>
              <a:gd name="connsiteX13" fmla="*/ 241222 w 1997094"/>
              <a:gd name="connsiteY13" fmla="*/ 1778312 h 3436871"/>
              <a:gd name="connsiteX14" fmla="*/ 291710 w 1997094"/>
              <a:gd name="connsiteY14" fmla="*/ 1744653 h 3436871"/>
              <a:gd name="connsiteX15" fmla="*/ 336589 w 1997094"/>
              <a:gd name="connsiteY15" fmla="*/ 1800751 h 3436871"/>
              <a:gd name="connsiteX16" fmla="*/ 387077 w 1997094"/>
              <a:gd name="connsiteY16" fmla="*/ 3326621 h 3436871"/>
              <a:gd name="connsiteX17" fmla="*/ 448785 w 1997094"/>
              <a:gd name="connsiteY17" fmla="*/ 3298572 h 3436871"/>
              <a:gd name="connsiteX18" fmla="*/ 431956 w 1997094"/>
              <a:gd name="connsiteY18" fmla="*/ 2423441 h 3436871"/>
              <a:gd name="connsiteX19" fmla="*/ 482444 w 1997094"/>
              <a:gd name="connsiteY19" fmla="*/ 2434660 h 3436871"/>
              <a:gd name="connsiteX20" fmla="*/ 516103 w 1997094"/>
              <a:gd name="connsiteY20" fmla="*/ 3119058 h 3436871"/>
              <a:gd name="connsiteX21" fmla="*/ 583421 w 1997094"/>
              <a:gd name="connsiteY21" fmla="*/ 3124668 h 3436871"/>
              <a:gd name="connsiteX22" fmla="*/ 572201 w 1997094"/>
              <a:gd name="connsiteY22" fmla="*/ 2457100 h 3436871"/>
              <a:gd name="connsiteX23" fmla="*/ 964888 w 1997094"/>
              <a:gd name="connsiteY23" fmla="*/ 2462710 h 3436871"/>
              <a:gd name="connsiteX24" fmla="*/ 970498 w 1997094"/>
              <a:gd name="connsiteY24" fmla="*/ 2866616 h 3436871"/>
              <a:gd name="connsiteX25" fmla="*/ 1026596 w 1997094"/>
              <a:gd name="connsiteY25" fmla="*/ 2877836 h 3436871"/>
              <a:gd name="connsiteX26" fmla="*/ 1020986 w 1997094"/>
              <a:gd name="connsiteY26" fmla="*/ 3051740 h 3436871"/>
              <a:gd name="connsiteX27" fmla="*/ 1009767 w 1997094"/>
              <a:gd name="connsiteY27" fmla="*/ 3175156 h 3436871"/>
              <a:gd name="connsiteX28" fmla="*/ 1020986 w 1997094"/>
              <a:gd name="connsiteY28" fmla="*/ 3393939 h 3436871"/>
              <a:gd name="connsiteX29" fmla="*/ 1217330 w 1997094"/>
              <a:gd name="connsiteY29" fmla="*/ 3410768 h 3436871"/>
              <a:gd name="connsiteX30" fmla="*/ 1211720 w 1997094"/>
              <a:gd name="connsiteY30" fmla="*/ 3225645 h 3436871"/>
              <a:gd name="connsiteX31" fmla="*/ 1228549 w 1997094"/>
              <a:gd name="connsiteY31" fmla="*/ 3051741 h 3436871"/>
              <a:gd name="connsiteX32" fmla="*/ 1211720 w 1997094"/>
              <a:gd name="connsiteY32" fmla="*/ 2922714 h 3436871"/>
              <a:gd name="connsiteX33" fmla="*/ 1234159 w 1997094"/>
              <a:gd name="connsiteY33" fmla="*/ 2883446 h 3436871"/>
              <a:gd name="connsiteX34" fmla="*/ 1250988 w 1997094"/>
              <a:gd name="connsiteY34" fmla="*/ 2664663 h 3436871"/>
              <a:gd name="connsiteX35" fmla="*/ 1256599 w 1997094"/>
              <a:gd name="connsiteY35" fmla="*/ 2552467 h 3436871"/>
              <a:gd name="connsiteX36" fmla="*/ 1262209 w 1997094"/>
              <a:gd name="connsiteY36" fmla="*/ 2417831 h 3436871"/>
              <a:gd name="connsiteX37" fmla="*/ 1357574 w 1997094"/>
              <a:gd name="connsiteY37" fmla="*/ 2569297 h 3436871"/>
              <a:gd name="connsiteX38" fmla="*/ 1368794 w 1997094"/>
              <a:gd name="connsiteY38" fmla="*/ 3107839 h 3436871"/>
              <a:gd name="connsiteX39" fmla="*/ 1413673 w 1997094"/>
              <a:gd name="connsiteY39" fmla="*/ 3113448 h 3436871"/>
              <a:gd name="connsiteX40" fmla="*/ 1419283 w 1997094"/>
              <a:gd name="connsiteY40" fmla="*/ 2625394 h 3436871"/>
              <a:gd name="connsiteX41" fmla="*/ 1469772 w 1997094"/>
              <a:gd name="connsiteY41" fmla="*/ 2636614 h 3436871"/>
              <a:gd name="connsiteX42" fmla="*/ 1480991 w 1997094"/>
              <a:gd name="connsiteY42" fmla="*/ 3292962 h 3436871"/>
              <a:gd name="connsiteX43" fmla="*/ 1531479 w 1997094"/>
              <a:gd name="connsiteY43" fmla="*/ 3276133 h 3436871"/>
              <a:gd name="connsiteX44" fmla="*/ 1537090 w 1997094"/>
              <a:gd name="connsiteY44" fmla="*/ 2804908 h 3436871"/>
              <a:gd name="connsiteX45" fmla="*/ 1604407 w 1997094"/>
              <a:gd name="connsiteY45" fmla="*/ 2961983 h 3436871"/>
              <a:gd name="connsiteX46" fmla="*/ 1991484 w 1997094"/>
              <a:gd name="connsiteY46" fmla="*/ 2765639 h 3436871"/>
              <a:gd name="connsiteX47" fmla="*/ 1997094 w 1997094"/>
              <a:gd name="connsiteY47" fmla="*/ 2653443 h 3436871"/>
              <a:gd name="connsiteX48" fmla="*/ 1823190 w 1997094"/>
              <a:gd name="connsiteY48" fmla="*/ 2642224 h 3436871"/>
              <a:gd name="connsiteX49" fmla="*/ 1694164 w 1997094"/>
              <a:gd name="connsiteY49" fmla="*/ 2546857 h 3436871"/>
              <a:gd name="connsiteX50" fmla="*/ 1621237 w 1997094"/>
              <a:gd name="connsiteY50" fmla="*/ 2451490 h 3436871"/>
              <a:gd name="connsiteX51" fmla="*/ 1694164 w 1997094"/>
              <a:gd name="connsiteY51" fmla="*/ 2328074 h 3436871"/>
              <a:gd name="connsiteX52" fmla="*/ 1514650 w 1997094"/>
              <a:gd name="connsiteY52" fmla="*/ 2030754 h 3436871"/>
              <a:gd name="connsiteX53" fmla="*/ 1531479 w 1997094"/>
              <a:gd name="connsiteY53" fmla="*/ 1610018 h 3436871"/>
              <a:gd name="connsiteX54" fmla="*/ 1301477 w 1997094"/>
              <a:gd name="connsiteY54" fmla="*/ 1615627 h 3436871"/>
              <a:gd name="connsiteX55" fmla="*/ 1323916 w 1997094"/>
              <a:gd name="connsiteY55" fmla="*/ 1486602 h 3436871"/>
              <a:gd name="connsiteX56" fmla="*/ 1262208 w 1997094"/>
              <a:gd name="connsiteY56" fmla="*/ 1301478 h 3436871"/>
              <a:gd name="connsiteX57" fmla="*/ 1301477 w 1997094"/>
              <a:gd name="connsiteY57" fmla="*/ 1228550 h 3436871"/>
              <a:gd name="connsiteX58" fmla="*/ 1234159 w 1997094"/>
              <a:gd name="connsiteY58" fmla="*/ 1043426 h 3436871"/>
              <a:gd name="connsiteX59" fmla="*/ 1250989 w 1997094"/>
              <a:gd name="connsiteY59" fmla="*/ 847083 h 3436871"/>
              <a:gd name="connsiteX60" fmla="*/ 970498 w 1997094"/>
              <a:gd name="connsiteY60" fmla="*/ 712447 h 3436871"/>
              <a:gd name="connsiteX61" fmla="*/ 1015376 w 1997094"/>
              <a:gd name="connsiteY61" fmla="*/ 622690 h 3436871"/>
              <a:gd name="connsiteX62" fmla="*/ 1150012 w 1997094"/>
              <a:gd name="connsiteY62" fmla="*/ 482445 h 3436871"/>
              <a:gd name="connsiteX63" fmla="*/ 1166841 w 1997094"/>
              <a:gd name="connsiteY63" fmla="*/ 314150 h 3436871"/>
              <a:gd name="connsiteX64" fmla="*/ 1161232 w 1997094"/>
              <a:gd name="connsiteY64" fmla="*/ 196344 h 3436871"/>
              <a:gd name="connsiteX65" fmla="*/ 1065865 w 1997094"/>
              <a:gd name="connsiteY65" fmla="*/ 117807 h 3436871"/>
              <a:gd name="connsiteX66" fmla="*/ 998547 w 1997094"/>
              <a:gd name="connsiteY66" fmla="*/ 72928 h 3436871"/>
              <a:gd name="connsiteX67" fmla="*/ 920010 w 1997094"/>
              <a:gd name="connsiteY67" fmla="*/ 0 h 3436871"/>
              <a:gd name="connsiteX0" fmla="*/ 920010 w 2025802"/>
              <a:gd name="connsiteY0" fmla="*/ 0 h 3436871"/>
              <a:gd name="connsiteX1" fmla="*/ 779764 w 2025802"/>
              <a:gd name="connsiteY1" fmla="*/ 117807 h 3436871"/>
              <a:gd name="connsiteX2" fmla="*/ 751715 w 2025802"/>
              <a:gd name="connsiteY2" fmla="*/ 224393 h 3436871"/>
              <a:gd name="connsiteX3" fmla="*/ 656348 w 2025802"/>
              <a:gd name="connsiteY3" fmla="*/ 403907 h 3436871"/>
              <a:gd name="connsiteX4" fmla="*/ 656348 w 2025802"/>
              <a:gd name="connsiteY4" fmla="*/ 460005 h 3436871"/>
              <a:gd name="connsiteX5" fmla="*/ 673178 w 2025802"/>
              <a:gd name="connsiteY5" fmla="*/ 544153 h 3436871"/>
              <a:gd name="connsiteX6" fmla="*/ 448785 w 2025802"/>
              <a:gd name="connsiteY6" fmla="*/ 656349 h 3436871"/>
              <a:gd name="connsiteX7" fmla="*/ 263661 w 2025802"/>
              <a:gd name="connsiteY7" fmla="*/ 673178 h 3436871"/>
              <a:gd name="connsiteX8" fmla="*/ 218783 w 2025802"/>
              <a:gd name="connsiteY8" fmla="*/ 948059 h 3436871"/>
              <a:gd name="connsiteX9" fmla="*/ 168294 w 2025802"/>
              <a:gd name="connsiteY9" fmla="*/ 1082695 h 3436871"/>
              <a:gd name="connsiteX10" fmla="*/ 72927 w 2025802"/>
              <a:gd name="connsiteY10" fmla="*/ 1211721 h 3436871"/>
              <a:gd name="connsiteX11" fmla="*/ 0 w 2025802"/>
              <a:gd name="connsiteY11" fmla="*/ 1346356 h 3436871"/>
              <a:gd name="connsiteX12" fmla="*/ 134635 w 2025802"/>
              <a:gd name="connsiteY12" fmla="*/ 1705384 h 3436871"/>
              <a:gd name="connsiteX13" fmla="*/ 241222 w 2025802"/>
              <a:gd name="connsiteY13" fmla="*/ 1778312 h 3436871"/>
              <a:gd name="connsiteX14" fmla="*/ 291710 w 2025802"/>
              <a:gd name="connsiteY14" fmla="*/ 1744653 h 3436871"/>
              <a:gd name="connsiteX15" fmla="*/ 336589 w 2025802"/>
              <a:gd name="connsiteY15" fmla="*/ 1800751 h 3436871"/>
              <a:gd name="connsiteX16" fmla="*/ 387077 w 2025802"/>
              <a:gd name="connsiteY16" fmla="*/ 3326621 h 3436871"/>
              <a:gd name="connsiteX17" fmla="*/ 448785 w 2025802"/>
              <a:gd name="connsiteY17" fmla="*/ 3298572 h 3436871"/>
              <a:gd name="connsiteX18" fmla="*/ 431956 w 2025802"/>
              <a:gd name="connsiteY18" fmla="*/ 2423441 h 3436871"/>
              <a:gd name="connsiteX19" fmla="*/ 482444 w 2025802"/>
              <a:gd name="connsiteY19" fmla="*/ 2434660 h 3436871"/>
              <a:gd name="connsiteX20" fmla="*/ 516103 w 2025802"/>
              <a:gd name="connsiteY20" fmla="*/ 3119058 h 3436871"/>
              <a:gd name="connsiteX21" fmla="*/ 583421 w 2025802"/>
              <a:gd name="connsiteY21" fmla="*/ 3124668 h 3436871"/>
              <a:gd name="connsiteX22" fmla="*/ 572201 w 2025802"/>
              <a:gd name="connsiteY22" fmla="*/ 2457100 h 3436871"/>
              <a:gd name="connsiteX23" fmla="*/ 964888 w 2025802"/>
              <a:gd name="connsiteY23" fmla="*/ 2462710 h 3436871"/>
              <a:gd name="connsiteX24" fmla="*/ 970498 w 2025802"/>
              <a:gd name="connsiteY24" fmla="*/ 2866616 h 3436871"/>
              <a:gd name="connsiteX25" fmla="*/ 1026596 w 2025802"/>
              <a:gd name="connsiteY25" fmla="*/ 2877836 h 3436871"/>
              <a:gd name="connsiteX26" fmla="*/ 1020986 w 2025802"/>
              <a:gd name="connsiteY26" fmla="*/ 3051740 h 3436871"/>
              <a:gd name="connsiteX27" fmla="*/ 1009767 w 2025802"/>
              <a:gd name="connsiteY27" fmla="*/ 3175156 h 3436871"/>
              <a:gd name="connsiteX28" fmla="*/ 1020986 w 2025802"/>
              <a:gd name="connsiteY28" fmla="*/ 3393939 h 3436871"/>
              <a:gd name="connsiteX29" fmla="*/ 1217330 w 2025802"/>
              <a:gd name="connsiteY29" fmla="*/ 3410768 h 3436871"/>
              <a:gd name="connsiteX30" fmla="*/ 1211720 w 2025802"/>
              <a:gd name="connsiteY30" fmla="*/ 3225645 h 3436871"/>
              <a:gd name="connsiteX31" fmla="*/ 1228549 w 2025802"/>
              <a:gd name="connsiteY31" fmla="*/ 3051741 h 3436871"/>
              <a:gd name="connsiteX32" fmla="*/ 1211720 w 2025802"/>
              <a:gd name="connsiteY32" fmla="*/ 2922714 h 3436871"/>
              <a:gd name="connsiteX33" fmla="*/ 1234159 w 2025802"/>
              <a:gd name="connsiteY33" fmla="*/ 2883446 h 3436871"/>
              <a:gd name="connsiteX34" fmla="*/ 1250988 w 2025802"/>
              <a:gd name="connsiteY34" fmla="*/ 2664663 h 3436871"/>
              <a:gd name="connsiteX35" fmla="*/ 1256599 w 2025802"/>
              <a:gd name="connsiteY35" fmla="*/ 2552467 h 3436871"/>
              <a:gd name="connsiteX36" fmla="*/ 1262209 w 2025802"/>
              <a:gd name="connsiteY36" fmla="*/ 2417831 h 3436871"/>
              <a:gd name="connsiteX37" fmla="*/ 1357574 w 2025802"/>
              <a:gd name="connsiteY37" fmla="*/ 2569297 h 3436871"/>
              <a:gd name="connsiteX38" fmla="*/ 1368794 w 2025802"/>
              <a:gd name="connsiteY38" fmla="*/ 3107839 h 3436871"/>
              <a:gd name="connsiteX39" fmla="*/ 1413673 w 2025802"/>
              <a:gd name="connsiteY39" fmla="*/ 3113448 h 3436871"/>
              <a:gd name="connsiteX40" fmla="*/ 1419283 w 2025802"/>
              <a:gd name="connsiteY40" fmla="*/ 2625394 h 3436871"/>
              <a:gd name="connsiteX41" fmla="*/ 1469772 w 2025802"/>
              <a:gd name="connsiteY41" fmla="*/ 2636614 h 3436871"/>
              <a:gd name="connsiteX42" fmla="*/ 1480991 w 2025802"/>
              <a:gd name="connsiteY42" fmla="*/ 3292962 h 3436871"/>
              <a:gd name="connsiteX43" fmla="*/ 1531479 w 2025802"/>
              <a:gd name="connsiteY43" fmla="*/ 3276133 h 3436871"/>
              <a:gd name="connsiteX44" fmla="*/ 1537090 w 2025802"/>
              <a:gd name="connsiteY44" fmla="*/ 2804908 h 3436871"/>
              <a:gd name="connsiteX45" fmla="*/ 1604407 w 2025802"/>
              <a:gd name="connsiteY45" fmla="*/ 2961983 h 3436871"/>
              <a:gd name="connsiteX46" fmla="*/ 1991484 w 2025802"/>
              <a:gd name="connsiteY46" fmla="*/ 2765639 h 3436871"/>
              <a:gd name="connsiteX47" fmla="*/ 1997094 w 2025802"/>
              <a:gd name="connsiteY47" fmla="*/ 2653443 h 3436871"/>
              <a:gd name="connsiteX48" fmla="*/ 1823190 w 2025802"/>
              <a:gd name="connsiteY48" fmla="*/ 2642224 h 3436871"/>
              <a:gd name="connsiteX49" fmla="*/ 1694164 w 2025802"/>
              <a:gd name="connsiteY49" fmla="*/ 2546857 h 3436871"/>
              <a:gd name="connsiteX50" fmla="*/ 1621237 w 2025802"/>
              <a:gd name="connsiteY50" fmla="*/ 2451490 h 3436871"/>
              <a:gd name="connsiteX51" fmla="*/ 1694164 w 2025802"/>
              <a:gd name="connsiteY51" fmla="*/ 2328074 h 3436871"/>
              <a:gd name="connsiteX52" fmla="*/ 1514650 w 2025802"/>
              <a:gd name="connsiteY52" fmla="*/ 2030754 h 3436871"/>
              <a:gd name="connsiteX53" fmla="*/ 1531479 w 2025802"/>
              <a:gd name="connsiteY53" fmla="*/ 1610018 h 3436871"/>
              <a:gd name="connsiteX54" fmla="*/ 1301477 w 2025802"/>
              <a:gd name="connsiteY54" fmla="*/ 1615627 h 3436871"/>
              <a:gd name="connsiteX55" fmla="*/ 1323916 w 2025802"/>
              <a:gd name="connsiteY55" fmla="*/ 1486602 h 3436871"/>
              <a:gd name="connsiteX56" fmla="*/ 1262208 w 2025802"/>
              <a:gd name="connsiteY56" fmla="*/ 1301478 h 3436871"/>
              <a:gd name="connsiteX57" fmla="*/ 1301477 w 2025802"/>
              <a:gd name="connsiteY57" fmla="*/ 1228550 h 3436871"/>
              <a:gd name="connsiteX58" fmla="*/ 1234159 w 2025802"/>
              <a:gd name="connsiteY58" fmla="*/ 1043426 h 3436871"/>
              <a:gd name="connsiteX59" fmla="*/ 1250989 w 2025802"/>
              <a:gd name="connsiteY59" fmla="*/ 847083 h 3436871"/>
              <a:gd name="connsiteX60" fmla="*/ 970498 w 2025802"/>
              <a:gd name="connsiteY60" fmla="*/ 712447 h 3436871"/>
              <a:gd name="connsiteX61" fmla="*/ 1015376 w 2025802"/>
              <a:gd name="connsiteY61" fmla="*/ 622690 h 3436871"/>
              <a:gd name="connsiteX62" fmla="*/ 1150012 w 2025802"/>
              <a:gd name="connsiteY62" fmla="*/ 482445 h 3436871"/>
              <a:gd name="connsiteX63" fmla="*/ 1166841 w 2025802"/>
              <a:gd name="connsiteY63" fmla="*/ 314150 h 3436871"/>
              <a:gd name="connsiteX64" fmla="*/ 1161232 w 2025802"/>
              <a:gd name="connsiteY64" fmla="*/ 196344 h 3436871"/>
              <a:gd name="connsiteX65" fmla="*/ 1065865 w 2025802"/>
              <a:gd name="connsiteY65" fmla="*/ 117807 h 3436871"/>
              <a:gd name="connsiteX66" fmla="*/ 998547 w 2025802"/>
              <a:gd name="connsiteY66" fmla="*/ 72928 h 3436871"/>
              <a:gd name="connsiteX67" fmla="*/ 920010 w 2025802"/>
              <a:gd name="connsiteY67" fmla="*/ 0 h 3436871"/>
              <a:gd name="connsiteX0" fmla="*/ 920010 w 2038796"/>
              <a:gd name="connsiteY0" fmla="*/ 0 h 3436871"/>
              <a:gd name="connsiteX1" fmla="*/ 779764 w 2038796"/>
              <a:gd name="connsiteY1" fmla="*/ 117807 h 3436871"/>
              <a:gd name="connsiteX2" fmla="*/ 751715 w 2038796"/>
              <a:gd name="connsiteY2" fmla="*/ 224393 h 3436871"/>
              <a:gd name="connsiteX3" fmla="*/ 656348 w 2038796"/>
              <a:gd name="connsiteY3" fmla="*/ 403907 h 3436871"/>
              <a:gd name="connsiteX4" fmla="*/ 656348 w 2038796"/>
              <a:gd name="connsiteY4" fmla="*/ 460005 h 3436871"/>
              <a:gd name="connsiteX5" fmla="*/ 673178 w 2038796"/>
              <a:gd name="connsiteY5" fmla="*/ 544153 h 3436871"/>
              <a:gd name="connsiteX6" fmla="*/ 448785 w 2038796"/>
              <a:gd name="connsiteY6" fmla="*/ 656349 h 3436871"/>
              <a:gd name="connsiteX7" fmla="*/ 263661 w 2038796"/>
              <a:gd name="connsiteY7" fmla="*/ 673178 h 3436871"/>
              <a:gd name="connsiteX8" fmla="*/ 218783 w 2038796"/>
              <a:gd name="connsiteY8" fmla="*/ 948059 h 3436871"/>
              <a:gd name="connsiteX9" fmla="*/ 168294 w 2038796"/>
              <a:gd name="connsiteY9" fmla="*/ 1082695 h 3436871"/>
              <a:gd name="connsiteX10" fmla="*/ 72927 w 2038796"/>
              <a:gd name="connsiteY10" fmla="*/ 1211721 h 3436871"/>
              <a:gd name="connsiteX11" fmla="*/ 0 w 2038796"/>
              <a:gd name="connsiteY11" fmla="*/ 1346356 h 3436871"/>
              <a:gd name="connsiteX12" fmla="*/ 134635 w 2038796"/>
              <a:gd name="connsiteY12" fmla="*/ 1705384 h 3436871"/>
              <a:gd name="connsiteX13" fmla="*/ 241222 w 2038796"/>
              <a:gd name="connsiteY13" fmla="*/ 1778312 h 3436871"/>
              <a:gd name="connsiteX14" fmla="*/ 291710 w 2038796"/>
              <a:gd name="connsiteY14" fmla="*/ 1744653 h 3436871"/>
              <a:gd name="connsiteX15" fmla="*/ 336589 w 2038796"/>
              <a:gd name="connsiteY15" fmla="*/ 1800751 h 3436871"/>
              <a:gd name="connsiteX16" fmla="*/ 387077 w 2038796"/>
              <a:gd name="connsiteY16" fmla="*/ 3326621 h 3436871"/>
              <a:gd name="connsiteX17" fmla="*/ 448785 w 2038796"/>
              <a:gd name="connsiteY17" fmla="*/ 3298572 h 3436871"/>
              <a:gd name="connsiteX18" fmla="*/ 431956 w 2038796"/>
              <a:gd name="connsiteY18" fmla="*/ 2423441 h 3436871"/>
              <a:gd name="connsiteX19" fmla="*/ 482444 w 2038796"/>
              <a:gd name="connsiteY19" fmla="*/ 2434660 h 3436871"/>
              <a:gd name="connsiteX20" fmla="*/ 516103 w 2038796"/>
              <a:gd name="connsiteY20" fmla="*/ 3119058 h 3436871"/>
              <a:gd name="connsiteX21" fmla="*/ 583421 w 2038796"/>
              <a:gd name="connsiteY21" fmla="*/ 3124668 h 3436871"/>
              <a:gd name="connsiteX22" fmla="*/ 572201 w 2038796"/>
              <a:gd name="connsiteY22" fmla="*/ 2457100 h 3436871"/>
              <a:gd name="connsiteX23" fmla="*/ 964888 w 2038796"/>
              <a:gd name="connsiteY23" fmla="*/ 2462710 h 3436871"/>
              <a:gd name="connsiteX24" fmla="*/ 970498 w 2038796"/>
              <a:gd name="connsiteY24" fmla="*/ 2866616 h 3436871"/>
              <a:gd name="connsiteX25" fmla="*/ 1026596 w 2038796"/>
              <a:gd name="connsiteY25" fmla="*/ 2877836 h 3436871"/>
              <a:gd name="connsiteX26" fmla="*/ 1020986 w 2038796"/>
              <a:gd name="connsiteY26" fmla="*/ 3051740 h 3436871"/>
              <a:gd name="connsiteX27" fmla="*/ 1009767 w 2038796"/>
              <a:gd name="connsiteY27" fmla="*/ 3175156 h 3436871"/>
              <a:gd name="connsiteX28" fmla="*/ 1020986 w 2038796"/>
              <a:gd name="connsiteY28" fmla="*/ 3393939 h 3436871"/>
              <a:gd name="connsiteX29" fmla="*/ 1217330 w 2038796"/>
              <a:gd name="connsiteY29" fmla="*/ 3410768 h 3436871"/>
              <a:gd name="connsiteX30" fmla="*/ 1211720 w 2038796"/>
              <a:gd name="connsiteY30" fmla="*/ 3225645 h 3436871"/>
              <a:gd name="connsiteX31" fmla="*/ 1228549 w 2038796"/>
              <a:gd name="connsiteY31" fmla="*/ 3051741 h 3436871"/>
              <a:gd name="connsiteX32" fmla="*/ 1211720 w 2038796"/>
              <a:gd name="connsiteY32" fmla="*/ 2922714 h 3436871"/>
              <a:gd name="connsiteX33" fmla="*/ 1234159 w 2038796"/>
              <a:gd name="connsiteY33" fmla="*/ 2883446 h 3436871"/>
              <a:gd name="connsiteX34" fmla="*/ 1250988 w 2038796"/>
              <a:gd name="connsiteY34" fmla="*/ 2664663 h 3436871"/>
              <a:gd name="connsiteX35" fmla="*/ 1256599 w 2038796"/>
              <a:gd name="connsiteY35" fmla="*/ 2552467 h 3436871"/>
              <a:gd name="connsiteX36" fmla="*/ 1262209 w 2038796"/>
              <a:gd name="connsiteY36" fmla="*/ 2417831 h 3436871"/>
              <a:gd name="connsiteX37" fmla="*/ 1357574 w 2038796"/>
              <a:gd name="connsiteY37" fmla="*/ 2569297 h 3436871"/>
              <a:gd name="connsiteX38" fmla="*/ 1368794 w 2038796"/>
              <a:gd name="connsiteY38" fmla="*/ 3107839 h 3436871"/>
              <a:gd name="connsiteX39" fmla="*/ 1413673 w 2038796"/>
              <a:gd name="connsiteY39" fmla="*/ 3113448 h 3436871"/>
              <a:gd name="connsiteX40" fmla="*/ 1419283 w 2038796"/>
              <a:gd name="connsiteY40" fmla="*/ 2625394 h 3436871"/>
              <a:gd name="connsiteX41" fmla="*/ 1469772 w 2038796"/>
              <a:gd name="connsiteY41" fmla="*/ 2636614 h 3436871"/>
              <a:gd name="connsiteX42" fmla="*/ 1480991 w 2038796"/>
              <a:gd name="connsiteY42" fmla="*/ 3292962 h 3436871"/>
              <a:gd name="connsiteX43" fmla="*/ 1531479 w 2038796"/>
              <a:gd name="connsiteY43" fmla="*/ 3276133 h 3436871"/>
              <a:gd name="connsiteX44" fmla="*/ 1537090 w 2038796"/>
              <a:gd name="connsiteY44" fmla="*/ 2804908 h 3436871"/>
              <a:gd name="connsiteX45" fmla="*/ 1604407 w 2038796"/>
              <a:gd name="connsiteY45" fmla="*/ 2961983 h 3436871"/>
              <a:gd name="connsiteX46" fmla="*/ 1991484 w 2038796"/>
              <a:gd name="connsiteY46" fmla="*/ 2765639 h 3436871"/>
              <a:gd name="connsiteX47" fmla="*/ 1997094 w 2038796"/>
              <a:gd name="connsiteY47" fmla="*/ 2653443 h 3436871"/>
              <a:gd name="connsiteX48" fmla="*/ 1823190 w 2038796"/>
              <a:gd name="connsiteY48" fmla="*/ 2642224 h 3436871"/>
              <a:gd name="connsiteX49" fmla="*/ 1694164 w 2038796"/>
              <a:gd name="connsiteY49" fmla="*/ 2546857 h 3436871"/>
              <a:gd name="connsiteX50" fmla="*/ 1621237 w 2038796"/>
              <a:gd name="connsiteY50" fmla="*/ 2451490 h 3436871"/>
              <a:gd name="connsiteX51" fmla="*/ 1694164 w 2038796"/>
              <a:gd name="connsiteY51" fmla="*/ 2328074 h 3436871"/>
              <a:gd name="connsiteX52" fmla="*/ 1514650 w 2038796"/>
              <a:gd name="connsiteY52" fmla="*/ 2030754 h 3436871"/>
              <a:gd name="connsiteX53" fmla="*/ 1531479 w 2038796"/>
              <a:gd name="connsiteY53" fmla="*/ 1610018 h 3436871"/>
              <a:gd name="connsiteX54" fmla="*/ 1301477 w 2038796"/>
              <a:gd name="connsiteY54" fmla="*/ 1615627 h 3436871"/>
              <a:gd name="connsiteX55" fmla="*/ 1323916 w 2038796"/>
              <a:gd name="connsiteY55" fmla="*/ 1486602 h 3436871"/>
              <a:gd name="connsiteX56" fmla="*/ 1262208 w 2038796"/>
              <a:gd name="connsiteY56" fmla="*/ 1301478 h 3436871"/>
              <a:gd name="connsiteX57" fmla="*/ 1301477 w 2038796"/>
              <a:gd name="connsiteY57" fmla="*/ 1228550 h 3436871"/>
              <a:gd name="connsiteX58" fmla="*/ 1234159 w 2038796"/>
              <a:gd name="connsiteY58" fmla="*/ 1043426 h 3436871"/>
              <a:gd name="connsiteX59" fmla="*/ 1250989 w 2038796"/>
              <a:gd name="connsiteY59" fmla="*/ 847083 h 3436871"/>
              <a:gd name="connsiteX60" fmla="*/ 970498 w 2038796"/>
              <a:gd name="connsiteY60" fmla="*/ 712447 h 3436871"/>
              <a:gd name="connsiteX61" fmla="*/ 1015376 w 2038796"/>
              <a:gd name="connsiteY61" fmla="*/ 622690 h 3436871"/>
              <a:gd name="connsiteX62" fmla="*/ 1150012 w 2038796"/>
              <a:gd name="connsiteY62" fmla="*/ 482445 h 3436871"/>
              <a:gd name="connsiteX63" fmla="*/ 1166841 w 2038796"/>
              <a:gd name="connsiteY63" fmla="*/ 314150 h 3436871"/>
              <a:gd name="connsiteX64" fmla="*/ 1161232 w 2038796"/>
              <a:gd name="connsiteY64" fmla="*/ 196344 h 3436871"/>
              <a:gd name="connsiteX65" fmla="*/ 1065865 w 2038796"/>
              <a:gd name="connsiteY65" fmla="*/ 117807 h 3436871"/>
              <a:gd name="connsiteX66" fmla="*/ 998547 w 2038796"/>
              <a:gd name="connsiteY66" fmla="*/ 72928 h 3436871"/>
              <a:gd name="connsiteX67" fmla="*/ 920010 w 2038796"/>
              <a:gd name="connsiteY67" fmla="*/ 0 h 3436871"/>
              <a:gd name="connsiteX0" fmla="*/ 920010 w 2038796"/>
              <a:gd name="connsiteY0" fmla="*/ 0 h 3436871"/>
              <a:gd name="connsiteX1" fmla="*/ 779764 w 2038796"/>
              <a:gd name="connsiteY1" fmla="*/ 117807 h 3436871"/>
              <a:gd name="connsiteX2" fmla="*/ 751715 w 2038796"/>
              <a:gd name="connsiteY2" fmla="*/ 224393 h 3436871"/>
              <a:gd name="connsiteX3" fmla="*/ 656348 w 2038796"/>
              <a:gd name="connsiteY3" fmla="*/ 403907 h 3436871"/>
              <a:gd name="connsiteX4" fmla="*/ 656348 w 2038796"/>
              <a:gd name="connsiteY4" fmla="*/ 460005 h 3436871"/>
              <a:gd name="connsiteX5" fmla="*/ 673178 w 2038796"/>
              <a:gd name="connsiteY5" fmla="*/ 544153 h 3436871"/>
              <a:gd name="connsiteX6" fmla="*/ 448785 w 2038796"/>
              <a:gd name="connsiteY6" fmla="*/ 656349 h 3436871"/>
              <a:gd name="connsiteX7" fmla="*/ 263661 w 2038796"/>
              <a:gd name="connsiteY7" fmla="*/ 673178 h 3436871"/>
              <a:gd name="connsiteX8" fmla="*/ 218783 w 2038796"/>
              <a:gd name="connsiteY8" fmla="*/ 948059 h 3436871"/>
              <a:gd name="connsiteX9" fmla="*/ 168294 w 2038796"/>
              <a:gd name="connsiteY9" fmla="*/ 1082695 h 3436871"/>
              <a:gd name="connsiteX10" fmla="*/ 72927 w 2038796"/>
              <a:gd name="connsiteY10" fmla="*/ 1211721 h 3436871"/>
              <a:gd name="connsiteX11" fmla="*/ 0 w 2038796"/>
              <a:gd name="connsiteY11" fmla="*/ 1346356 h 3436871"/>
              <a:gd name="connsiteX12" fmla="*/ 134635 w 2038796"/>
              <a:gd name="connsiteY12" fmla="*/ 1705384 h 3436871"/>
              <a:gd name="connsiteX13" fmla="*/ 241222 w 2038796"/>
              <a:gd name="connsiteY13" fmla="*/ 1778312 h 3436871"/>
              <a:gd name="connsiteX14" fmla="*/ 291710 w 2038796"/>
              <a:gd name="connsiteY14" fmla="*/ 1744653 h 3436871"/>
              <a:gd name="connsiteX15" fmla="*/ 336589 w 2038796"/>
              <a:gd name="connsiteY15" fmla="*/ 1800751 h 3436871"/>
              <a:gd name="connsiteX16" fmla="*/ 387077 w 2038796"/>
              <a:gd name="connsiteY16" fmla="*/ 3326621 h 3436871"/>
              <a:gd name="connsiteX17" fmla="*/ 448785 w 2038796"/>
              <a:gd name="connsiteY17" fmla="*/ 3298572 h 3436871"/>
              <a:gd name="connsiteX18" fmla="*/ 431956 w 2038796"/>
              <a:gd name="connsiteY18" fmla="*/ 2423441 h 3436871"/>
              <a:gd name="connsiteX19" fmla="*/ 482444 w 2038796"/>
              <a:gd name="connsiteY19" fmla="*/ 2434660 h 3436871"/>
              <a:gd name="connsiteX20" fmla="*/ 516103 w 2038796"/>
              <a:gd name="connsiteY20" fmla="*/ 3119058 h 3436871"/>
              <a:gd name="connsiteX21" fmla="*/ 583421 w 2038796"/>
              <a:gd name="connsiteY21" fmla="*/ 3124668 h 3436871"/>
              <a:gd name="connsiteX22" fmla="*/ 572201 w 2038796"/>
              <a:gd name="connsiteY22" fmla="*/ 2457100 h 3436871"/>
              <a:gd name="connsiteX23" fmla="*/ 964888 w 2038796"/>
              <a:gd name="connsiteY23" fmla="*/ 2462710 h 3436871"/>
              <a:gd name="connsiteX24" fmla="*/ 970498 w 2038796"/>
              <a:gd name="connsiteY24" fmla="*/ 2866616 h 3436871"/>
              <a:gd name="connsiteX25" fmla="*/ 1026596 w 2038796"/>
              <a:gd name="connsiteY25" fmla="*/ 2877836 h 3436871"/>
              <a:gd name="connsiteX26" fmla="*/ 1020986 w 2038796"/>
              <a:gd name="connsiteY26" fmla="*/ 3051740 h 3436871"/>
              <a:gd name="connsiteX27" fmla="*/ 1009767 w 2038796"/>
              <a:gd name="connsiteY27" fmla="*/ 3175156 h 3436871"/>
              <a:gd name="connsiteX28" fmla="*/ 1020986 w 2038796"/>
              <a:gd name="connsiteY28" fmla="*/ 3393939 h 3436871"/>
              <a:gd name="connsiteX29" fmla="*/ 1217330 w 2038796"/>
              <a:gd name="connsiteY29" fmla="*/ 3410768 h 3436871"/>
              <a:gd name="connsiteX30" fmla="*/ 1211720 w 2038796"/>
              <a:gd name="connsiteY30" fmla="*/ 3225645 h 3436871"/>
              <a:gd name="connsiteX31" fmla="*/ 1228549 w 2038796"/>
              <a:gd name="connsiteY31" fmla="*/ 3051741 h 3436871"/>
              <a:gd name="connsiteX32" fmla="*/ 1211720 w 2038796"/>
              <a:gd name="connsiteY32" fmla="*/ 2922714 h 3436871"/>
              <a:gd name="connsiteX33" fmla="*/ 1234159 w 2038796"/>
              <a:gd name="connsiteY33" fmla="*/ 2883446 h 3436871"/>
              <a:gd name="connsiteX34" fmla="*/ 1250988 w 2038796"/>
              <a:gd name="connsiteY34" fmla="*/ 2664663 h 3436871"/>
              <a:gd name="connsiteX35" fmla="*/ 1256599 w 2038796"/>
              <a:gd name="connsiteY35" fmla="*/ 2552467 h 3436871"/>
              <a:gd name="connsiteX36" fmla="*/ 1262209 w 2038796"/>
              <a:gd name="connsiteY36" fmla="*/ 2417831 h 3436871"/>
              <a:gd name="connsiteX37" fmla="*/ 1357574 w 2038796"/>
              <a:gd name="connsiteY37" fmla="*/ 2569297 h 3436871"/>
              <a:gd name="connsiteX38" fmla="*/ 1368794 w 2038796"/>
              <a:gd name="connsiteY38" fmla="*/ 3107839 h 3436871"/>
              <a:gd name="connsiteX39" fmla="*/ 1413673 w 2038796"/>
              <a:gd name="connsiteY39" fmla="*/ 3113448 h 3436871"/>
              <a:gd name="connsiteX40" fmla="*/ 1419283 w 2038796"/>
              <a:gd name="connsiteY40" fmla="*/ 2625394 h 3436871"/>
              <a:gd name="connsiteX41" fmla="*/ 1469772 w 2038796"/>
              <a:gd name="connsiteY41" fmla="*/ 2636614 h 3436871"/>
              <a:gd name="connsiteX42" fmla="*/ 1480991 w 2038796"/>
              <a:gd name="connsiteY42" fmla="*/ 3292962 h 3436871"/>
              <a:gd name="connsiteX43" fmla="*/ 1531479 w 2038796"/>
              <a:gd name="connsiteY43" fmla="*/ 3276133 h 3436871"/>
              <a:gd name="connsiteX44" fmla="*/ 1537090 w 2038796"/>
              <a:gd name="connsiteY44" fmla="*/ 2804908 h 3436871"/>
              <a:gd name="connsiteX45" fmla="*/ 1604407 w 2038796"/>
              <a:gd name="connsiteY45" fmla="*/ 2961983 h 3436871"/>
              <a:gd name="connsiteX46" fmla="*/ 1991484 w 2038796"/>
              <a:gd name="connsiteY46" fmla="*/ 2765639 h 3436871"/>
              <a:gd name="connsiteX47" fmla="*/ 1997094 w 2038796"/>
              <a:gd name="connsiteY47" fmla="*/ 2653443 h 3436871"/>
              <a:gd name="connsiteX48" fmla="*/ 1806360 w 2038796"/>
              <a:gd name="connsiteY48" fmla="*/ 2664663 h 3436871"/>
              <a:gd name="connsiteX49" fmla="*/ 1694164 w 2038796"/>
              <a:gd name="connsiteY49" fmla="*/ 2546857 h 3436871"/>
              <a:gd name="connsiteX50" fmla="*/ 1621237 w 2038796"/>
              <a:gd name="connsiteY50" fmla="*/ 2451490 h 3436871"/>
              <a:gd name="connsiteX51" fmla="*/ 1694164 w 2038796"/>
              <a:gd name="connsiteY51" fmla="*/ 2328074 h 3436871"/>
              <a:gd name="connsiteX52" fmla="*/ 1514650 w 2038796"/>
              <a:gd name="connsiteY52" fmla="*/ 2030754 h 3436871"/>
              <a:gd name="connsiteX53" fmla="*/ 1531479 w 2038796"/>
              <a:gd name="connsiteY53" fmla="*/ 1610018 h 3436871"/>
              <a:gd name="connsiteX54" fmla="*/ 1301477 w 2038796"/>
              <a:gd name="connsiteY54" fmla="*/ 1615627 h 3436871"/>
              <a:gd name="connsiteX55" fmla="*/ 1323916 w 2038796"/>
              <a:gd name="connsiteY55" fmla="*/ 1486602 h 3436871"/>
              <a:gd name="connsiteX56" fmla="*/ 1262208 w 2038796"/>
              <a:gd name="connsiteY56" fmla="*/ 1301478 h 3436871"/>
              <a:gd name="connsiteX57" fmla="*/ 1301477 w 2038796"/>
              <a:gd name="connsiteY57" fmla="*/ 1228550 h 3436871"/>
              <a:gd name="connsiteX58" fmla="*/ 1234159 w 2038796"/>
              <a:gd name="connsiteY58" fmla="*/ 1043426 h 3436871"/>
              <a:gd name="connsiteX59" fmla="*/ 1250989 w 2038796"/>
              <a:gd name="connsiteY59" fmla="*/ 847083 h 3436871"/>
              <a:gd name="connsiteX60" fmla="*/ 970498 w 2038796"/>
              <a:gd name="connsiteY60" fmla="*/ 712447 h 3436871"/>
              <a:gd name="connsiteX61" fmla="*/ 1015376 w 2038796"/>
              <a:gd name="connsiteY61" fmla="*/ 622690 h 3436871"/>
              <a:gd name="connsiteX62" fmla="*/ 1150012 w 2038796"/>
              <a:gd name="connsiteY62" fmla="*/ 482445 h 3436871"/>
              <a:gd name="connsiteX63" fmla="*/ 1166841 w 2038796"/>
              <a:gd name="connsiteY63" fmla="*/ 314150 h 3436871"/>
              <a:gd name="connsiteX64" fmla="*/ 1161232 w 2038796"/>
              <a:gd name="connsiteY64" fmla="*/ 196344 h 3436871"/>
              <a:gd name="connsiteX65" fmla="*/ 1065865 w 2038796"/>
              <a:gd name="connsiteY65" fmla="*/ 117807 h 3436871"/>
              <a:gd name="connsiteX66" fmla="*/ 998547 w 2038796"/>
              <a:gd name="connsiteY66" fmla="*/ 72928 h 3436871"/>
              <a:gd name="connsiteX67" fmla="*/ 920010 w 2038796"/>
              <a:gd name="connsiteY67" fmla="*/ 0 h 3436871"/>
              <a:gd name="connsiteX0" fmla="*/ 920010 w 2038796"/>
              <a:gd name="connsiteY0" fmla="*/ 0 h 3436871"/>
              <a:gd name="connsiteX1" fmla="*/ 779764 w 2038796"/>
              <a:gd name="connsiteY1" fmla="*/ 117807 h 3436871"/>
              <a:gd name="connsiteX2" fmla="*/ 751715 w 2038796"/>
              <a:gd name="connsiteY2" fmla="*/ 224393 h 3436871"/>
              <a:gd name="connsiteX3" fmla="*/ 656348 w 2038796"/>
              <a:gd name="connsiteY3" fmla="*/ 403907 h 3436871"/>
              <a:gd name="connsiteX4" fmla="*/ 656348 w 2038796"/>
              <a:gd name="connsiteY4" fmla="*/ 460005 h 3436871"/>
              <a:gd name="connsiteX5" fmla="*/ 673178 w 2038796"/>
              <a:gd name="connsiteY5" fmla="*/ 544153 h 3436871"/>
              <a:gd name="connsiteX6" fmla="*/ 448785 w 2038796"/>
              <a:gd name="connsiteY6" fmla="*/ 656349 h 3436871"/>
              <a:gd name="connsiteX7" fmla="*/ 263661 w 2038796"/>
              <a:gd name="connsiteY7" fmla="*/ 673178 h 3436871"/>
              <a:gd name="connsiteX8" fmla="*/ 218783 w 2038796"/>
              <a:gd name="connsiteY8" fmla="*/ 948059 h 3436871"/>
              <a:gd name="connsiteX9" fmla="*/ 168294 w 2038796"/>
              <a:gd name="connsiteY9" fmla="*/ 1082695 h 3436871"/>
              <a:gd name="connsiteX10" fmla="*/ 72927 w 2038796"/>
              <a:gd name="connsiteY10" fmla="*/ 1211721 h 3436871"/>
              <a:gd name="connsiteX11" fmla="*/ 0 w 2038796"/>
              <a:gd name="connsiteY11" fmla="*/ 1346356 h 3436871"/>
              <a:gd name="connsiteX12" fmla="*/ 134635 w 2038796"/>
              <a:gd name="connsiteY12" fmla="*/ 1705384 h 3436871"/>
              <a:gd name="connsiteX13" fmla="*/ 241222 w 2038796"/>
              <a:gd name="connsiteY13" fmla="*/ 1778312 h 3436871"/>
              <a:gd name="connsiteX14" fmla="*/ 291710 w 2038796"/>
              <a:gd name="connsiteY14" fmla="*/ 1744653 h 3436871"/>
              <a:gd name="connsiteX15" fmla="*/ 336589 w 2038796"/>
              <a:gd name="connsiteY15" fmla="*/ 1800751 h 3436871"/>
              <a:gd name="connsiteX16" fmla="*/ 387077 w 2038796"/>
              <a:gd name="connsiteY16" fmla="*/ 3326621 h 3436871"/>
              <a:gd name="connsiteX17" fmla="*/ 448785 w 2038796"/>
              <a:gd name="connsiteY17" fmla="*/ 3298572 h 3436871"/>
              <a:gd name="connsiteX18" fmla="*/ 431956 w 2038796"/>
              <a:gd name="connsiteY18" fmla="*/ 2423441 h 3436871"/>
              <a:gd name="connsiteX19" fmla="*/ 482444 w 2038796"/>
              <a:gd name="connsiteY19" fmla="*/ 2434660 h 3436871"/>
              <a:gd name="connsiteX20" fmla="*/ 516103 w 2038796"/>
              <a:gd name="connsiteY20" fmla="*/ 3119058 h 3436871"/>
              <a:gd name="connsiteX21" fmla="*/ 583421 w 2038796"/>
              <a:gd name="connsiteY21" fmla="*/ 3124668 h 3436871"/>
              <a:gd name="connsiteX22" fmla="*/ 572201 w 2038796"/>
              <a:gd name="connsiteY22" fmla="*/ 2457100 h 3436871"/>
              <a:gd name="connsiteX23" fmla="*/ 964888 w 2038796"/>
              <a:gd name="connsiteY23" fmla="*/ 2462710 h 3436871"/>
              <a:gd name="connsiteX24" fmla="*/ 970498 w 2038796"/>
              <a:gd name="connsiteY24" fmla="*/ 2866616 h 3436871"/>
              <a:gd name="connsiteX25" fmla="*/ 1026596 w 2038796"/>
              <a:gd name="connsiteY25" fmla="*/ 2877836 h 3436871"/>
              <a:gd name="connsiteX26" fmla="*/ 1020986 w 2038796"/>
              <a:gd name="connsiteY26" fmla="*/ 3051740 h 3436871"/>
              <a:gd name="connsiteX27" fmla="*/ 1009767 w 2038796"/>
              <a:gd name="connsiteY27" fmla="*/ 3175156 h 3436871"/>
              <a:gd name="connsiteX28" fmla="*/ 1020986 w 2038796"/>
              <a:gd name="connsiteY28" fmla="*/ 3393939 h 3436871"/>
              <a:gd name="connsiteX29" fmla="*/ 1217330 w 2038796"/>
              <a:gd name="connsiteY29" fmla="*/ 3410768 h 3436871"/>
              <a:gd name="connsiteX30" fmla="*/ 1211720 w 2038796"/>
              <a:gd name="connsiteY30" fmla="*/ 3225645 h 3436871"/>
              <a:gd name="connsiteX31" fmla="*/ 1228549 w 2038796"/>
              <a:gd name="connsiteY31" fmla="*/ 3051741 h 3436871"/>
              <a:gd name="connsiteX32" fmla="*/ 1211720 w 2038796"/>
              <a:gd name="connsiteY32" fmla="*/ 2922714 h 3436871"/>
              <a:gd name="connsiteX33" fmla="*/ 1234159 w 2038796"/>
              <a:gd name="connsiteY33" fmla="*/ 2883446 h 3436871"/>
              <a:gd name="connsiteX34" fmla="*/ 1250988 w 2038796"/>
              <a:gd name="connsiteY34" fmla="*/ 2664663 h 3436871"/>
              <a:gd name="connsiteX35" fmla="*/ 1256599 w 2038796"/>
              <a:gd name="connsiteY35" fmla="*/ 2552467 h 3436871"/>
              <a:gd name="connsiteX36" fmla="*/ 1262209 w 2038796"/>
              <a:gd name="connsiteY36" fmla="*/ 2417831 h 3436871"/>
              <a:gd name="connsiteX37" fmla="*/ 1357574 w 2038796"/>
              <a:gd name="connsiteY37" fmla="*/ 2569297 h 3436871"/>
              <a:gd name="connsiteX38" fmla="*/ 1368794 w 2038796"/>
              <a:gd name="connsiteY38" fmla="*/ 3107839 h 3436871"/>
              <a:gd name="connsiteX39" fmla="*/ 1413673 w 2038796"/>
              <a:gd name="connsiteY39" fmla="*/ 3113448 h 3436871"/>
              <a:gd name="connsiteX40" fmla="*/ 1419283 w 2038796"/>
              <a:gd name="connsiteY40" fmla="*/ 2625394 h 3436871"/>
              <a:gd name="connsiteX41" fmla="*/ 1469772 w 2038796"/>
              <a:gd name="connsiteY41" fmla="*/ 2636614 h 3436871"/>
              <a:gd name="connsiteX42" fmla="*/ 1480991 w 2038796"/>
              <a:gd name="connsiteY42" fmla="*/ 3292962 h 3436871"/>
              <a:gd name="connsiteX43" fmla="*/ 1531479 w 2038796"/>
              <a:gd name="connsiteY43" fmla="*/ 3276133 h 3436871"/>
              <a:gd name="connsiteX44" fmla="*/ 1537090 w 2038796"/>
              <a:gd name="connsiteY44" fmla="*/ 2804908 h 3436871"/>
              <a:gd name="connsiteX45" fmla="*/ 1604407 w 2038796"/>
              <a:gd name="connsiteY45" fmla="*/ 2961983 h 3436871"/>
              <a:gd name="connsiteX46" fmla="*/ 1991484 w 2038796"/>
              <a:gd name="connsiteY46" fmla="*/ 2765639 h 3436871"/>
              <a:gd name="connsiteX47" fmla="*/ 1997094 w 2038796"/>
              <a:gd name="connsiteY47" fmla="*/ 2653443 h 3436871"/>
              <a:gd name="connsiteX48" fmla="*/ 1806360 w 2038796"/>
              <a:gd name="connsiteY48" fmla="*/ 2664663 h 3436871"/>
              <a:gd name="connsiteX49" fmla="*/ 1694164 w 2038796"/>
              <a:gd name="connsiteY49" fmla="*/ 2546857 h 3436871"/>
              <a:gd name="connsiteX50" fmla="*/ 1621237 w 2038796"/>
              <a:gd name="connsiteY50" fmla="*/ 2451490 h 3436871"/>
              <a:gd name="connsiteX51" fmla="*/ 1694164 w 2038796"/>
              <a:gd name="connsiteY51" fmla="*/ 2328074 h 3436871"/>
              <a:gd name="connsiteX52" fmla="*/ 1514650 w 2038796"/>
              <a:gd name="connsiteY52" fmla="*/ 2030754 h 3436871"/>
              <a:gd name="connsiteX53" fmla="*/ 1531479 w 2038796"/>
              <a:gd name="connsiteY53" fmla="*/ 1610018 h 3436871"/>
              <a:gd name="connsiteX54" fmla="*/ 1301477 w 2038796"/>
              <a:gd name="connsiteY54" fmla="*/ 1615627 h 3436871"/>
              <a:gd name="connsiteX55" fmla="*/ 1323916 w 2038796"/>
              <a:gd name="connsiteY55" fmla="*/ 1486602 h 3436871"/>
              <a:gd name="connsiteX56" fmla="*/ 1262208 w 2038796"/>
              <a:gd name="connsiteY56" fmla="*/ 1301478 h 3436871"/>
              <a:gd name="connsiteX57" fmla="*/ 1301477 w 2038796"/>
              <a:gd name="connsiteY57" fmla="*/ 1228550 h 3436871"/>
              <a:gd name="connsiteX58" fmla="*/ 1234159 w 2038796"/>
              <a:gd name="connsiteY58" fmla="*/ 1043426 h 3436871"/>
              <a:gd name="connsiteX59" fmla="*/ 1250989 w 2038796"/>
              <a:gd name="connsiteY59" fmla="*/ 847083 h 3436871"/>
              <a:gd name="connsiteX60" fmla="*/ 970498 w 2038796"/>
              <a:gd name="connsiteY60" fmla="*/ 712447 h 3436871"/>
              <a:gd name="connsiteX61" fmla="*/ 1015376 w 2038796"/>
              <a:gd name="connsiteY61" fmla="*/ 622690 h 3436871"/>
              <a:gd name="connsiteX62" fmla="*/ 1150012 w 2038796"/>
              <a:gd name="connsiteY62" fmla="*/ 482445 h 3436871"/>
              <a:gd name="connsiteX63" fmla="*/ 1166841 w 2038796"/>
              <a:gd name="connsiteY63" fmla="*/ 314150 h 3436871"/>
              <a:gd name="connsiteX64" fmla="*/ 1161232 w 2038796"/>
              <a:gd name="connsiteY64" fmla="*/ 196344 h 3436871"/>
              <a:gd name="connsiteX65" fmla="*/ 1065865 w 2038796"/>
              <a:gd name="connsiteY65" fmla="*/ 117807 h 3436871"/>
              <a:gd name="connsiteX66" fmla="*/ 998547 w 2038796"/>
              <a:gd name="connsiteY66" fmla="*/ 72928 h 3436871"/>
              <a:gd name="connsiteX67" fmla="*/ 920010 w 2038796"/>
              <a:gd name="connsiteY67" fmla="*/ 0 h 3436871"/>
              <a:gd name="connsiteX0" fmla="*/ 920010 w 2038796"/>
              <a:gd name="connsiteY0" fmla="*/ 0 h 3436871"/>
              <a:gd name="connsiteX1" fmla="*/ 779764 w 2038796"/>
              <a:gd name="connsiteY1" fmla="*/ 117807 h 3436871"/>
              <a:gd name="connsiteX2" fmla="*/ 751715 w 2038796"/>
              <a:gd name="connsiteY2" fmla="*/ 224393 h 3436871"/>
              <a:gd name="connsiteX3" fmla="*/ 656348 w 2038796"/>
              <a:gd name="connsiteY3" fmla="*/ 403907 h 3436871"/>
              <a:gd name="connsiteX4" fmla="*/ 656348 w 2038796"/>
              <a:gd name="connsiteY4" fmla="*/ 460005 h 3436871"/>
              <a:gd name="connsiteX5" fmla="*/ 673178 w 2038796"/>
              <a:gd name="connsiteY5" fmla="*/ 544153 h 3436871"/>
              <a:gd name="connsiteX6" fmla="*/ 448785 w 2038796"/>
              <a:gd name="connsiteY6" fmla="*/ 656349 h 3436871"/>
              <a:gd name="connsiteX7" fmla="*/ 263661 w 2038796"/>
              <a:gd name="connsiteY7" fmla="*/ 673178 h 3436871"/>
              <a:gd name="connsiteX8" fmla="*/ 218783 w 2038796"/>
              <a:gd name="connsiteY8" fmla="*/ 948059 h 3436871"/>
              <a:gd name="connsiteX9" fmla="*/ 168294 w 2038796"/>
              <a:gd name="connsiteY9" fmla="*/ 1082695 h 3436871"/>
              <a:gd name="connsiteX10" fmla="*/ 72927 w 2038796"/>
              <a:gd name="connsiteY10" fmla="*/ 1211721 h 3436871"/>
              <a:gd name="connsiteX11" fmla="*/ 0 w 2038796"/>
              <a:gd name="connsiteY11" fmla="*/ 1346356 h 3436871"/>
              <a:gd name="connsiteX12" fmla="*/ 134635 w 2038796"/>
              <a:gd name="connsiteY12" fmla="*/ 1705384 h 3436871"/>
              <a:gd name="connsiteX13" fmla="*/ 241222 w 2038796"/>
              <a:gd name="connsiteY13" fmla="*/ 1778312 h 3436871"/>
              <a:gd name="connsiteX14" fmla="*/ 291710 w 2038796"/>
              <a:gd name="connsiteY14" fmla="*/ 1744653 h 3436871"/>
              <a:gd name="connsiteX15" fmla="*/ 336589 w 2038796"/>
              <a:gd name="connsiteY15" fmla="*/ 1800751 h 3436871"/>
              <a:gd name="connsiteX16" fmla="*/ 387077 w 2038796"/>
              <a:gd name="connsiteY16" fmla="*/ 3326621 h 3436871"/>
              <a:gd name="connsiteX17" fmla="*/ 448785 w 2038796"/>
              <a:gd name="connsiteY17" fmla="*/ 3298572 h 3436871"/>
              <a:gd name="connsiteX18" fmla="*/ 431956 w 2038796"/>
              <a:gd name="connsiteY18" fmla="*/ 2423441 h 3436871"/>
              <a:gd name="connsiteX19" fmla="*/ 482444 w 2038796"/>
              <a:gd name="connsiteY19" fmla="*/ 2434660 h 3436871"/>
              <a:gd name="connsiteX20" fmla="*/ 516103 w 2038796"/>
              <a:gd name="connsiteY20" fmla="*/ 3119058 h 3436871"/>
              <a:gd name="connsiteX21" fmla="*/ 583421 w 2038796"/>
              <a:gd name="connsiteY21" fmla="*/ 3124668 h 3436871"/>
              <a:gd name="connsiteX22" fmla="*/ 572201 w 2038796"/>
              <a:gd name="connsiteY22" fmla="*/ 2457100 h 3436871"/>
              <a:gd name="connsiteX23" fmla="*/ 964888 w 2038796"/>
              <a:gd name="connsiteY23" fmla="*/ 2462710 h 3436871"/>
              <a:gd name="connsiteX24" fmla="*/ 970498 w 2038796"/>
              <a:gd name="connsiteY24" fmla="*/ 2866616 h 3436871"/>
              <a:gd name="connsiteX25" fmla="*/ 1026596 w 2038796"/>
              <a:gd name="connsiteY25" fmla="*/ 2877836 h 3436871"/>
              <a:gd name="connsiteX26" fmla="*/ 1020986 w 2038796"/>
              <a:gd name="connsiteY26" fmla="*/ 3051740 h 3436871"/>
              <a:gd name="connsiteX27" fmla="*/ 1009767 w 2038796"/>
              <a:gd name="connsiteY27" fmla="*/ 3175156 h 3436871"/>
              <a:gd name="connsiteX28" fmla="*/ 1020986 w 2038796"/>
              <a:gd name="connsiteY28" fmla="*/ 3393939 h 3436871"/>
              <a:gd name="connsiteX29" fmla="*/ 1217330 w 2038796"/>
              <a:gd name="connsiteY29" fmla="*/ 3410768 h 3436871"/>
              <a:gd name="connsiteX30" fmla="*/ 1211720 w 2038796"/>
              <a:gd name="connsiteY30" fmla="*/ 3225645 h 3436871"/>
              <a:gd name="connsiteX31" fmla="*/ 1228549 w 2038796"/>
              <a:gd name="connsiteY31" fmla="*/ 3051741 h 3436871"/>
              <a:gd name="connsiteX32" fmla="*/ 1211720 w 2038796"/>
              <a:gd name="connsiteY32" fmla="*/ 2922714 h 3436871"/>
              <a:gd name="connsiteX33" fmla="*/ 1234159 w 2038796"/>
              <a:gd name="connsiteY33" fmla="*/ 2883446 h 3436871"/>
              <a:gd name="connsiteX34" fmla="*/ 1250988 w 2038796"/>
              <a:gd name="connsiteY34" fmla="*/ 2664663 h 3436871"/>
              <a:gd name="connsiteX35" fmla="*/ 1256599 w 2038796"/>
              <a:gd name="connsiteY35" fmla="*/ 2552467 h 3436871"/>
              <a:gd name="connsiteX36" fmla="*/ 1262209 w 2038796"/>
              <a:gd name="connsiteY36" fmla="*/ 2417831 h 3436871"/>
              <a:gd name="connsiteX37" fmla="*/ 1357574 w 2038796"/>
              <a:gd name="connsiteY37" fmla="*/ 2569297 h 3436871"/>
              <a:gd name="connsiteX38" fmla="*/ 1368794 w 2038796"/>
              <a:gd name="connsiteY38" fmla="*/ 3107839 h 3436871"/>
              <a:gd name="connsiteX39" fmla="*/ 1413673 w 2038796"/>
              <a:gd name="connsiteY39" fmla="*/ 3113448 h 3436871"/>
              <a:gd name="connsiteX40" fmla="*/ 1419283 w 2038796"/>
              <a:gd name="connsiteY40" fmla="*/ 2625394 h 3436871"/>
              <a:gd name="connsiteX41" fmla="*/ 1469772 w 2038796"/>
              <a:gd name="connsiteY41" fmla="*/ 2636614 h 3436871"/>
              <a:gd name="connsiteX42" fmla="*/ 1480991 w 2038796"/>
              <a:gd name="connsiteY42" fmla="*/ 3292962 h 3436871"/>
              <a:gd name="connsiteX43" fmla="*/ 1531479 w 2038796"/>
              <a:gd name="connsiteY43" fmla="*/ 3276133 h 3436871"/>
              <a:gd name="connsiteX44" fmla="*/ 1537090 w 2038796"/>
              <a:gd name="connsiteY44" fmla="*/ 2804908 h 3436871"/>
              <a:gd name="connsiteX45" fmla="*/ 1604407 w 2038796"/>
              <a:gd name="connsiteY45" fmla="*/ 2961983 h 3436871"/>
              <a:gd name="connsiteX46" fmla="*/ 1991484 w 2038796"/>
              <a:gd name="connsiteY46" fmla="*/ 2765639 h 3436871"/>
              <a:gd name="connsiteX47" fmla="*/ 1997094 w 2038796"/>
              <a:gd name="connsiteY47" fmla="*/ 2653443 h 3436871"/>
              <a:gd name="connsiteX48" fmla="*/ 1828800 w 2038796"/>
              <a:gd name="connsiteY48" fmla="*/ 2636614 h 3436871"/>
              <a:gd name="connsiteX49" fmla="*/ 1694164 w 2038796"/>
              <a:gd name="connsiteY49" fmla="*/ 2546857 h 3436871"/>
              <a:gd name="connsiteX50" fmla="*/ 1621237 w 2038796"/>
              <a:gd name="connsiteY50" fmla="*/ 2451490 h 3436871"/>
              <a:gd name="connsiteX51" fmla="*/ 1694164 w 2038796"/>
              <a:gd name="connsiteY51" fmla="*/ 2328074 h 3436871"/>
              <a:gd name="connsiteX52" fmla="*/ 1514650 w 2038796"/>
              <a:gd name="connsiteY52" fmla="*/ 2030754 h 3436871"/>
              <a:gd name="connsiteX53" fmla="*/ 1531479 w 2038796"/>
              <a:gd name="connsiteY53" fmla="*/ 1610018 h 3436871"/>
              <a:gd name="connsiteX54" fmla="*/ 1301477 w 2038796"/>
              <a:gd name="connsiteY54" fmla="*/ 1615627 h 3436871"/>
              <a:gd name="connsiteX55" fmla="*/ 1323916 w 2038796"/>
              <a:gd name="connsiteY55" fmla="*/ 1486602 h 3436871"/>
              <a:gd name="connsiteX56" fmla="*/ 1262208 w 2038796"/>
              <a:gd name="connsiteY56" fmla="*/ 1301478 h 3436871"/>
              <a:gd name="connsiteX57" fmla="*/ 1301477 w 2038796"/>
              <a:gd name="connsiteY57" fmla="*/ 1228550 h 3436871"/>
              <a:gd name="connsiteX58" fmla="*/ 1234159 w 2038796"/>
              <a:gd name="connsiteY58" fmla="*/ 1043426 h 3436871"/>
              <a:gd name="connsiteX59" fmla="*/ 1250989 w 2038796"/>
              <a:gd name="connsiteY59" fmla="*/ 847083 h 3436871"/>
              <a:gd name="connsiteX60" fmla="*/ 970498 w 2038796"/>
              <a:gd name="connsiteY60" fmla="*/ 712447 h 3436871"/>
              <a:gd name="connsiteX61" fmla="*/ 1015376 w 2038796"/>
              <a:gd name="connsiteY61" fmla="*/ 622690 h 3436871"/>
              <a:gd name="connsiteX62" fmla="*/ 1150012 w 2038796"/>
              <a:gd name="connsiteY62" fmla="*/ 482445 h 3436871"/>
              <a:gd name="connsiteX63" fmla="*/ 1166841 w 2038796"/>
              <a:gd name="connsiteY63" fmla="*/ 314150 h 3436871"/>
              <a:gd name="connsiteX64" fmla="*/ 1161232 w 2038796"/>
              <a:gd name="connsiteY64" fmla="*/ 196344 h 3436871"/>
              <a:gd name="connsiteX65" fmla="*/ 1065865 w 2038796"/>
              <a:gd name="connsiteY65" fmla="*/ 117807 h 3436871"/>
              <a:gd name="connsiteX66" fmla="*/ 998547 w 2038796"/>
              <a:gd name="connsiteY66" fmla="*/ 72928 h 3436871"/>
              <a:gd name="connsiteX67" fmla="*/ 920010 w 2038796"/>
              <a:gd name="connsiteY67" fmla="*/ 0 h 3436871"/>
              <a:gd name="connsiteX0" fmla="*/ 920010 w 2038796"/>
              <a:gd name="connsiteY0" fmla="*/ 0 h 3436871"/>
              <a:gd name="connsiteX1" fmla="*/ 779764 w 2038796"/>
              <a:gd name="connsiteY1" fmla="*/ 117807 h 3436871"/>
              <a:gd name="connsiteX2" fmla="*/ 751715 w 2038796"/>
              <a:gd name="connsiteY2" fmla="*/ 224393 h 3436871"/>
              <a:gd name="connsiteX3" fmla="*/ 656348 w 2038796"/>
              <a:gd name="connsiteY3" fmla="*/ 403907 h 3436871"/>
              <a:gd name="connsiteX4" fmla="*/ 656348 w 2038796"/>
              <a:gd name="connsiteY4" fmla="*/ 460005 h 3436871"/>
              <a:gd name="connsiteX5" fmla="*/ 673178 w 2038796"/>
              <a:gd name="connsiteY5" fmla="*/ 544153 h 3436871"/>
              <a:gd name="connsiteX6" fmla="*/ 448785 w 2038796"/>
              <a:gd name="connsiteY6" fmla="*/ 656349 h 3436871"/>
              <a:gd name="connsiteX7" fmla="*/ 263661 w 2038796"/>
              <a:gd name="connsiteY7" fmla="*/ 673178 h 3436871"/>
              <a:gd name="connsiteX8" fmla="*/ 218783 w 2038796"/>
              <a:gd name="connsiteY8" fmla="*/ 948059 h 3436871"/>
              <a:gd name="connsiteX9" fmla="*/ 168294 w 2038796"/>
              <a:gd name="connsiteY9" fmla="*/ 1082695 h 3436871"/>
              <a:gd name="connsiteX10" fmla="*/ 72927 w 2038796"/>
              <a:gd name="connsiteY10" fmla="*/ 1211721 h 3436871"/>
              <a:gd name="connsiteX11" fmla="*/ 0 w 2038796"/>
              <a:gd name="connsiteY11" fmla="*/ 1346356 h 3436871"/>
              <a:gd name="connsiteX12" fmla="*/ 134635 w 2038796"/>
              <a:gd name="connsiteY12" fmla="*/ 1705384 h 3436871"/>
              <a:gd name="connsiteX13" fmla="*/ 241222 w 2038796"/>
              <a:gd name="connsiteY13" fmla="*/ 1778312 h 3436871"/>
              <a:gd name="connsiteX14" fmla="*/ 291710 w 2038796"/>
              <a:gd name="connsiteY14" fmla="*/ 1744653 h 3436871"/>
              <a:gd name="connsiteX15" fmla="*/ 336589 w 2038796"/>
              <a:gd name="connsiteY15" fmla="*/ 1800751 h 3436871"/>
              <a:gd name="connsiteX16" fmla="*/ 387077 w 2038796"/>
              <a:gd name="connsiteY16" fmla="*/ 3326621 h 3436871"/>
              <a:gd name="connsiteX17" fmla="*/ 448785 w 2038796"/>
              <a:gd name="connsiteY17" fmla="*/ 3298572 h 3436871"/>
              <a:gd name="connsiteX18" fmla="*/ 431956 w 2038796"/>
              <a:gd name="connsiteY18" fmla="*/ 2423441 h 3436871"/>
              <a:gd name="connsiteX19" fmla="*/ 482444 w 2038796"/>
              <a:gd name="connsiteY19" fmla="*/ 2434660 h 3436871"/>
              <a:gd name="connsiteX20" fmla="*/ 516103 w 2038796"/>
              <a:gd name="connsiteY20" fmla="*/ 3119058 h 3436871"/>
              <a:gd name="connsiteX21" fmla="*/ 583421 w 2038796"/>
              <a:gd name="connsiteY21" fmla="*/ 3124668 h 3436871"/>
              <a:gd name="connsiteX22" fmla="*/ 572201 w 2038796"/>
              <a:gd name="connsiteY22" fmla="*/ 2457100 h 3436871"/>
              <a:gd name="connsiteX23" fmla="*/ 964888 w 2038796"/>
              <a:gd name="connsiteY23" fmla="*/ 2462710 h 3436871"/>
              <a:gd name="connsiteX24" fmla="*/ 970498 w 2038796"/>
              <a:gd name="connsiteY24" fmla="*/ 2866616 h 3436871"/>
              <a:gd name="connsiteX25" fmla="*/ 1026596 w 2038796"/>
              <a:gd name="connsiteY25" fmla="*/ 2877836 h 3436871"/>
              <a:gd name="connsiteX26" fmla="*/ 1020986 w 2038796"/>
              <a:gd name="connsiteY26" fmla="*/ 3051740 h 3436871"/>
              <a:gd name="connsiteX27" fmla="*/ 1009767 w 2038796"/>
              <a:gd name="connsiteY27" fmla="*/ 3175156 h 3436871"/>
              <a:gd name="connsiteX28" fmla="*/ 1020986 w 2038796"/>
              <a:gd name="connsiteY28" fmla="*/ 3393939 h 3436871"/>
              <a:gd name="connsiteX29" fmla="*/ 1217330 w 2038796"/>
              <a:gd name="connsiteY29" fmla="*/ 3410768 h 3436871"/>
              <a:gd name="connsiteX30" fmla="*/ 1211720 w 2038796"/>
              <a:gd name="connsiteY30" fmla="*/ 3225645 h 3436871"/>
              <a:gd name="connsiteX31" fmla="*/ 1228549 w 2038796"/>
              <a:gd name="connsiteY31" fmla="*/ 3051741 h 3436871"/>
              <a:gd name="connsiteX32" fmla="*/ 1211720 w 2038796"/>
              <a:gd name="connsiteY32" fmla="*/ 2922714 h 3436871"/>
              <a:gd name="connsiteX33" fmla="*/ 1234159 w 2038796"/>
              <a:gd name="connsiteY33" fmla="*/ 2883446 h 3436871"/>
              <a:gd name="connsiteX34" fmla="*/ 1250988 w 2038796"/>
              <a:gd name="connsiteY34" fmla="*/ 2664663 h 3436871"/>
              <a:gd name="connsiteX35" fmla="*/ 1256599 w 2038796"/>
              <a:gd name="connsiteY35" fmla="*/ 2552467 h 3436871"/>
              <a:gd name="connsiteX36" fmla="*/ 1262209 w 2038796"/>
              <a:gd name="connsiteY36" fmla="*/ 2417831 h 3436871"/>
              <a:gd name="connsiteX37" fmla="*/ 1357574 w 2038796"/>
              <a:gd name="connsiteY37" fmla="*/ 2569297 h 3436871"/>
              <a:gd name="connsiteX38" fmla="*/ 1368794 w 2038796"/>
              <a:gd name="connsiteY38" fmla="*/ 3107839 h 3436871"/>
              <a:gd name="connsiteX39" fmla="*/ 1413673 w 2038796"/>
              <a:gd name="connsiteY39" fmla="*/ 3113448 h 3436871"/>
              <a:gd name="connsiteX40" fmla="*/ 1419283 w 2038796"/>
              <a:gd name="connsiteY40" fmla="*/ 2625394 h 3436871"/>
              <a:gd name="connsiteX41" fmla="*/ 1469772 w 2038796"/>
              <a:gd name="connsiteY41" fmla="*/ 2636614 h 3436871"/>
              <a:gd name="connsiteX42" fmla="*/ 1480991 w 2038796"/>
              <a:gd name="connsiteY42" fmla="*/ 3292962 h 3436871"/>
              <a:gd name="connsiteX43" fmla="*/ 1531479 w 2038796"/>
              <a:gd name="connsiteY43" fmla="*/ 3276133 h 3436871"/>
              <a:gd name="connsiteX44" fmla="*/ 1537090 w 2038796"/>
              <a:gd name="connsiteY44" fmla="*/ 2804908 h 3436871"/>
              <a:gd name="connsiteX45" fmla="*/ 1604407 w 2038796"/>
              <a:gd name="connsiteY45" fmla="*/ 2961983 h 3436871"/>
              <a:gd name="connsiteX46" fmla="*/ 1991484 w 2038796"/>
              <a:gd name="connsiteY46" fmla="*/ 2765639 h 3436871"/>
              <a:gd name="connsiteX47" fmla="*/ 1997094 w 2038796"/>
              <a:gd name="connsiteY47" fmla="*/ 2653443 h 3436871"/>
              <a:gd name="connsiteX48" fmla="*/ 1828800 w 2038796"/>
              <a:gd name="connsiteY48" fmla="*/ 2636614 h 3436871"/>
              <a:gd name="connsiteX49" fmla="*/ 1705383 w 2038796"/>
              <a:gd name="connsiteY49" fmla="*/ 2563686 h 3436871"/>
              <a:gd name="connsiteX50" fmla="*/ 1621237 w 2038796"/>
              <a:gd name="connsiteY50" fmla="*/ 2451490 h 3436871"/>
              <a:gd name="connsiteX51" fmla="*/ 1694164 w 2038796"/>
              <a:gd name="connsiteY51" fmla="*/ 2328074 h 3436871"/>
              <a:gd name="connsiteX52" fmla="*/ 1514650 w 2038796"/>
              <a:gd name="connsiteY52" fmla="*/ 2030754 h 3436871"/>
              <a:gd name="connsiteX53" fmla="*/ 1531479 w 2038796"/>
              <a:gd name="connsiteY53" fmla="*/ 1610018 h 3436871"/>
              <a:gd name="connsiteX54" fmla="*/ 1301477 w 2038796"/>
              <a:gd name="connsiteY54" fmla="*/ 1615627 h 3436871"/>
              <a:gd name="connsiteX55" fmla="*/ 1323916 w 2038796"/>
              <a:gd name="connsiteY55" fmla="*/ 1486602 h 3436871"/>
              <a:gd name="connsiteX56" fmla="*/ 1262208 w 2038796"/>
              <a:gd name="connsiteY56" fmla="*/ 1301478 h 3436871"/>
              <a:gd name="connsiteX57" fmla="*/ 1301477 w 2038796"/>
              <a:gd name="connsiteY57" fmla="*/ 1228550 h 3436871"/>
              <a:gd name="connsiteX58" fmla="*/ 1234159 w 2038796"/>
              <a:gd name="connsiteY58" fmla="*/ 1043426 h 3436871"/>
              <a:gd name="connsiteX59" fmla="*/ 1250989 w 2038796"/>
              <a:gd name="connsiteY59" fmla="*/ 847083 h 3436871"/>
              <a:gd name="connsiteX60" fmla="*/ 970498 w 2038796"/>
              <a:gd name="connsiteY60" fmla="*/ 712447 h 3436871"/>
              <a:gd name="connsiteX61" fmla="*/ 1015376 w 2038796"/>
              <a:gd name="connsiteY61" fmla="*/ 622690 h 3436871"/>
              <a:gd name="connsiteX62" fmla="*/ 1150012 w 2038796"/>
              <a:gd name="connsiteY62" fmla="*/ 482445 h 3436871"/>
              <a:gd name="connsiteX63" fmla="*/ 1166841 w 2038796"/>
              <a:gd name="connsiteY63" fmla="*/ 314150 h 3436871"/>
              <a:gd name="connsiteX64" fmla="*/ 1161232 w 2038796"/>
              <a:gd name="connsiteY64" fmla="*/ 196344 h 3436871"/>
              <a:gd name="connsiteX65" fmla="*/ 1065865 w 2038796"/>
              <a:gd name="connsiteY65" fmla="*/ 117807 h 3436871"/>
              <a:gd name="connsiteX66" fmla="*/ 998547 w 2038796"/>
              <a:gd name="connsiteY66" fmla="*/ 72928 h 3436871"/>
              <a:gd name="connsiteX67" fmla="*/ 920010 w 2038796"/>
              <a:gd name="connsiteY67" fmla="*/ 0 h 3436871"/>
              <a:gd name="connsiteX0" fmla="*/ 920010 w 2038796"/>
              <a:gd name="connsiteY0" fmla="*/ 0 h 3436871"/>
              <a:gd name="connsiteX1" fmla="*/ 779764 w 2038796"/>
              <a:gd name="connsiteY1" fmla="*/ 117807 h 3436871"/>
              <a:gd name="connsiteX2" fmla="*/ 751715 w 2038796"/>
              <a:gd name="connsiteY2" fmla="*/ 224393 h 3436871"/>
              <a:gd name="connsiteX3" fmla="*/ 656348 w 2038796"/>
              <a:gd name="connsiteY3" fmla="*/ 403907 h 3436871"/>
              <a:gd name="connsiteX4" fmla="*/ 656348 w 2038796"/>
              <a:gd name="connsiteY4" fmla="*/ 460005 h 3436871"/>
              <a:gd name="connsiteX5" fmla="*/ 673178 w 2038796"/>
              <a:gd name="connsiteY5" fmla="*/ 544153 h 3436871"/>
              <a:gd name="connsiteX6" fmla="*/ 448785 w 2038796"/>
              <a:gd name="connsiteY6" fmla="*/ 656349 h 3436871"/>
              <a:gd name="connsiteX7" fmla="*/ 263661 w 2038796"/>
              <a:gd name="connsiteY7" fmla="*/ 673178 h 3436871"/>
              <a:gd name="connsiteX8" fmla="*/ 218783 w 2038796"/>
              <a:gd name="connsiteY8" fmla="*/ 948059 h 3436871"/>
              <a:gd name="connsiteX9" fmla="*/ 168294 w 2038796"/>
              <a:gd name="connsiteY9" fmla="*/ 1082695 h 3436871"/>
              <a:gd name="connsiteX10" fmla="*/ 72927 w 2038796"/>
              <a:gd name="connsiteY10" fmla="*/ 1211721 h 3436871"/>
              <a:gd name="connsiteX11" fmla="*/ 0 w 2038796"/>
              <a:gd name="connsiteY11" fmla="*/ 1346356 h 3436871"/>
              <a:gd name="connsiteX12" fmla="*/ 134635 w 2038796"/>
              <a:gd name="connsiteY12" fmla="*/ 1705384 h 3436871"/>
              <a:gd name="connsiteX13" fmla="*/ 241222 w 2038796"/>
              <a:gd name="connsiteY13" fmla="*/ 1778312 h 3436871"/>
              <a:gd name="connsiteX14" fmla="*/ 291710 w 2038796"/>
              <a:gd name="connsiteY14" fmla="*/ 1744653 h 3436871"/>
              <a:gd name="connsiteX15" fmla="*/ 336589 w 2038796"/>
              <a:gd name="connsiteY15" fmla="*/ 1800751 h 3436871"/>
              <a:gd name="connsiteX16" fmla="*/ 387077 w 2038796"/>
              <a:gd name="connsiteY16" fmla="*/ 3326621 h 3436871"/>
              <a:gd name="connsiteX17" fmla="*/ 448785 w 2038796"/>
              <a:gd name="connsiteY17" fmla="*/ 3298572 h 3436871"/>
              <a:gd name="connsiteX18" fmla="*/ 431956 w 2038796"/>
              <a:gd name="connsiteY18" fmla="*/ 2423441 h 3436871"/>
              <a:gd name="connsiteX19" fmla="*/ 482444 w 2038796"/>
              <a:gd name="connsiteY19" fmla="*/ 2434660 h 3436871"/>
              <a:gd name="connsiteX20" fmla="*/ 516103 w 2038796"/>
              <a:gd name="connsiteY20" fmla="*/ 3119058 h 3436871"/>
              <a:gd name="connsiteX21" fmla="*/ 583421 w 2038796"/>
              <a:gd name="connsiteY21" fmla="*/ 3124668 h 3436871"/>
              <a:gd name="connsiteX22" fmla="*/ 572201 w 2038796"/>
              <a:gd name="connsiteY22" fmla="*/ 2457100 h 3436871"/>
              <a:gd name="connsiteX23" fmla="*/ 964888 w 2038796"/>
              <a:gd name="connsiteY23" fmla="*/ 2462710 h 3436871"/>
              <a:gd name="connsiteX24" fmla="*/ 970498 w 2038796"/>
              <a:gd name="connsiteY24" fmla="*/ 2866616 h 3436871"/>
              <a:gd name="connsiteX25" fmla="*/ 1026596 w 2038796"/>
              <a:gd name="connsiteY25" fmla="*/ 2877836 h 3436871"/>
              <a:gd name="connsiteX26" fmla="*/ 1020986 w 2038796"/>
              <a:gd name="connsiteY26" fmla="*/ 3051740 h 3436871"/>
              <a:gd name="connsiteX27" fmla="*/ 1009767 w 2038796"/>
              <a:gd name="connsiteY27" fmla="*/ 3175156 h 3436871"/>
              <a:gd name="connsiteX28" fmla="*/ 1020986 w 2038796"/>
              <a:gd name="connsiteY28" fmla="*/ 3393939 h 3436871"/>
              <a:gd name="connsiteX29" fmla="*/ 1217330 w 2038796"/>
              <a:gd name="connsiteY29" fmla="*/ 3410768 h 3436871"/>
              <a:gd name="connsiteX30" fmla="*/ 1211720 w 2038796"/>
              <a:gd name="connsiteY30" fmla="*/ 3225645 h 3436871"/>
              <a:gd name="connsiteX31" fmla="*/ 1228549 w 2038796"/>
              <a:gd name="connsiteY31" fmla="*/ 3051741 h 3436871"/>
              <a:gd name="connsiteX32" fmla="*/ 1211720 w 2038796"/>
              <a:gd name="connsiteY32" fmla="*/ 2922714 h 3436871"/>
              <a:gd name="connsiteX33" fmla="*/ 1234159 w 2038796"/>
              <a:gd name="connsiteY33" fmla="*/ 2883446 h 3436871"/>
              <a:gd name="connsiteX34" fmla="*/ 1250988 w 2038796"/>
              <a:gd name="connsiteY34" fmla="*/ 2664663 h 3436871"/>
              <a:gd name="connsiteX35" fmla="*/ 1256599 w 2038796"/>
              <a:gd name="connsiteY35" fmla="*/ 2552467 h 3436871"/>
              <a:gd name="connsiteX36" fmla="*/ 1262209 w 2038796"/>
              <a:gd name="connsiteY36" fmla="*/ 2417831 h 3436871"/>
              <a:gd name="connsiteX37" fmla="*/ 1357574 w 2038796"/>
              <a:gd name="connsiteY37" fmla="*/ 2569297 h 3436871"/>
              <a:gd name="connsiteX38" fmla="*/ 1368794 w 2038796"/>
              <a:gd name="connsiteY38" fmla="*/ 3107839 h 3436871"/>
              <a:gd name="connsiteX39" fmla="*/ 1413673 w 2038796"/>
              <a:gd name="connsiteY39" fmla="*/ 3113448 h 3436871"/>
              <a:gd name="connsiteX40" fmla="*/ 1419283 w 2038796"/>
              <a:gd name="connsiteY40" fmla="*/ 2625394 h 3436871"/>
              <a:gd name="connsiteX41" fmla="*/ 1469772 w 2038796"/>
              <a:gd name="connsiteY41" fmla="*/ 2636614 h 3436871"/>
              <a:gd name="connsiteX42" fmla="*/ 1480991 w 2038796"/>
              <a:gd name="connsiteY42" fmla="*/ 3292962 h 3436871"/>
              <a:gd name="connsiteX43" fmla="*/ 1531479 w 2038796"/>
              <a:gd name="connsiteY43" fmla="*/ 3276133 h 3436871"/>
              <a:gd name="connsiteX44" fmla="*/ 1537090 w 2038796"/>
              <a:gd name="connsiteY44" fmla="*/ 2804908 h 3436871"/>
              <a:gd name="connsiteX45" fmla="*/ 1604407 w 2038796"/>
              <a:gd name="connsiteY45" fmla="*/ 2961983 h 3436871"/>
              <a:gd name="connsiteX46" fmla="*/ 1991484 w 2038796"/>
              <a:gd name="connsiteY46" fmla="*/ 2765639 h 3436871"/>
              <a:gd name="connsiteX47" fmla="*/ 1997094 w 2038796"/>
              <a:gd name="connsiteY47" fmla="*/ 2653443 h 3436871"/>
              <a:gd name="connsiteX48" fmla="*/ 1828800 w 2038796"/>
              <a:gd name="connsiteY48" fmla="*/ 2636614 h 3436871"/>
              <a:gd name="connsiteX49" fmla="*/ 1705383 w 2038796"/>
              <a:gd name="connsiteY49" fmla="*/ 2563686 h 3436871"/>
              <a:gd name="connsiteX50" fmla="*/ 1621237 w 2038796"/>
              <a:gd name="connsiteY50" fmla="*/ 2451490 h 3436871"/>
              <a:gd name="connsiteX51" fmla="*/ 1694164 w 2038796"/>
              <a:gd name="connsiteY51" fmla="*/ 2328074 h 3436871"/>
              <a:gd name="connsiteX52" fmla="*/ 1514650 w 2038796"/>
              <a:gd name="connsiteY52" fmla="*/ 2030754 h 3436871"/>
              <a:gd name="connsiteX53" fmla="*/ 1503430 w 2038796"/>
              <a:gd name="connsiteY53" fmla="*/ 1626847 h 3436871"/>
              <a:gd name="connsiteX54" fmla="*/ 1301477 w 2038796"/>
              <a:gd name="connsiteY54" fmla="*/ 1615627 h 3436871"/>
              <a:gd name="connsiteX55" fmla="*/ 1323916 w 2038796"/>
              <a:gd name="connsiteY55" fmla="*/ 1486602 h 3436871"/>
              <a:gd name="connsiteX56" fmla="*/ 1262208 w 2038796"/>
              <a:gd name="connsiteY56" fmla="*/ 1301478 h 3436871"/>
              <a:gd name="connsiteX57" fmla="*/ 1301477 w 2038796"/>
              <a:gd name="connsiteY57" fmla="*/ 1228550 h 3436871"/>
              <a:gd name="connsiteX58" fmla="*/ 1234159 w 2038796"/>
              <a:gd name="connsiteY58" fmla="*/ 1043426 h 3436871"/>
              <a:gd name="connsiteX59" fmla="*/ 1250989 w 2038796"/>
              <a:gd name="connsiteY59" fmla="*/ 847083 h 3436871"/>
              <a:gd name="connsiteX60" fmla="*/ 970498 w 2038796"/>
              <a:gd name="connsiteY60" fmla="*/ 712447 h 3436871"/>
              <a:gd name="connsiteX61" fmla="*/ 1015376 w 2038796"/>
              <a:gd name="connsiteY61" fmla="*/ 622690 h 3436871"/>
              <a:gd name="connsiteX62" fmla="*/ 1150012 w 2038796"/>
              <a:gd name="connsiteY62" fmla="*/ 482445 h 3436871"/>
              <a:gd name="connsiteX63" fmla="*/ 1166841 w 2038796"/>
              <a:gd name="connsiteY63" fmla="*/ 314150 h 3436871"/>
              <a:gd name="connsiteX64" fmla="*/ 1161232 w 2038796"/>
              <a:gd name="connsiteY64" fmla="*/ 196344 h 3436871"/>
              <a:gd name="connsiteX65" fmla="*/ 1065865 w 2038796"/>
              <a:gd name="connsiteY65" fmla="*/ 117807 h 3436871"/>
              <a:gd name="connsiteX66" fmla="*/ 998547 w 2038796"/>
              <a:gd name="connsiteY66" fmla="*/ 72928 h 3436871"/>
              <a:gd name="connsiteX67" fmla="*/ 920010 w 2038796"/>
              <a:gd name="connsiteY67" fmla="*/ 0 h 3436871"/>
              <a:gd name="connsiteX0" fmla="*/ 920010 w 2038796"/>
              <a:gd name="connsiteY0" fmla="*/ 0 h 3436871"/>
              <a:gd name="connsiteX1" fmla="*/ 779764 w 2038796"/>
              <a:gd name="connsiteY1" fmla="*/ 117807 h 3436871"/>
              <a:gd name="connsiteX2" fmla="*/ 751715 w 2038796"/>
              <a:gd name="connsiteY2" fmla="*/ 224393 h 3436871"/>
              <a:gd name="connsiteX3" fmla="*/ 656348 w 2038796"/>
              <a:gd name="connsiteY3" fmla="*/ 403907 h 3436871"/>
              <a:gd name="connsiteX4" fmla="*/ 656348 w 2038796"/>
              <a:gd name="connsiteY4" fmla="*/ 460005 h 3436871"/>
              <a:gd name="connsiteX5" fmla="*/ 673178 w 2038796"/>
              <a:gd name="connsiteY5" fmla="*/ 544153 h 3436871"/>
              <a:gd name="connsiteX6" fmla="*/ 448785 w 2038796"/>
              <a:gd name="connsiteY6" fmla="*/ 656349 h 3436871"/>
              <a:gd name="connsiteX7" fmla="*/ 263661 w 2038796"/>
              <a:gd name="connsiteY7" fmla="*/ 673178 h 3436871"/>
              <a:gd name="connsiteX8" fmla="*/ 218783 w 2038796"/>
              <a:gd name="connsiteY8" fmla="*/ 948059 h 3436871"/>
              <a:gd name="connsiteX9" fmla="*/ 168294 w 2038796"/>
              <a:gd name="connsiteY9" fmla="*/ 1082695 h 3436871"/>
              <a:gd name="connsiteX10" fmla="*/ 72927 w 2038796"/>
              <a:gd name="connsiteY10" fmla="*/ 1211721 h 3436871"/>
              <a:gd name="connsiteX11" fmla="*/ 0 w 2038796"/>
              <a:gd name="connsiteY11" fmla="*/ 1346356 h 3436871"/>
              <a:gd name="connsiteX12" fmla="*/ 134635 w 2038796"/>
              <a:gd name="connsiteY12" fmla="*/ 1705384 h 3436871"/>
              <a:gd name="connsiteX13" fmla="*/ 241222 w 2038796"/>
              <a:gd name="connsiteY13" fmla="*/ 1778312 h 3436871"/>
              <a:gd name="connsiteX14" fmla="*/ 291710 w 2038796"/>
              <a:gd name="connsiteY14" fmla="*/ 1744653 h 3436871"/>
              <a:gd name="connsiteX15" fmla="*/ 336589 w 2038796"/>
              <a:gd name="connsiteY15" fmla="*/ 1800751 h 3436871"/>
              <a:gd name="connsiteX16" fmla="*/ 387077 w 2038796"/>
              <a:gd name="connsiteY16" fmla="*/ 3326621 h 3436871"/>
              <a:gd name="connsiteX17" fmla="*/ 448785 w 2038796"/>
              <a:gd name="connsiteY17" fmla="*/ 3298572 h 3436871"/>
              <a:gd name="connsiteX18" fmla="*/ 431956 w 2038796"/>
              <a:gd name="connsiteY18" fmla="*/ 2423441 h 3436871"/>
              <a:gd name="connsiteX19" fmla="*/ 482444 w 2038796"/>
              <a:gd name="connsiteY19" fmla="*/ 2434660 h 3436871"/>
              <a:gd name="connsiteX20" fmla="*/ 516103 w 2038796"/>
              <a:gd name="connsiteY20" fmla="*/ 3119058 h 3436871"/>
              <a:gd name="connsiteX21" fmla="*/ 583421 w 2038796"/>
              <a:gd name="connsiteY21" fmla="*/ 3124668 h 3436871"/>
              <a:gd name="connsiteX22" fmla="*/ 572201 w 2038796"/>
              <a:gd name="connsiteY22" fmla="*/ 2457100 h 3436871"/>
              <a:gd name="connsiteX23" fmla="*/ 964888 w 2038796"/>
              <a:gd name="connsiteY23" fmla="*/ 2462710 h 3436871"/>
              <a:gd name="connsiteX24" fmla="*/ 970498 w 2038796"/>
              <a:gd name="connsiteY24" fmla="*/ 2866616 h 3436871"/>
              <a:gd name="connsiteX25" fmla="*/ 1026596 w 2038796"/>
              <a:gd name="connsiteY25" fmla="*/ 2877836 h 3436871"/>
              <a:gd name="connsiteX26" fmla="*/ 1020986 w 2038796"/>
              <a:gd name="connsiteY26" fmla="*/ 3051740 h 3436871"/>
              <a:gd name="connsiteX27" fmla="*/ 1009767 w 2038796"/>
              <a:gd name="connsiteY27" fmla="*/ 3175156 h 3436871"/>
              <a:gd name="connsiteX28" fmla="*/ 1020986 w 2038796"/>
              <a:gd name="connsiteY28" fmla="*/ 3393939 h 3436871"/>
              <a:gd name="connsiteX29" fmla="*/ 1217330 w 2038796"/>
              <a:gd name="connsiteY29" fmla="*/ 3410768 h 3436871"/>
              <a:gd name="connsiteX30" fmla="*/ 1211720 w 2038796"/>
              <a:gd name="connsiteY30" fmla="*/ 3225645 h 3436871"/>
              <a:gd name="connsiteX31" fmla="*/ 1228549 w 2038796"/>
              <a:gd name="connsiteY31" fmla="*/ 3051741 h 3436871"/>
              <a:gd name="connsiteX32" fmla="*/ 1211720 w 2038796"/>
              <a:gd name="connsiteY32" fmla="*/ 2922714 h 3436871"/>
              <a:gd name="connsiteX33" fmla="*/ 1234159 w 2038796"/>
              <a:gd name="connsiteY33" fmla="*/ 2883446 h 3436871"/>
              <a:gd name="connsiteX34" fmla="*/ 1250988 w 2038796"/>
              <a:gd name="connsiteY34" fmla="*/ 2664663 h 3436871"/>
              <a:gd name="connsiteX35" fmla="*/ 1256599 w 2038796"/>
              <a:gd name="connsiteY35" fmla="*/ 2552467 h 3436871"/>
              <a:gd name="connsiteX36" fmla="*/ 1262209 w 2038796"/>
              <a:gd name="connsiteY36" fmla="*/ 2417831 h 3436871"/>
              <a:gd name="connsiteX37" fmla="*/ 1357574 w 2038796"/>
              <a:gd name="connsiteY37" fmla="*/ 2569297 h 3436871"/>
              <a:gd name="connsiteX38" fmla="*/ 1368794 w 2038796"/>
              <a:gd name="connsiteY38" fmla="*/ 3107839 h 3436871"/>
              <a:gd name="connsiteX39" fmla="*/ 1413673 w 2038796"/>
              <a:gd name="connsiteY39" fmla="*/ 3113448 h 3436871"/>
              <a:gd name="connsiteX40" fmla="*/ 1419283 w 2038796"/>
              <a:gd name="connsiteY40" fmla="*/ 2625394 h 3436871"/>
              <a:gd name="connsiteX41" fmla="*/ 1469772 w 2038796"/>
              <a:gd name="connsiteY41" fmla="*/ 2636614 h 3436871"/>
              <a:gd name="connsiteX42" fmla="*/ 1480991 w 2038796"/>
              <a:gd name="connsiteY42" fmla="*/ 3292962 h 3436871"/>
              <a:gd name="connsiteX43" fmla="*/ 1531479 w 2038796"/>
              <a:gd name="connsiteY43" fmla="*/ 3276133 h 3436871"/>
              <a:gd name="connsiteX44" fmla="*/ 1537090 w 2038796"/>
              <a:gd name="connsiteY44" fmla="*/ 2804908 h 3436871"/>
              <a:gd name="connsiteX45" fmla="*/ 1604407 w 2038796"/>
              <a:gd name="connsiteY45" fmla="*/ 2961983 h 3436871"/>
              <a:gd name="connsiteX46" fmla="*/ 1991484 w 2038796"/>
              <a:gd name="connsiteY46" fmla="*/ 2765639 h 3436871"/>
              <a:gd name="connsiteX47" fmla="*/ 1997094 w 2038796"/>
              <a:gd name="connsiteY47" fmla="*/ 2653443 h 3436871"/>
              <a:gd name="connsiteX48" fmla="*/ 1828800 w 2038796"/>
              <a:gd name="connsiteY48" fmla="*/ 2636614 h 3436871"/>
              <a:gd name="connsiteX49" fmla="*/ 1705383 w 2038796"/>
              <a:gd name="connsiteY49" fmla="*/ 2563686 h 3436871"/>
              <a:gd name="connsiteX50" fmla="*/ 1621237 w 2038796"/>
              <a:gd name="connsiteY50" fmla="*/ 2451490 h 3436871"/>
              <a:gd name="connsiteX51" fmla="*/ 1694164 w 2038796"/>
              <a:gd name="connsiteY51" fmla="*/ 2328074 h 3436871"/>
              <a:gd name="connsiteX52" fmla="*/ 1514650 w 2038796"/>
              <a:gd name="connsiteY52" fmla="*/ 2030754 h 3436871"/>
              <a:gd name="connsiteX53" fmla="*/ 1503430 w 2038796"/>
              <a:gd name="connsiteY53" fmla="*/ 1626847 h 3436871"/>
              <a:gd name="connsiteX54" fmla="*/ 1301477 w 2038796"/>
              <a:gd name="connsiteY54" fmla="*/ 1615627 h 3436871"/>
              <a:gd name="connsiteX55" fmla="*/ 1323916 w 2038796"/>
              <a:gd name="connsiteY55" fmla="*/ 1486602 h 3436871"/>
              <a:gd name="connsiteX56" fmla="*/ 1262208 w 2038796"/>
              <a:gd name="connsiteY56" fmla="*/ 1301478 h 3436871"/>
              <a:gd name="connsiteX57" fmla="*/ 1301477 w 2038796"/>
              <a:gd name="connsiteY57" fmla="*/ 1228550 h 3436871"/>
              <a:gd name="connsiteX58" fmla="*/ 1234159 w 2038796"/>
              <a:gd name="connsiteY58" fmla="*/ 1043426 h 3436871"/>
              <a:gd name="connsiteX59" fmla="*/ 1250989 w 2038796"/>
              <a:gd name="connsiteY59" fmla="*/ 847083 h 3436871"/>
              <a:gd name="connsiteX60" fmla="*/ 970498 w 2038796"/>
              <a:gd name="connsiteY60" fmla="*/ 712447 h 3436871"/>
              <a:gd name="connsiteX61" fmla="*/ 1015376 w 2038796"/>
              <a:gd name="connsiteY61" fmla="*/ 622690 h 3436871"/>
              <a:gd name="connsiteX62" fmla="*/ 1150012 w 2038796"/>
              <a:gd name="connsiteY62" fmla="*/ 482445 h 3436871"/>
              <a:gd name="connsiteX63" fmla="*/ 1166841 w 2038796"/>
              <a:gd name="connsiteY63" fmla="*/ 314150 h 3436871"/>
              <a:gd name="connsiteX64" fmla="*/ 1161232 w 2038796"/>
              <a:gd name="connsiteY64" fmla="*/ 196344 h 3436871"/>
              <a:gd name="connsiteX65" fmla="*/ 1065865 w 2038796"/>
              <a:gd name="connsiteY65" fmla="*/ 117807 h 3436871"/>
              <a:gd name="connsiteX66" fmla="*/ 998547 w 2038796"/>
              <a:gd name="connsiteY66" fmla="*/ 72928 h 3436871"/>
              <a:gd name="connsiteX67" fmla="*/ 920010 w 2038796"/>
              <a:gd name="connsiteY67" fmla="*/ 0 h 3436871"/>
              <a:gd name="connsiteX0" fmla="*/ 920010 w 2038796"/>
              <a:gd name="connsiteY0" fmla="*/ 0 h 3436871"/>
              <a:gd name="connsiteX1" fmla="*/ 779764 w 2038796"/>
              <a:gd name="connsiteY1" fmla="*/ 117807 h 3436871"/>
              <a:gd name="connsiteX2" fmla="*/ 751715 w 2038796"/>
              <a:gd name="connsiteY2" fmla="*/ 224393 h 3436871"/>
              <a:gd name="connsiteX3" fmla="*/ 656348 w 2038796"/>
              <a:gd name="connsiteY3" fmla="*/ 403907 h 3436871"/>
              <a:gd name="connsiteX4" fmla="*/ 656348 w 2038796"/>
              <a:gd name="connsiteY4" fmla="*/ 460005 h 3436871"/>
              <a:gd name="connsiteX5" fmla="*/ 673178 w 2038796"/>
              <a:gd name="connsiteY5" fmla="*/ 544153 h 3436871"/>
              <a:gd name="connsiteX6" fmla="*/ 448785 w 2038796"/>
              <a:gd name="connsiteY6" fmla="*/ 656349 h 3436871"/>
              <a:gd name="connsiteX7" fmla="*/ 263661 w 2038796"/>
              <a:gd name="connsiteY7" fmla="*/ 673178 h 3436871"/>
              <a:gd name="connsiteX8" fmla="*/ 218783 w 2038796"/>
              <a:gd name="connsiteY8" fmla="*/ 948059 h 3436871"/>
              <a:gd name="connsiteX9" fmla="*/ 168294 w 2038796"/>
              <a:gd name="connsiteY9" fmla="*/ 1082695 h 3436871"/>
              <a:gd name="connsiteX10" fmla="*/ 72927 w 2038796"/>
              <a:gd name="connsiteY10" fmla="*/ 1211721 h 3436871"/>
              <a:gd name="connsiteX11" fmla="*/ 0 w 2038796"/>
              <a:gd name="connsiteY11" fmla="*/ 1346356 h 3436871"/>
              <a:gd name="connsiteX12" fmla="*/ 134635 w 2038796"/>
              <a:gd name="connsiteY12" fmla="*/ 1705384 h 3436871"/>
              <a:gd name="connsiteX13" fmla="*/ 241222 w 2038796"/>
              <a:gd name="connsiteY13" fmla="*/ 1778312 h 3436871"/>
              <a:gd name="connsiteX14" fmla="*/ 291710 w 2038796"/>
              <a:gd name="connsiteY14" fmla="*/ 1744653 h 3436871"/>
              <a:gd name="connsiteX15" fmla="*/ 336589 w 2038796"/>
              <a:gd name="connsiteY15" fmla="*/ 1800751 h 3436871"/>
              <a:gd name="connsiteX16" fmla="*/ 387077 w 2038796"/>
              <a:gd name="connsiteY16" fmla="*/ 3326621 h 3436871"/>
              <a:gd name="connsiteX17" fmla="*/ 448785 w 2038796"/>
              <a:gd name="connsiteY17" fmla="*/ 3298572 h 3436871"/>
              <a:gd name="connsiteX18" fmla="*/ 431956 w 2038796"/>
              <a:gd name="connsiteY18" fmla="*/ 2423441 h 3436871"/>
              <a:gd name="connsiteX19" fmla="*/ 482444 w 2038796"/>
              <a:gd name="connsiteY19" fmla="*/ 2434660 h 3436871"/>
              <a:gd name="connsiteX20" fmla="*/ 516103 w 2038796"/>
              <a:gd name="connsiteY20" fmla="*/ 3119058 h 3436871"/>
              <a:gd name="connsiteX21" fmla="*/ 583421 w 2038796"/>
              <a:gd name="connsiteY21" fmla="*/ 3124668 h 3436871"/>
              <a:gd name="connsiteX22" fmla="*/ 572201 w 2038796"/>
              <a:gd name="connsiteY22" fmla="*/ 2457100 h 3436871"/>
              <a:gd name="connsiteX23" fmla="*/ 964888 w 2038796"/>
              <a:gd name="connsiteY23" fmla="*/ 2462710 h 3436871"/>
              <a:gd name="connsiteX24" fmla="*/ 970498 w 2038796"/>
              <a:gd name="connsiteY24" fmla="*/ 2866616 h 3436871"/>
              <a:gd name="connsiteX25" fmla="*/ 1026596 w 2038796"/>
              <a:gd name="connsiteY25" fmla="*/ 2877836 h 3436871"/>
              <a:gd name="connsiteX26" fmla="*/ 1020986 w 2038796"/>
              <a:gd name="connsiteY26" fmla="*/ 3051740 h 3436871"/>
              <a:gd name="connsiteX27" fmla="*/ 1009767 w 2038796"/>
              <a:gd name="connsiteY27" fmla="*/ 3175156 h 3436871"/>
              <a:gd name="connsiteX28" fmla="*/ 1020986 w 2038796"/>
              <a:gd name="connsiteY28" fmla="*/ 3393939 h 3436871"/>
              <a:gd name="connsiteX29" fmla="*/ 1217330 w 2038796"/>
              <a:gd name="connsiteY29" fmla="*/ 3410768 h 3436871"/>
              <a:gd name="connsiteX30" fmla="*/ 1211720 w 2038796"/>
              <a:gd name="connsiteY30" fmla="*/ 3225645 h 3436871"/>
              <a:gd name="connsiteX31" fmla="*/ 1228549 w 2038796"/>
              <a:gd name="connsiteY31" fmla="*/ 3051741 h 3436871"/>
              <a:gd name="connsiteX32" fmla="*/ 1211720 w 2038796"/>
              <a:gd name="connsiteY32" fmla="*/ 2922714 h 3436871"/>
              <a:gd name="connsiteX33" fmla="*/ 1234159 w 2038796"/>
              <a:gd name="connsiteY33" fmla="*/ 2883446 h 3436871"/>
              <a:gd name="connsiteX34" fmla="*/ 1250988 w 2038796"/>
              <a:gd name="connsiteY34" fmla="*/ 2664663 h 3436871"/>
              <a:gd name="connsiteX35" fmla="*/ 1256599 w 2038796"/>
              <a:gd name="connsiteY35" fmla="*/ 2552467 h 3436871"/>
              <a:gd name="connsiteX36" fmla="*/ 1262209 w 2038796"/>
              <a:gd name="connsiteY36" fmla="*/ 2417831 h 3436871"/>
              <a:gd name="connsiteX37" fmla="*/ 1357574 w 2038796"/>
              <a:gd name="connsiteY37" fmla="*/ 2569297 h 3436871"/>
              <a:gd name="connsiteX38" fmla="*/ 1368794 w 2038796"/>
              <a:gd name="connsiteY38" fmla="*/ 3107839 h 3436871"/>
              <a:gd name="connsiteX39" fmla="*/ 1413673 w 2038796"/>
              <a:gd name="connsiteY39" fmla="*/ 3113448 h 3436871"/>
              <a:gd name="connsiteX40" fmla="*/ 1419283 w 2038796"/>
              <a:gd name="connsiteY40" fmla="*/ 2625394 h 3436871"/>
              <a:gd name="connsiteX41" fmla="*/ 1469772 w 2038796"/>
              <a:gd name="connsiteY41" fmla="*/ 2636614 h 3436871"/>
              <a:gd name="connsiteX42" fmla="*/ 1480991 w 2038796"/>
              <a:gd name="connsiteY42" fmla="*/ 3292962 h 3436871"/>
              <a:gd name="connsiteX43" fmla="*/ 1531479 w 2038796"/>
              <a:gd name="connsiteY43" fmla="*/ 3276133 h 3436871"/>
              <a:gd name="connsiteX44" fmla="*/ 1537090 w 2038796"/>
              <a:gd name="connsiteY44" fmla="*/ 2804908 h 3436871"/>
              <a:gd name="connsiteX45" fmla="*/ 1604407 w 2038796"/>
              <a:gd name="connsiteY45" fmla="*/ 2961983 h 3436871"/>
              <a:gd name="connsiteX46" fmla="*/ 1991484 w 2038796"/>
              <a:gd name="connsiteY46" fmla="*/ 2765639 h 3436871"/>
              <a:gd name="connsiteX47" fmla="*/ 1997094 w 2038796"/>
              <a:gd name="connsiteY47" fmla="*/ 2653443 h 3436871"/>
              <a:gd name="connsiteX48" fmla="*/ 1828800 w 2038796"/>
              <a:gd name="connsiteY48" fmla="*/ 2636614 h 3436871"/>
              <a:gd name="connsiteX49" fmla="*/ 1705383 w 2038796"/>
              <a:gd name="connsiteY49" fmla="*/ 2563686 h 3436871"/>
              <a:gd name="connsiteX50" fmla="*/ 1621237 w 2038796"/>
              <a:gd name="connsiteY50" fmla="*/ 2451490 h 3436871"/>
              <a:gd name="connsiteX51" fmla="*/ 1694164 w 2038796"/>
              <a:gd name="connsiteY51" fmla="*/ 2328074 h 3436871"/>
              <a:gd name="connsiteX52" fmla="*/ 1514650 w 2038796"/>
              <a:gd name="connsiteY52" fmla="*/ 2030754 h 3436871"/>
              <a:gd name="connsiteX53" fmla="*/ 1503430 w 2038796"/>
              <a:gd name="connsiteY53" fmla="*/ 1626847 h 3436871"/>
              <a:gd name="connsiteX54" fmla="*/ 1312696 w 2038796"/>
              <a:gd name="connsiteY54" fmla="*/ 1649285 h 3436871"/>
              <a:gd name="connsiteX55" fmla="*/ 1323916 w 2038796"/>
              <a:gd name="connsiteY55" fmla="*/ 1486602 h 3436871"/>
              <a:gd name="connsiteX56" fmla="*/ 1262208 w 2038796"/>
              <a:gd name="connsiteY56" fmla="*/ 1301478 h 3436871"/>
              <a:gd name="connsiteX57" fmla="*/ 1301477 w 2038796"/>
              <a:gd name="connsiteY57" fmla="*/ 1228550 h 3436871"/>
              <a:gd name="connsiteX58" fmla="*/ 1234159 w 2038796"/>
              <a:gd name="connsiteY58" fmla="*/ 1043426 h 3436871"/>
              <a:gd name="connsiteX59" fmla="*/ 1250989 w 2038796"/>
              <a:gd name="connsiteY59" fmla="*/ 847083 h 3436871"/>
              <a:gd name="connsiteX60" fmla="*/ 970498 w 2038796"/>
              <a:gd name="connsiteY60" fmla="*/ 712447 h 3436871"/>
              <a:gd name="connsiteX61" fmla="*/ 1015376 w 2038796"/>
              <a:gd name="connsiteY61" fmla="*/ 622690 h 3436871"/>
              <a:gd name="connsiteX62" fmla="*/ 1150012 w 2038796"/>
              <a:gd name="connsiteY62" fmla="*/ 482445 h 3436871"/>
              <a:gd name="connsiteX63" fmla="*/ 1166841 w 2038796"/>
              <a:gd name="connsiteY63" fmla="*/ 314150 h 3436871"/>
              <a:gd name="connsiteX64" fmla="*/ 1161232 w 2038796"/>
              <a:gd name="connsiteY64" fmla="*/ 196344 h 3436871"/>
              <a:gd name="connsiteX65" fmla="*/ 1065865 w 2038796"/>
              <a:gd name="connsiteY65" fmla="*/ 117807 h 3436871"/>
              <a:gd name="connsiteX66" fmla="*/ 998547 w 2038796"/>
              <a:gd name="connsiteY66" fmla="*/ 72928 h 3436871"/>
              <a:gd name="connsiteX67" fmla="*/ 920010 w 2038796"/>
              <a:gd name="connsiteY67" fmla="*/ 0 h 3436871"/>
              <a:gd name="connsiteX0" fmla="*/ 920010 w 2038796"/>
              <a:gd name="connsiteY0" fmla="*/ 0 h 3436871"/>
              <a:gd name="connsiteX1" fmla="*/ 779764 w 2038796"/>
              <a:gd name="connsiteY1" fmla="*/ 117807 h 3436871"/>
              <a:gd name="connsiteX2" fmla="*/ 751715 w 2038796"/>
              <a:gd name="connsiteY2" fmla="*/ 224393 h 3436871"/>
              <a:gd name="connsiteX3" fmla="*/ 656348 w 2038796"/>
              <a:gd name="connsiteY3" fmla="*/ 403907 h 3436871"/>
              <a:gd name="connsiteX4" fmla="*/ 656348 w 2038796"/>
              <a:gd name="connsiteY4" fmla="*/ 460005 h 3436871"/>
              <a:gd name="connsiteX5" fmla="*/ 673178 w 2038796"/>
              <a:gd name="connsiteY5" fmla="*/ 544153 h 3436871"/>
              <a:gd name="connsiteX6" fmla="*/ 448785 w 2038796"/>
              <a:gd name="connsiteY6" fmla="*/ 656349 h 3436871"/>
              <a:gd name="connsiteX7" fmla="*/ 263661 w 2038796"/>
              <a:gd name="connsiteY7" fmla="*/ 673178 h 3436871"/>
              <a:gd name="connsiteX8" fmla="*/ 218783 w 2038796"/>
              <a:gd name="connsiteY8" fmla="*/ 948059 h 3436871"/>
              <a:gd name="connsiteX9" fmla="*/ 168294 w 2038796"/>
              <a:gd name="connsiteY9" fmla="*/ 1082695 h 3436871"/>
              <a:gd name="connsiteX10" fmla="*/ 72927 w 2038796"/>
              <a:gd name="connsiteY10" fmla="*/ 1211721 h 3436871"/>
              <a:gd name="connsiteX11" fmla="*/ 0 w 2038796"/>
              <a:gd name="connsiteY11" fmla="*/ 1346356 h 3436871"/>
              <a:gd name="connsiteX12" fmla="*/ 134635 w 2038796"/>
              <a:gd name="connsiteY12" fmla="*/ 1705384 h 3436871"/>
              <a:gd name="connsiteX13" fmla="*/ 241222 w 2038796"/>
              <a:gd name="connsiteY13" fmla="*/ 1778312 h 3436871"/>
              <a:gd name="connsiteX14" fmla="*/ 291710 w 2038796"/>
              <a:gd name="connsiteY14" fmla="*/ 1744653 h 3436871"/>
              <a:gd name="connsiteX15" fmla="*/ 336589 w 2038796"/>
              <a:gd name="connsiteY15" fmla="*/ 1800751 h 3436871"/>
              <a:gd name="connsiteX16" fmla="*/ 387077 w 2038796"/>
              <a:gd name="connsiteY16" fmla="*/ 3326621 h 3436871"/>
              <a:gd name="connsiteX17" fmla="*/ 448785 w 2038796"/>
              <a:gd name="connsiteY17" fmla="*/ 3298572 h 3436871"/>
              <a:gd name="connsiteX18" fmla="*/ 431956 w 2038796"/>
              <a:gd name="connsiteY18" fmla="*/ 2423441 h 3436871"/>
              <a:gd name="connsiteX19" fmla="*/ 482444 w 2038796"/>
              <a:gd name="connsiteY19" fmla="*/ 2434660 h 3436871"/>
              <a:gd name="connsiteX20" fmla="*/ 516103 w 2038796"/>
              <a:gd name="connsiteY20" fmla="*/ 3119058 h 3436871"/>
              <a:gd name="connsiteX21" fmla="*/ 583421 w 2038796"/>
              <a:gd name="connsiteY21" fmla="*/ 3124668 h 3436871"/>
              <a:gd name="connsiteX22" fmla="*/ 572201 w 2038796"/>
              <a:gd name="connsiteY22" fmla="*/ 2457100 h 3436871"/>
              <a:gd name="connsiteX23" fmla="*/ 964888 w 2038796"/>
              <a:gd name="connsiteY23" fmla="*/ 2462710 h 3436871"/>
              <a:gd name="connsiteX24" fmla="*/ 970498 w 2038796"/>
              <a:gd name="connsiteY24" fmla="*/ 2866616 h 3436871"/>
              <a:gd name="connsiteX25" fmla="*/ 1026596 w 2038796"/>
              <a:gd name="connsiteY25" fmla="*/ 2877836 h 3436871"/>
              <a:gd name="connsiteX26" fmla="*/ 1020986 w 2038796"/>
              <a:gd name="connsiteY26" fmla="*/ 3051740 h 3436871"/>
              <a:gd name="connsiteX27" fmla="*/ 1009767 w 2038796"/>
              <a:gd name="connsiteY27" fmla="*/ 3175156 h 3436871"/>
              <a:gd name="connsiteX28" fmla="*/ 1020986 w 2038796"/>
              <a:gd name="connsiteY28" fmla="*/ 3393939 h 3436871"/>
              <a:gd name="connsiteX29" fmla="*/ 1217330 w 2038796"/>
              <a:gd name="connsiteY29" fmla="*/ 3410768 h 3436871"/>
              <a:gd name="connsiteX30" fmla="*/ 1211720 w 2038796"/>
              <a:gd name="connsiteY30" fmla="*/ 3225645 h 3436871"/>
              <a:gd name="connsiteX31" fmla="*/ 1228549 w 2038796"/>
              <a:gd name="connsiteY31" fmla="*/ 3051741 h 3436871"/>
              <a:gd name="connsiteX32" fmla="*/ 1211720 w 2038796"/>
              <a:gd name="connsiteY32" fmla="*/ 2922714 h 3436871"/>
              <a:gd name="connsiteX33" fmla="*/ 1234159 w 2038796"/>
              <a:gd name="connsiteY33" fmla="*/ 2883446 h 3436871"/>
              <a:gd name="connsiteX34" fmla="*/ 1250988 w 2038796"/>
              <a:gd name="connsiteY34" fmla="*/ 2664663 h 3436871"/>
              <a:gd name="connsiteX35" fmla="*/ 1256599 w 2038796"/>
              <a:gd name="connsiteY35" fmla="*/ 2552467 h 3436871"/>
              <a:gd name="connsiteX36" fmla="*/ 1262209 w 2038796"/>
              <a:gd name="connsiteY36" fmla="*/ 2417831 h 3436871"/>
              <a:gd name="connsiteX37" fmla="*/ 1357574 w 2038796"/>
              <a:gd name="connsiteY37" fmla="*/ 2569297 h 3436871"/>
              <a:gd name="connsiteX38" fmla="*/ 1368794 w 2038796"/>
              <a:gd name="connsiteY38" fmla="*/ 3107839 h 3436871"/>
              <a:gd name="connsiteX39" fmla="*/ 1413673 w 2038796"/>
              <a:gd name="connsiteY39" fmla="*/ 3113448 h 3436871"/>
              <a:gd name="connsiteX40" fmla="*/ 1419283 w 2038796"/>
              <a:gd name="connsiteY40" fmla="*/ 2625394 h 3436871"/>
              <a:gd name="connsiteX41" fmla="*/ 1469772 w 2038796"/>
              <a:gd name="connsiteY41" fmla="*/ 2636614 h 3436871"/>
              <a:gd name="connsiteX42" fmla="*/ 1480991 w 2038796"/>
              <a:gd name="connsiteY42" fmla="*/ 3292962 h 3436871"/>
              <a:gd name="connsiteX43" fmla="*/ 1531479 w 2038796"/>
              <a:gd name="connsiteY43" fmla="*/ 3276133 h 3436871"/>
              <a:gd name="connsiteX44" fmla="*/ 1537090 w 2038796"/>
              <a:gd name="connsiteY44" fmla="*/ 2804908 h 3436871"/>
              <a:gd name="connsiteX45" fmla="*/ 1604407 w 2038796"/>
              <a:gd name="connsiteY45" fmla="*/ 2961983 h 3436871"/>
              <a:gd name="connsiteX46" fmla="*/ 1991484 w 2038796"/>
              <a:gd name="connsiteY46" fmla="*/ 2765639 h 3436871"/>
              <a:gd name="connsiteX47" fmla="*/ 1997094 w 2038796"/>
              <a:gd name="connsiteY47" fmla="*/ 2653443 h 3436871"/>
              <a:gd name="connsiteX48" fmla="*/ 1828800 w 2038796"/>
              <a:gd name="connsiteY48" fmla="*/ 2636614 h 3436871"/>
              <a:gd name="connsiteX49" fmla="*/ 1705383 w 2038796"/>
              <a:gd name="connsiteY49" fmla="*/ 2563686 h 3436871"/>
              <a:gd name="connsiteX50" fmla="*/ 1621237 w 2038796"/>
              <a:gd name="connsiteY50" fmla="*/ 2451490 h 3436871"/>
              <a:gd name="connsiteX51" fmla="*/ 1694164 w 2038796"/>
              <a:gd name="connsiteY51" fmla="*/ 2328074 h 3436871"/>
              <a:gd name="connsiteX52" fmla="*/ 1514650 w 2038796"/>
              <a:gd name="connsiteY52" fmla="*/ 2030754 h 3436871"/>
              <a:gd name="connsiteX53" fmla="*/ 1503430 w 2038796"/>
              <a:gd name="connsiteY53" fmla="*/ 1626847 h 3436871"/>
              <a:gd name="connsiteX54" fmla="*/ 1312696 w 2038796"/>
              <a:gd name="connsiteY54" fmla="*/ 1649285 h 3436871"/>
              <a:gd name="connsiteX55" fmla="*/ 1323916 w 2038796"/>
              <a:gd name="connsiteY55" fmla="*/ 1486602 h 3436871"/>
              <a:gd name="connsiteX56" fmla="*/ 1262208 w 2038796"/>
              <a:gd name="connsiteY56" fmla="*/ 1346357 h 3436871"/>
              <a:gd name="connsiteX57" fmla="*/ 1301477 w 2038796"/>
              <a:gd name="connsiteY57" fmla="*/ 1228550 h 3436871"/>
              <a:gd name="connsiteX58" fmla="*/ 1234159 w 2038796"/>
              <a:gd name="connsiteY58" fmla="*/ 1043426 h 3436871"/>
              <a:gd name="connsiteX59" fmla="*/ 1250989 w 2038796"/>
              <a:gd name="connsiteY59" fmla="*/ 847083 h 3436871"/>
              <a:gd name="connsiteX60" fmla="*/ 970498 w 2038796"/>
              <a:gd name="connsiteY60" fmla="*/ 712447 h 3436871"/>
              <a:gd name="connsiteX61" fmla="*/ 1015376 w 2038796"/>
              <a:gd name="connsiteY61" fmla="*/ 622690 h 3436871"/>
              <a:gd name="connsiteX62" fmla="*/ 1150012 w 2038796"/>
              <a:gd name="connsiteY62" fmla="*/ 482445 h 3436871"/>
              <a:gd name="connsiteX63" fmla="*/ 1166841 w 2038796"/>
              <a:gd name="connsiteY63" fmla="*/ 314150 h 3436871"/>
              <a:gd name="connsiteX64" fmla="*/ 1161232 w 2038796"/>
              <a:gd name="connsiteY64" fmla="*/ 196344 h 3436871"/>
              <a:gd name="connsiteX65" fmla="*/ 1065865 w 2038796"/>
              <a:gd name="connsiteY65" fmla="*/ 117807 h 3436871"/>
              <a:gd name="connsiteX66" fmla="*/ 998547 w 2038796"/>
              <a:gd name="connsiteY66" fmla="*/ 72928 h 3436871"/>
              <a:gd name="connsiteX67" fmla="*/ 920010 w 2038796"/>
              <a:gd name="connsiteY67" fmla="*/ 0 h 3436871"/>
              <a:gd name="connsiteX0" fmla="*/ 920010 w 2038796"/>
              <a:gd name="connsiteY0" fmla="*/ 0 h 3436871"/>
              <a:gd name="connsiteX1" fmla="*/ 779764 w 2038796"/>
              <a:gd name="connsiteY1" fmla="*/ 117807 h 3436871"/>
              <a:gd name="connsiteX2" fmla="*/ 751715 w 2038796"/>
              <a:gd name="connsiteY2" fmla="*/ 224393 h 3436871"/>
              <a:gd name="connsiteX3" fmla="*/ 656348 w 2038796"/>
              <a:gd name="connsiteY3" fmla="*/ 403907 h 3436871"/>
              <a:gd name="connsiteX4" fmla="*/ 656348 w 2038796"/>
              <a:gd name="connsiteY4" fmla="*/ 460005 h 3436871"/>
              <a:gd name="connsiteX5" fmla="*/ 673178 w 2038796"/>
              <a:gd name="connsiteY5" fmla="*/ 544153 h 3436871"/>
              <a:gd name="connsiteX6" fmla="*/ 448785 w 2038796"/>
              <a:gd name="connsiteY6" fmla="*/ 656349 h 3436871"/>
              <a:gd name="connsiteX7" fmla="*/ 263661 w 2038796"/>
              <a:gd name="connsiteY7" fmla="*/ 673178 h 3436871"/>
              <a:gd name="connsiteX8" fmla="*/ 218783 w 2038796"/>
              <a:gd name="connsiteY8" fmla="*/ 948059 h 3436871"/>
              <a:gd name="connsiteX9" fmla="*/ 168294 w 2038796"/>
              <a:gd name="connsiteY9" fmla="*/ 1082695 h 3436871"/>
              <a:gd name="connsiteX10" fmla="*/ 72927 w 2038796"/>
              <a:gd name="connsiteY10" fmla="*/ 1211721 h 3436871"/>
              <a:gd name="connsiteX11" fmla="*/ 0 w 2038796"/>
              <a:gd name="connsiteY11" fmla="*/ 1346356 h 3436871"/>
              <a:gd name="connsiteX12" fmla="*/ 134635 w 2038796"/>
              <a:gd name="connsiteY12" fmla="*/ 1705384 h 3436871"/>
              <a:gd name="connsiteX13" fmla="*/ 241222 w 2038796"/>
              <a:gd name="connsiteY13" fmla="*/ 1778312 h 3436871"/>
              <a:gd name="connsiteX14" fmla="*/ 291710 w 2038796"/>
              <a:gd name="connsiteY14" fmla="*/ 1744653 h 3436871"/>
              <a:gd name="connsiteX15" fmla="*/ 336589 w 2038796"/>
              <a:gd name="connsiteY15" fmla="*/ 1800751 h 3436871"/>
              <a:gd name="connsiteX16" fmla="*/ 387077 w 2038796"/>
              <a:gd name="connsiteY16" fmla="*/ 3326621 h 3436871"/>
              <a:gd name="connsiteX17" fmla="*/ 448785 w 2038796"/>
              <a:gd name="connsiteY17" fmla="*/ 3298572 h 3436871"/>
              <a:gd name="connsiteX18" fmla="*/ 431956 w 2038796"/>
              <a:gd name="connsiteY18" fmla="*/ 2423441 h 3436871"/>
              <a:gd name="connsiteX19" fmla="*/ 482444 w 2038796"/>
              <a:gd name="connsiteY19" fmla="*/ 2434660 h 3436871"/>
              <a:gd name="connsiteX20" fmla="*/ 516103 w 2038796"/>
              <a:gd name="connsiteY20" fmla="*/ 3119058 h 3436871"/>
              <a:gd name="connsiteX21" fmla="*/ 583421 w 2038796"/>
              <a:gd name="connsiteY21" fmla="*/ 3124668 h 3436871"/>
              <a:gd name="connsiteX22" fmla="*/ 572201 w 2038796"/>
              <a:gd name="connsiteY22" fmla="*/ 2457100 h 3436871"/>
              <a:gd name="connsiteX23" fmla="*/ 964888 w 2038796"/>
              <a:gd name="connsiteY23" fmla="*/ 2462710 h 3436871"/>
              <a:gd name="connsiteX24" fmla="*/ 970498 w 2038796"/>
              <a:gd name="connsiteY24" fmla="*/ 2866616 h 3436871"/>
              <a:gd name="connsiteX25" fmla="*/ 1026596 w 2038796"/>
              <a:gd name="connsiteY25" fmla="*/ 2877836 h 3436871"/>
              <a:gd name="connsiteX26" fmla="*/ 1020986 w 2038796"/>
              <a:gd name="connsiteY26" fmla="*/ 3051740 h 3436871"/>
              <a:gd name="connsiteX27" fmla="*/ 1009767 w 2038796"/>
              <a:gd name="connsiteY27" fmla="*/ 3175156 h 3436871"/>
              <a:gd name="connsiteX28" fmla="*/ 1020986 w 2038796"/>
              <a:gd name="connsiteY28" fmla="*/ 3393939 h 3436871"/>
              <a:gd name="connsiteX29" fmla="*/ 1217330 w 2038796"/>
              <a:gd name="connsiteY29" fmla="*/ 3410768 h 3436871"/>
              <a:gd name="connsiteX30" fmla="*/ 1211720 w 2038796"/>
              <a:gd name="connsiteY30" fmla="*/ 3225645 h 3436871"/>
              <a:gd name="connsiteX31" fmla="*/ 1228549 w 2038796"/>
              <a:gd name="connsiteY31" fmla="*/ 3051741 h 3436871"/>
              <a:gd name="connsiteX32" fmla="*/ 1211720 w 2038796"/>
              <a:gd name="connsiteY32" fmla="*/ 2922714 h 3436871"/>
              <a:gd name="connsiteX33" fmla="*/ 1234159 w 2038796"/>
              <a:gd name="connsiteY33" fmla="*/ 2883446 h 3436871"/>
              <a:gd name="connsiteX34" fmla="*/ 1250988 w 2038796"/>
              <a:gd name="connsiteY34" fmla="*/ 2664663 h 3436871"/>
              <a:gd name="connsiteX35" fmla="*/ 1256599 w 2038796"/>
              <a:gd name="connsiteY35" fmla="*/ 2552467 h 3436871"/>
              <a:gd name="connsiteX36" fmla="*/ 1262209 w 2038796"/>
              <a:gd name="connsiteY36" fmla="*/ 2417831 h 3436871"/>
              <a:gd name="connsiteX37" fmla="*/ 1357574 w 2038796"/>
              <a:gd name="connsiteY37" fmla="*/ 2569297 h 3436871"/>
              <a:gd name="connsiteX38" fmla="*/ 1368794 w 2038796"/>
              <a:gd name="connsiteY38" fmla="*/ 3107839 h 3436871"/>
              <a:gd name="connsiteX39" fmla="*/ 1413673 w 2038796"/>
              <a:gd name="connsiteY39" fmla="*/ 3113448 h 3436871"/>
              <a:gd name="connsiteX40" fmla="*/ 1419283 w 2038796"/>
              <a:gd name="connsiteY40" fmla="*/ 2625394 h 3436871"/>
              <a:gd name="connsiteX41" fmla="*/ 1469772 w 2038796"/>
              <a:gd name="connsiteY41" fmla="*/ 2636614 h 3436871"/>
              <a:gd name="connsiteX42" fmla="*/ 1480991 w 2038796"/>
              <a:gd name="connsiteY42" fmla="*/ 3292962 h 3436871"/>
              <a:gd name="connsiteX43" fmla="*/ 1531479 w 2038796"/>
              <a:gd name="connsiteY43" fmla="*/ 3276133 h 3436871"/>
              <a:gd name="connsiteX44" fmla="*/ 1537090 w 2038796"/>
              <a:gd name="connsiteY44" fmla="*/ 2804908 h 3436871"/>
              <a:gd name="connsiteX45" fmla="*/ 1604407 w 2038796"/>
              <a:gd name="connsiteY45" fmla="*/ 2961983 h 3436871"/>
              <a:gd name="connsiteX46" fmla="*/ 1991484 w 2038796"/>
              <a:gd name="connsiteY46" fmla="*/ 2765639 h 3436871"/>
              <a:gd name="connsiteX47" fmla="*/ 1997094 w 2038796"/>
              <a:gd name="connsiteY47" fmla="*/ 2653443 h 3436871"/>
              <a:gd name="connsiteX48" fmla="*/ 1828800 w 2038796"/>
              <a:gd name="connsiteY48" fmla="*/ 2636614 h 3436871"/>
              <a:gd name="connsiteX49" fmla="*/ 1705383 w 2038796"/>
              <a:gd name="connsiteY49" fmla="*/ 2563686 h 3436871"/>
              <a:gd name="connsiteX50" fmla="*/ 1621237 w 2038796"/>
              <a:gd name="connsiteY50" fmla="*/ 2451490 h 3436871"/>
              <a:gd name="connsiteX51" fmla="*/ 1694164 w 2038796"/>
              <a:gd name="connsiteY51" fmla="*/ 2328074 h 3436871"/>
              <a:gd name="connsiteX52" fmla="*/ 1514650 w 2038796"/>
              <a:gd name="connsiteY52" fmla="*/ 2030754 h 3436871"/>
              <a:gd name="connsiteX53" fmla="*/ 1503430 w 2038796"/>
              <a:gd name="connsiteY53" fmla="*/ 1626847 h 3436871"/>
              <a:gd name="connsiteX54" fmla="*/ 1312696 w 2038796"/>
              <a:gd name="connsiteY54" fmla="*/ 1649285 h 3436871"/>
              <a:gd name="connsiteX55" fmla="*/ 1323916 w 2038796"/>
              <a:gd name="connsiteY55" fmla="*/ 1486602 h 3436871"/>
              <a:gd name="connsiteX56" fmla="*/ 1262208 w 2038796"/>
              <a:gd name="connsiteY56" fmla="*/ 1346357 h 3436871"/>
              <a:gd name="connsiteX57" fmla="*/ 1284648 w 2038796"/>
              <a:gd name="connsiteY57" fmla="*/ 1239770 h 3436871"/>
              <a:gd name="connsiteX58" fmla="*/ 1234159 w 2038796"/>
              <a:gd name="connsiteY58" fmla="*/ 1043426 h 3436871"/>
              <a:gd name="connsiteX59" fmla="*/ 1250989 w 2038796"/>
              <a:gd name="connsiteY59" fmla="*/ 847083 h 3436871"/>
              <a:gd name="connsiteX60" fmla="*/ 970498 w 2038796"/>
              <a:gd name="connsiteY60" fmla="*/ 712447 h 3436871"/>
              <a:gd name="connsiteX61" fmla="*/ 1015376 w 2038796"/>
              <a:gd name="connsiteY61" fmla="*/ 622690 h 3436871"/>
              <a:gd name="connsiteX62" fmla="*/ 1150012 w 2038796"/>
              <a:gd name="connsiteY62" fmla="*/ 482445 h 3436871"/>
              <a:gd name="connsiteX63" fmla="*/ 1166841 w 2038796"/>
              <a:gd name="connsiteY63" fmla="*/ 314150 h 3436871"/>
              <a:gd name="connsiteX64" fmla="*/ 1161232 w 2038796"/>
              <a:gd name="connsiteY64" fmla="*/ 196344 h 3436871"/>
              <a:gd name="connsiteX65" fmla="*/ 1065865 w 2038796"/>
              <a:gd name="connsiteY65" fmla="*/ 117807 h 3436871"/>
              <a:gd name="connsiteX66" fmla="*/ 998547 w 2038796"/>
              <a:gd name="connsiteY66" fmla="*/ 72928 h 3436871"/>
              <a:gd name="connsiteX67" fmla="*/ 920010 w 2038796"/>
              <a:gd name="connsiteY67" fmla="*/ 0 h 3436871"/>
              <a:gd name="connsiteX0" fmla="*/ 920010 w 2038796"/>
              <a:gd name="connsiteY0" fmla="*/ 0 h 3436871"/>
              <a:gd name="connsiteX1" fmla="*/ 779764 w 2038796"/>
              <a:gd name="connsiteY1" fmla="*/ 117807 h 3436871"/>
              <a:gd name="connsiteX2" fmla="*/ 751715 w 2038796"/>
              <a:gd name="connsiteY2" fmla="*/ 224393 h 3436871"/>
              <a:gd name="connsiteX3" fmla="*/ 656348 w 2038796"/>
              <a:gd name="connsiteY3" fmla="*/ 403907 h 3436871"/>
              <a:gd name="connsiteX4" fmla="*/ 656348 w 2038796"/>
              <a:gd name="connsiteY4" fmla="*/ 460005 h 3436871"/>
              <a:gd name="connsiteX5" fmla="*/ 673178 w 2038796"/>
              <a:gd name="connsiteY5" fmla="*/ 544153 h 3436871"/>
              <a:gd name="connsiteX6" fmla="*/ 448785 w 2038796"/>
              <a:gd name="connsiteY6" fmla="*/ 656349 h 3436871"/>
              <a:gd name="connsiteX7" fmla="*/ 263661 w 2038796"/>
              <a:gd name="connsiteY7" fmla="*/ 673178 h 3436871"/>
              <a:gd name="connsiteX8" fmla="*/ 218783 w 2038796"/>
              <a:gd name="connsiteY8" fmla="*/ 948059 h 3436871"/>
              <a:gd name="connsiteX9" fmla="*/ 168294 w 2038796"/>
              <a:gd name="connsiteY9" fmla="*/ 1082695 h 3436871"/>
              <a:gd name="connsiteX10" fmla="*/ 72927 w 2038796"/>
              <a:gd name="connsiteY10" fmla="*/ 1211721 h 3436871"/>
              <a:gd name="connsiteX11" fmla="*/ 0 w 2038796"/>
              <a:gd name="connsiteY11" fmla="*/ 1346356 h 3436871"/>
              <a:gd name="connsiteX12" fmla="*/ 134635 w 2038796"/>
              <a:gd name="connsiteY12" fmla="*/ 1705384 h 3436871"/>
              <a:gd name="connsiteX13" fmla="*/ 241222 w 2038796"/>
              <a:gd name="connsiteY13" fmla="*/ 1778312 h 3436871"/>
              <a:gd name="connsiteX14" fmla="*/ 291710 w 2038796"/>
              <a:gd name="connsiteY14" fmla="*/ 1744653 h 3436871"/>
              <a:gd name="connsiteX15" fmla="*/ 336589 w 2038796"/>
              <a:gd name="connsiteY15" fmla="*/ 1800751 h 3436871"/>
              <a:gd name="connsiteX16" fmla="*/ 387077 w 2038796"/>
              <a:gd name="connsiteY16" fmla="*/ 3326621 h 3436871"/>
              <a:gd name="connsiteX17" fmla="*/ 448785 w 2038796"/>
              <a:gd name="connsiteY17" fmla="*/ 3298572 h 3436871"/>
              <a:gd name="connsiteX18" fmla="*/ 431956 w 2038796"/>
              <a:gd name="connsiteY18" fmla="*/ 2423441 h 3436871"/>
              <a:gd name="connsiteX19" fmla="*/ 482444 w 2038796"/>
              <a:gd name="connsiteY19" fmla="*/ 2434660 h 3436871"/>
              <a:gd name="connsiteX20" fmla="*/ 516103 w 2038796"/>
              <a:gd name="connsiteY20" fmla="*/ 3119058 h 3436871"/>
              <a:gd name="connsiteX21" fmla="*/ 583421 w 2038796"/>
              <a:gd name="connsiteY21" fmla="*/ 3124668 h 3436871"/>
              <a:gd name="connsiteX22" fmla="*/ 572201 w 2038796"/>
              <a:gd name="connsiteY22" fmla="*/ 2457100 h 3436871"/>
              <a:gd name="connsiteX23" fmla="*/ 964888 w 2038796"/>
              <a:gd name="connsiteY23" fmla="*/ 2462710 h 3436871"/>
              <a:gd name="connsiteX24" fmla="*/ 970498 w 2038796"/>
              <a:gd name="connsiteY24" fmla="*/ 2866616 h 3436871"/>
              <a:gd name="connsiteX25" fmla="*/ 1026596 w 2038796"/>
              <a:gd name="connsiteY25" fmla="*/ 2877836 h 3436871"/>
              <a:gd name="connsiteX26" fmla="*/ 1020986 w 2038796"/>
              <a:gd name="connsiteY26" fmla="*/ 3051740 h 3436871"/>
              <a:gd name="connsiteX27" fmla="*/ 1009767 w 2038796"/>
              <a:gd name="connsiteY27" fmla="*/ 3175156 h 3436871"/>
              <a:gd name="connsiteX28" fmla="*/ 1020986 w 2038796"/>
              <a:gd name="connsiteY28" fmla="*/ 3393939 h 3436871"/>
              <a:gd name="connsiteX29" fmla="*/ 1217330 w 2038796"/>
              <a:gd name="connsiteY29" fmla="*/ 3410768 h 3436871"/>
              <a:gd name="connsiteX30" fmla="*/ 1211720 w 2038796"/>
              <a:gd name="connsiteY30" fmla="*/ 3225645 h 3436871"/>
              <a:gd name="connsiteX31" fmla="*/ 1228549 w 2038796"/>
              <a:gd name="connsiteY31" fmla="*/ 3051741 h 3436871"/>
              <a:gd name="connsiteX32" fmla="*/ 1211720 w 2038796"/>
              <a:gd name="connsiteY32" fmla="*/ 2922714 h 3436871"/>
              <a:gd name="connsiteX33" fmla="*/ 1234159 w 2038796"/>
              <a:gd name="connsiteY33" fmla="*/ 2883446 h 3436871"/>
              <a:gd name="connsiteX34" fmla="*/ 1250988 w 2038796"/>
              <a:gd name="connsiteY34" fmla="*/ 2664663 h 3436871"/>
              <a:gd name="connsiteX35" fmla="*/ 1256599 w 2038796"/>
              <a:gd name="connsiteY35" fmla="*/ 2552467 h 3436871"/>
              <a:gd name="connsiteX36" fmla="*/ 1262209 w 2038796"/>
              <a:gd name="connsiteY36" fmla="*/ 2417831 h 3436871"/>
              <a:gd name="connsiteX37" fmla="*/ 1357574 w 2038796"/>
              <a:gd name="connsiteY37" fmla="*/ 2569297 h 3436871"/>
              <a:gd name="connsiteX38" fmla="*/ 1368794 w 2038796"/>
              <a:gd name="connsiteY38" fmla="*/ 3107839 h 3436871"/>
              <a:gd name="connsiteX39" fmla="*/ 1413673 w 2038796"/>
              <a:gd name="connsiteY39" fmla="*/ 3113448 h 3436871"/>
              <a:gd name="connsiteX40" fmla="*/ 1419283 w 2038796"/>
              <a:gd name="connsiteY40" fmla="*/ 2625394 h 3436871"/>
              <a:gd name="connsiteX41" fmla="*/ 1469772 w 2038796"/>
              <a:gd name="connsiteY41" fmla="*/ 2636614 h 3436871"/>
              <a:gd name="connsiteX42" fmla="*/ 1480991 w 2038796"/>
              <a:gd name="connsiteY42" fmla="*/ 3292962 h 3436871"/>
              <a:gd name="connsiteX43" fmla="*/ 1531479 w 2038796"/>
              <a:gd name="connsiteY43" fmla="*/ 3276133 h 3436871"/>
              <a:gd name="connsiteX44" fmla="*/ 1537090 w 2038796"/>
              <a:gd name="connsiteY44" fmla="*/ 2804908 h 3436871"/>
              <a:gd name="connsiteX45" fmla="*/ 1604407 w 2038796"/>
              <a:gd name="connsiteY45" fmla="*/ 2961983 h 3436871"/>
              <a:gd name="connsiteX46" fmla="*/ 1991484 w 2038796"/>
              <a:gd name="connsiteY46" fmla="*/ 2765639 h 3436871"/>
              <a:gd name="connsiteX47" fmla="*/ 1997094 w 2038796"/>
              <a:gd name="connsiteY47" fmla="*/ 2653443 h 3436871"/>
              <a:gd name="connsiteX48" fmla="*/ 1828800 w 2038796"/>
              <a:gd name="connsiteY48" fmla="*/ 2636614 h 3436871"/>
              <a:gd name="connsiteX49" fmla="*/ 1705383 w 2038796"/>
              <a:gd name="connsiteY49" fmla="*/ 2563686 h 3436871"/>
              <a:gd name="connsiteX50" fmla="*/ 1621237 w 2038796"/>
              <a:gd name="connsiteY50" fmla="*/ 2451490 h 3436871"/>
              <a:gd name="connsiteX51" fmla="*/ 1694164 w 2038796"/>
              <a:gd name="connsiteY51" fmla="*/ 2328074 h 3436871"/>
              <a:gd name="connsiteX52" fmla="*/ 1514650 w 2038796"/>
              <a:gd name="connsiteY52" fmla="*/ 2030754 h 3436871"/>
              <a:gd name="connsiteX53" fmla="*/ 1503430 w 2038796"/>
              <a:gd name="connsiteY53" fmla="*/ 1626847 h 3436871"/>
              <a:gd name="connsiteX54" fmla="*/ 1312696 w 2038796"/>
              <a:gd name="connsiteY54" fmla="*/ 1649285 h 3436871"/>
              <a:gd name="connsiteX55" fmla="*/ 1323916 w 2038796"/>
              <a:gd name="connsiteY55" fmla="*/ 1486602 h 3436871"/>
              <a:gd name="connsiteX56" fmla="*/ 1262208 w 2038796"/>
              <a:gd name="connsiteY56" fmla="*/ 1346357 h 3436871"/>
              <a:gd name="connsiteX57" fmla="*/ 1284648 w 2038796"/>
              <a:gd name="connsiteY57" fmla="*/ 1239770 h 3436871"/>
              <a:gd name="connsiteX58" fmla="*/ 1256599 w 2038796"/>
              <a:gd name="connsiteY58" fmla="*/ 1077085 h 3436871"/>
              <a:gd name="connsiteX59" fmla="*/ 1250989 w 2038796"/>
              <a:gd name="connsiteY59" fmla="*/ 847083 h 3436871"/>
              <a:gd name="connsiteX60" fmla="*/ 970498 w 2038796"/>
              <a:gd name="connsiteY60" fmla="*/ 712447 h 3436871"/>
              <a:gd name="connsiteX61" fmla="*/ 1015376 w 2038796"/>
              <a:gd name="connsiteY61" fmla="*/ 622690 h 3436871"/>
              <a:gd name="connsiteX62" fmla="*/ 1150012 w 2038796"/>
              <a:gd name="connsiteY62" fmla="*/ 482445 h 3436871"/>
              <a:gd name="connsiteX63" fmla="*/ 1166841 w 2038796"/>
              <a:gd name="connsiteY63" fmla="*/ 314150 h 3436871"/>
              <a:gd name="connsiteX64" fmla="*/ 1161232 w 2038796"/>
              <a:gd name="connsiteY64" fmla="*/ 196344 h 3436871"/>
              <a:gd name="connsiteX65" fmla="*/ 1065865 w 2038796"/>
              <a:gd name="connsiteY65" fmla="*/ 117807 h 3436871"/>
              <a:gd name="connsiteX66" fmla="*/ 998547 w 2038796"/>
              <a:gd name="connsiteY66" fmla="*/ 72928 h 3436871"/>
              <a:gd name="connsiteX67" fmla="*/ 920010 w 2038796"/>
              <a:gd name="connsiteY67" fmla="*/ 0 h 3436871"/>
              <a:gd name="connsiteX0" fmla="*/ 920010 w 2038796"/>
              <a:gd name="connsiteY0" fmla="*/ 0 h 3436871"/>
              <a:gd name="connsiteX1" fmla="*/ 779764 w 2038796"/>
              <a:gd name="connsiteY1" fmla="*/ 117807 h 3436871"/>
              <a:gd name="connsiteX2" fmla="*/ 751715 w 2038796"/>
              <a:gd name="connsiteY2" fmla="*/ 224393 h 3436871"/>
              <a:gd name="connsiteX3" fmla="*/ 656348 w 2038796"/>
              <a:gd name="connsiteY3" fmla="*/ 403907 h 3436871"/>
              <a:gd name="connsiteX4" fmla="*/ 656348 w 2038796"/>
              <a:gd name="connsiteY4" fmla="*/ 460005 h 3436871"/>
              <a:gd name="connsiteX5" fmla="*/ 673178 w 2038796"/>
              <a:gd name="connsiteY5" fmla="*/ 544153 h 3436871"/>
              <a:gd name="connsiteX6" fmla="*/ 448785 w 2038796"/>
              <a:gd name="connsiteY6" fmla="*/ 656349 h 3436871"/>
              <a:gd name="connsiteX7" fmla="*/ 263661 w 2038796"/>
              <a:gd name="connsiteY7" fmla="*/ 673178 h 3436871"/>
              <a:gd name="connsiteX8" fmla="*/ 218783 w 2038796"/>
              <a:gd name="connsiteY8" fmla="*/ 948059 h 3436871"/>
              <a:gd name="connsiteX9" fmla="*/ 168294 w 2038796"/>
              <a:gd name="connsiteY9" fmla="*/ 1082695 h 3436871"/>
              <a:gd name="connsiteX10" fmla="*/ 72927 w 2038796"/>
              <a:gd name="connsiteY10" fmla="*/ 1211721 h 3436871"/>
              <a:gd name="connsiteX11" fmla="*/ 0 w 2038796"/>
              <a:gd name="connsiteY11" fmla="*/ 1346356 h 3436871"/>
              <a:gd name="connsiteX12" fmla="*/ 134635 w 2038796"/>
              <a:gd name="connsiteY12" fmla="*/ 1705384 h 3436871"/>
              <a:gd name="connsiteX13" fmla="*/ 241222 w 2038796"/>
              <a:gd name="connsiteY13" fmla="*/ 1778312 h 3436871"/>
              <a:gd name="connsiteX14" fmla="*/ 291710 w 2038796"/>
              <a:gd name="connsiteY14" fmla="*/ 1744653 h 3436871"/>
              <a:gd name="connsiteX15" fmla="*/ 336589 w 2038796"/>
              <a:gd name="connsiteY15" fmla="*/ 1800751 h 3436871"/>
              <a:gd name="connsiteX16" fmla="*/ 387077 w 2038796"/>
              <a:gd name="connsiteY16" fmla="*/ 3326621 h 3436871"/>
              <a:gd name="connsiteX17" fmla="*/ 448785 w 2038796"/>
              <a:gd name="connsiteY17" fmla="*/ 3298572 h 3436871"/>
              <a:gd name="connsiteX18" fmla="*/ 431956 w 2038796"/>
              <a:gd name="connsiteY18" fmla="*/ 2423441 h 3436871"/>
              <a:gd name="connsiteX19" fmla="*/ 482444 w 2038796"/>
              <a:gd name="connsiteY19" fmla="*/ 2434660 h 3436871"/>
              <a:gd name="connsiteX20" fmla="*/ 516103 w 2038796"/>
              <a:gd name="connsiteY20" fmla="*/ 3119058 h 3436871"/>
              <a:gd name="connsiteX21" fmla="*/ 583421 w 2038796"/>
              <a:gd name="connsiteY21" fmla="*/ 3124668 h 3436871"/>
              <a:gd name="connsiteX22" fmla="*/ 572201 w 2038796"/>
              <a:gd name="connsiteY22" fmla="*/ 2457100 h 3436871"/>
              <a:gd name="connsiteX23" fmla="*/ 964888 w 2038796"/>
              <a:gd name="connsiteY23" fmla="*/ 2462710 h 3436871"/>
              <a:gd name="connsiteX24" fmla="*/ 970498 w 2038796"/>
              <a:gd name="connsiteY24" fmla="*/ 2866616 h 3436871"/>
              <a:gd name="connsiteX25" fmla="*/ 1026596 w 2038796"/>
              <a:gd name="connsiteY25" fmla="*/ 2877836 h 3436871"/>
              <a:gd name="connsiteX26" fmla="*/ 1020986 w 2038796"/>
              <a:gd name="connsiteY26" fmla="*/ 3051740 h 3436871"/>
              <a:gd name="connsiteX27" fmla="*/ 1009767 w 2038796"/>
              <a:gd name="connsiteY27" fmla="*/ 3175156 h 3436871"/>
              <a:gd name="connsiteX28" fmla="*/ 1020986 w 2038796"/>
              <a:gd name="connsiteY28" fmla="*/ 3393939 h 3436871"/>
              <a:gd name="connsiteX29" fmla="*/ 1217330 w 2038796"/>
              <a:gd name="connsiteY29" fmla="*/ 3410768 h 3436871"/>
              <a:gd name="connsiteX30" fmla="*/ 1211720 w 2038796"/>
              <a:gd name="connsiteY30" fmla="*/ 3225645 h 3436871"/>
              <a:gd name="connsiteX31" fmla="*/ 1228549 w 2038796"/>
              <a:gd name="connsiteY31" fmla="*/ 3051741 h 3436871"/>
              <a:gd name="connsiteX32" fmla="*/ 1211720 w 2038796"/>
              <a:gd name="connsiteY32" fmla="*/ 2922714 h 3436871"/>
              <a:gd name="connsiteX33" fmla="*/ 1234159 w 2038796"/>
              <a:gd name="connsiteY33" fmla="*/ 2883446 h 3436871"/>
              <a:gd name="connsiteX34" fmla="*/ 1250988 w 2038796"/>
              <a:gd name="connsiteY34" fmla="*/ 2664663 h 3436871"/>
              <a:gd name="connsiteX35" fmla="*/ 1256599 w 2038796"/>
              <a:gd name="connsiteY35" fmla="*/ 2552467 h 3436871"/>
              <a:gd name="connsiteX36" fmla="*/ 1262209 w 2038796"/>
              <a:gd name="connsiteY36" fmla="*/ 2417831 h 3436871"/>
              <a:gd name="connsiteX37" fmla="*/ 1357574 w 2038796"/>
              <a:gd name="connsiteY37" fmla="*/ 2569297 h 3436871"/>
              <a:gd name="connsiteX38" fmla="*/ 1368794 w 2038796"/>
              <a:gd name="connsiteY38" fmla="*/ 3107839 h 3436871"/>
              <a:gd name="connsiteX39" fmla="*/ 1413673 w 2038796"/>
              <a:gd name="connsiteY39" fmla="*/ 3113448 h 3436871"/>
              <a:gd name="connsiteX40" fmla="*/ 1419283 w 2038796"/>
              <a:gd name="connsiteY40" fmla="*/ 2625394 h 3436871"/>
              <a:gd name="connsiteX41" fmla="*/ 1469772 w 2038796"/>
              <a:gd name="connsiteY41" fmla="*/ 2636614 h 3436871"/>
              <a:gd name="connsiteX42" fmla="*/ 1480991 w 2038796"/>
              <a:gd name="connsiteY42" fmla="*/ 3292962 h 3436871"/>
              <a:gd name="connsiteX43" fmla="*/ 1531479 w 2038796"/>
              <a:gd name="connsiteY43" fmla="*/ 3276133 h 3436871"/>
              <a:gd name="connsiteX44" fmla="*/ 1537090 w 2038796"/>
              <a:gd name="connsiteY44" fmla="*/ 2804908 h 3436871"/>
              <a:gd name="connsiteX45" fmla="*/ 1604407 w 2038796"/>
              <a:gd name="connsiteY45" fmla="*/ 2961983 h 3436871"/>
              <a:gd name="connsiteX46" fmla="*/ 1991484 w 2038796"/>
              <a:gd name="connsiteY46" fmla="*/ 2765639 h 3436871"/>
              <a:gd name="connsiteX47" fmla="*/ 1997094 w 2038796"/>
              <a:gd name="connsiteY47" fmla="*/ 2653443 h 3436871"/>
              <a:gd name="connsiteX48" fmla="*/ 1828800 w 2038796"/>
              <a:gd name="connsiteY48" fmla="*/ 2636614 h 3436871"/>
              <a:gd name="connsiteX49" fmla="*/ 1705383 w 2038796"/>
              <a:gd name="connsiteY49" fmla="*/ 2563686 h 3436871"/>
              <a:gd name="connsiteX50" fmla="*/ 1621237 w 2038796"/>
              <a:gd name="connsiteY50" fmla="*/ 2451490 h 3436871"/>
              <a:gd name="connsiteX51" fmla="*/ 1694164 w 2038796"/>
              <a:gd name="connsiteY51" fmla="*/ 2328074 h 3436871"/>
              <a:gd name="connsiteX52" fmla="*/ 1514650 w 2038796"/>
              <a:gd name="connsiteY52" fmla="*/ 2030754 h 3436871"/>
              <a:gd name="connsiteX53" fmla="*/ 1503430 w 2038796"/>
              <a:gd name="connsiteY53" fmla="*/ 1626847 h 3436871"/>
              <a:gd name="connsiteX54" fmla="*/ 1312696 w 2038796"/>
              <a:gd name="connsiteY54" fmla="*/ 1649285 h 3436871"/>
              <a:gd name="connsiteX55" fmla="*/ 1323916 w 2038796"/>
              <a:gd name="connsiteY55" fmla="*/ 1486602 h 3436871"/>
              <a:gd name="connsiteX56" fmla="*/ 1262208 w 2038796"/>
              <a:gd name="connsiteY56" fmla="*/ 1346357 h 3436871"/>
              <a:gd name="connsiteX57" fmla="*/ 1284648 w 2038796"/>
              <a:gd name="connsiteY57" fmla="*/ 1239770 h 3436871"/>
              <a:gd name="connsiteX58" fmla="*/ 1256599 w 2038796"/>
              <a:gd name="connsiteY58" fmla="*/ 1077085 h 3436871"/>
              <a:gd name="connsiteX59" fmla="*/ 1256599 w 2038796"/>
              <a:gd name="connsiteY59" fmla="*/ 880742 h 3436871"/>
              <a:gd name="connsiteX60" fmla="*/ 970498 w 2038796"/>
              <a:gd name="connsiteY60" fmla="*/ 712447 h 3436871"/>
              <a:gd name="connsiteX61" fmla="*/ 1015376 w 2038796"/>
              <a:gd name="connsiteY61" fmla="*/ 622690 h 3436871"/>
              <a:gd name="connsiteX62" fmla="*/ 1150012 w 2038796"/>
              <a:gd name="connsiteY62" fmla="*/ 482445 h 3436871"/>
              <a:gd name="connsiteX63" fmla="*/ 1166841 w 2038796"/>
              <a:gd name="connsiteY63" fmla="*/ 314150 h 3436871"/>
              <a:gd name="connsiteX64" fmla="*/ 1161232 w 2038796"/>
              <a:gd name="connsiteY64" fmla="*/ 196344 h 3436871"/>
              <a:gd name="connsiteX65" fmla="*/ 1065865 w 2038796"/>
              <a:gd name="connsiteY65" fmla="*/ 117807 h 3436871"/>
              <a:gd name="connsiteX66" fmla="*/ 998547 w 2038796"/>
              <a:gd name="connsiteY66" fmla="*/ 72928 h 3436871"/>
              <a:gd name="connsiteX67" fmla="*/ 920010 w 2038796"/>
              <a:gd name="connsiteY67" fmla="*/ 0 h 3436871"/>
              <a:gd name="connsiteX0" fmla="*/ 920010 w 2038796"/>
              <a:gd name="connsiteY0" fmla="*/ 0 h 3436871"/>
              <a:gd name="connsiteX1" fmla="*/ 779764 w 2038796"/>
              <a:gd name="connsiteY1" fmla="*/ 117807 h 3436871"/>
              <a:gd name="connsiteX2" fmla="*/ 751715 w 2038796"/>
              <a:gd name="connsiteY2" fmla="*/ 224393 h 3436871"/>
              <a:gd name="connsiteX3" fmla="*/ 656348 w 2038796"/>
              <a:gd name="connsiteY3" fmla="*/ 403907 h 3436871"/>
              <a:gd name="connsiteX4" fmla="*/ 656348 w 2038796"/>
              <a:gd name="connsiteY4" fmla="*/ 460005 h 3436871"/>
              <a:gd name="connsiteX5" fmla="*/ 673178 w 2038796"/>
              <a:gd name="connsiteY5" fmla="*/ 544153 h 3436871"/>
              <a:gd name="connsiteX6" fmla="*/ 448785 w 2038796"/>
              <a:gd name="connsiteY6" fmla="*/ 656349 h 3436871"/>
              <a:gd name="connsiteX7" fmla="*/ 263661 w 2038796"/>
              <a:gd name="connsiteY7" fmla="*/ 673178 h 3436871"/>
              <a:gd name="connsiteX8" fmla="*/ 218783 w 2038796"/>
              <a:gd name="connsiteY8" fmla="*/ 948059 h 3436871"/>
              <a:gd name="connsiteX9" fmla="*/ 168294 w 2038796"/>
              <a:gd name="connsiteY9" fmla="*/ 1082695 h 3436871"/>
              <a:gd name="connsiteX10" fmla="*/ 72927 w 2038796"/>
              <a:gd name="connsiteY10" fmla="*/ 1211721 h 3436871"/>
              <a:gd name="connsiteX11" fmla="*/ 0 w 2038796"/>
              <a:gd name="connsiteY11" fmla="*/ 1346356 h 3436871"/>
              <a:gd name="connsiteX12" fmla="*/ 134635 w 2038796"/>
              <a:gd name="connsiteY12" fmla="*/ 1705384 h 3436871"/>
              <a:gd name="connsiteX13" fmla="*/ 241222 w 2038796"/>
              <a:gd name="connsiteY13" fmla="*/ 1778312 h 3436871"/>
              <a:gd name="connsiteX14" fmla="*/ 291710 w 2038796"/>
              <a:gd name="connsiteY14" fmla="*/ 1744653 h 3436871"/>
              <a:gd name="connsiteX15" fmla="*/ 336589 w 2038796"/>
              <a:gd name="connsiteY15" fmla="*/ 1800751 h 3436871"/>
              <a:gd name="connsiteX16" fmla="*/ 387077 w 2038796"/>
              <a:gd name="connsiteY16" fmla="*/ 3326621 h 3436871"/>
              <a:gd name="connsiteX17" fmla="*/ 448785 w 2038796"/>
              <a:gd name="connsiteY17" fmla="*/ 3298572 h 3436871"/>
              <a:gd name="connsiteX18" fmla="*/ 431956 w 2038796"/>
              <a:gd name="connsiteY18" fmla="*/ 2423441 h 3436871"/>
              <a:gd name="connsiteX19" fmla="*/ 482444 w 2038796"/>
              <a:gd name="connsiteY19" fmla="*/ 2434660 h 3436871"/>
              <a:gd name="connsiteX20" fmla="*/ 516103 w 2038796"/>
              <a:gd name="connsiteY20" fmla="*/ 3119058 h 3436871"/>
              <a:gd name="connsiteX21" fmla="*/ 583421 w 2038796"/>
              <a:gd name="connsiteY21" fmla="*/ 3124668 h 3436871"/>
              <a:gd name="connsiteX22" fmla="*/ 572201 w 2038796"/>
              <a:gd name="connsiteY22" fmla="*/ 2457100 h 3436871"/>
              <a:gd name="connsiteX23" fmla="*/ 964888 w 2038796"/>
              <a:gd name="connsiteY23" fmla="*/ 2462710 h 3436871"/>
              <a:gd name="connsiteX24" fmla="*/ 970498 w 2038796"/>
              <a:gd name="connsiteY24" fmla="*/ 2866616 h 3436871"/>
              <a:gd name="connsiteX25" fmla="*/ 1026596 w 2038796"/>
              <a:gd name="connsiteY25" fmla="*/ 2877836 h 3436871"/>
              <a:gd name="connsiteX26" fmla="*/ 1020986 w 2038796"/>
              <a:gd name="connsiteY26" fmla="*/ 3051740 h 3436871"/>
              <a:gd name="connsiteX27" fmla="*/ 1009767 w 2038796"/>
              <a:gd name="connsiteY27" fmla="*/ 3175156 h 3436871"/>
              <a:gd name="connsiteX28" fmla="*/ 1020986 w 2038796"/>
              <a:gd name="connsiteY28" fmla="*/ 3393939 h 3436871"/>
              <a:gd name="connsiteX29" fmla="*/ 1217330 w 2038796"/>
              <a:gd name="connsiteY29" fmla="*/ 3410768 h 3436871"/>
              <a:gd name="connsiteX30" fmla="*/ 1211720 w 2038796"/>
              <a:gd name="connsiteY30" fmla="*/ 3225645 h 3436871"/>
              <a:gd name="connsiteX31" fmla="*/ 1228549 w 2038796"/>
              <a:gd name="connsiteY31" fmla="*/ 3051741 h 3436871"/>
              <a:gd name="connsiteX32" fmla="*/ 1211720 w 2038796"/>
              <a:gd name="connsiteY32" fmla="*/ 2922714 h 3436871"/>
              <a:gd name="connsiteX33" fmla="*/ 1234159 w 2038796"/>
              <a:gd name="connsiteY33" fmla="*/ 2883446 h 3436871"/>
              <a:gd name="connsiteX34" fmla="*/ 1250988 w 2038796"/>
              <a:gd name="connsiteY34" fmla="*/ 2664663 h 3436871"/>
              <a:gd name="connsiteX35" fmla="*/ 1256599 w 2038796"/>
              <a:gd name="connsiteY35" fmla="*/ 2552467 h 3436871"/>
              <a:gd name="connsiteX36" fmla="*/ 1262209 w 2038796"/>
              <a:gd name="connsiteY36" fmla="*/ 2417831 h 3436871"/>
              <a:gd name="connsiteX37" fmla="*/ 1357574 w 2038796"/>
              <a:gd name="connsiteY37" fmla="*/ 2569297 h 3436871"/>
              <a:gd name="connsiteX38" fmla="*/ 1368794 w 2038796"/>
              <a:gd name="connsiteY38" fmla="*/ 3107839 h 3436871"/>
              <a:gd name="connsiteX39" fmla="*/ 1413673 w 2038796"/>
              <a:gd name="connsiteY39" fmla="*/ 3113448 h 3436871"/>
              <a:gd name="connsiteX40" fmla="*/ 1419283 w 2038796"/>
              <a:gd name="connsiteY40" fmla="*/ 2625394 h 3436871"/>
              <a:gd name="connsiteX41" fmla="*/ 1469772 w 2038796"/>
              <a:gd name="connsiteY41" fmla="*/ 2636614 h 3436871"/>
              <a:gd name="connsiteX42" fmla="*/ 1480991 w 2038796"/>
              <a:gd name="connsiteY42" fmla="*/ 3292962 h 3436871"/>
              <a:gd name="connsiteX43" fmla="*/ 1531479 w 2038796"/>
              <a:gd name="connsiteY43" fmla="*/ 3276133 h 3436871"/>
              <a:gd name="connsiteX44" fmla="*/ 1537090 w 2038796"/>
              <a:gd name="connsiteY44" fmla="*/ 2804908 h 3436871"/>
              <a:gd name="connsiteX45" fmla="*/ 1604407 w 2038796"/>
              <a:gd name="connsiteY45" fmla="*/ 2961983 h 3436871"/>
              <a:gd name="connsiteX46" fmla="*/ 1991484 w 2038796"/>
              <a:gd name="connsiteY46" fmla="*/ 2765639 h 3436871"/>
              <a:gd name="connsiteX47" fmla="*/ 1997094 w 2038796"/>
              <a:gd name="connsiteY47" fmla="*/ 2653443 h 3436871"/>
              <a:gd name="connsiteX48" fmla="*/ 1828800 w 2038796"/>
              <a:gd name="connsiteY48" fmla="*/ 2636614 h 3436871"/>
              <a:gd name="connsiteX49" fmla="*/ 1705383 w 2038796"/>
              <a:gd name="connsiteY49" fmla="*/ 2563686 h 3436871"/>
              <a:gd name="connsiteX50" fmla="*/ 1621237 w 2038796"/>
              <a:gd name="connsiteY50" fmla="*/ 2451490 h 3436871"/>
              <a:gd name="connsiteX51" fmla="*/ 1694164 w 2038796"/>
              <a:gd name="connsiteY51" fmla="*/ 2328074 h 3436871"/>
              <a:gd name="connsiteX52" fmla="*/ 1514650 w 2038796"/>
              <a:gd name="connsiteY52" fmla="*/ 2030754 h 3436871"/>
              <a:gd name="connsiteX53" fmla="*/ 1503430 w 2038796"/>
              <a:gd name="connsiteY53" fmla="*/ 1626847 h 3436871"/>
              <a:gd name="connsiteX54" fmla="*/ 1312696 w 2038796"/>
              <a:gd name="connsiteY54" fmla="*/ 1649285 h 3436871"/>
              <a:gd name="connsiteX55" fmla="*/ 1323916 w 2038796"/>
              <a:gd name="connsiteY55" fmla="*/ 1486602 h 3436871"/>
              <a:gd name="connsiteX56" fmla="*/ 1262208 w 2038796"/>
              <a:gd name="connsiteY56" fmla="*/ 1346357 h 3436871"/>
              <a:gd name="connsiteX57" fmla="*/ 1284648 w 2038796"/>
              <a:gd name="connsiteY57" fmla="*/ 1239770 h 3436871"/>
              <a:gd name="connsiteX58" fmla="*/ 1256599 w 2038796"/>
              <a:gd name="connsiteY58" fmla="*/ 1077085 h 3436871"/>
              <a:gd name="connsiteX59" fmla="*/ 1256599 w 2038796"/>
              <a:gd name="connsiteY59" fmla="*/ 880742 h 3436871"/>
              <a:gd name="connsiteX60" fmla="*/ 970498 w 2038796"/>
              <a:gd name="connsiteY60" fmla="*/ 712447 h 3436871"/>
              <a:gd name="connsiteX61" fmla="*/ 1015376 w 2038796"/>
              <a:gd name="connsiteY61" fmla="*/ 622690 h 3436871"/>
              <a:gd name="connsiteX62" fmla="*/ 1150012 w 2038796"/>
              <a:gd name="connsiteY62" fmla="*/ 482445 h 3436871"/>
              <a:gd name="connsiteX63" fmla="*/ 1166841 w 2038796"/>
              <a:gd name="connsiteY63" fmla="*/ 314150 h 3436871"/>
              <a:gd name="connsiteX64" fmla="*/ 1161232 w 2038796"/>
              <a:gd name="connsiteY64" fmla="*/ 196344 h 3436871"/>
              <a:gd name="connsiteX65" fmla="*/ 1065865 w 2038796"/>
              <a:gd name="connsiteY65" fmla="*/ 117807 h 3436871"/>
              <a:gd name="connsiteX66" fmla="*/ 998547 w 2038796"/>
              <a:gd name="connsiteY66" fmla="*/ 72928 h 3436871"/>
              <a:gd name="connsiteX67" fmla="*/ 920010 w 2038796"/>
              <a:gd name="connsiteY67" fmla="*/ 0 h 3436871"/>
              <a:gd name="connsiteX0" fmla="*/ 920010 w 2038796"/>
              <a:gd name="connsiteY0" fmla="*/ 0 h 3436871"/>
              <a:gd name="connsiteX1" fmla="*/ 779764 w 2038796"/>
              <a:gd name="connsiteY1" fmla="*/ 117807 h 3436871"/>
              <a:gd name="connsiteX2" fmla="*/ 751715 w 2038796"/>
              <a:gd name="connsiteY2" fmla="*/ 224393 h 3436871"/>
              <a:gd name="connsiteX3" fmla="*/ 656348 w 2038796"/>
              <a:gd name="connsiteY3" fmla="*/ 403907 h 3436871"/>
              <a:gd name="connsiteX4" fmla="*/ 656348 w 2038796"/>
              <a:gd name="connsiteY4" fmla="*/ 460005 h 3436871"/>
              <a:gd name="connsiteX5" fmla="*/ 673178 w 2038796"/>
              <a:gd name="connsiteY5" fmla="*/ 544153 h 3436871"/>
              <a:gd name="connsiteX6" fmla="*/ 448785 w 2038796"/>
              <a:gd name="connsiteY6" fmla="*/ 656349 h 3436871"/>
              <a:gd name="connsiteX7" fmla="*/ 263661 w 2038796"/>
              <a:gd name="connsiteY7" fmla="*/ 673178 h 3436871"/>
              <a:gd name="connsiteX8" fmla="*/ 218783 w 2038796"/>
              <a:gd name="connsiteY8" fmla="*/ 948059 h 3436871"/>
              <a:gd name="connsiteX9" fmla="*/ 168294 w 2038796"/>
              <a:gd name="connsiteY9" fmla="*/ 1082695 h 3436871"/>
              <a:gd name="connsiteX10" fmla="*/ 72927 w 2038796"/>
              <a:gd name="connsiteY10" fmla="*/ 1211721 h 3436871"/>
              <a:gd name="connsiteX11" fmla="*/ 0 w 2038796"/>
              <a:gd name="connsiteY11" fmla="*/ 1346356 h 3436871"/>
              <a:gd name="connsiteX12" fmla="*/ 134635 w 2038796"/>
              <a:gd name="connsiteY12" fmla="*/ 1705384 h 3436871"/>
              <a:gd name="connsiteX13" fmla="*/ 241222 w 2038796"/>
              <a:gd name="connsiteY13" fmla="*/ 1778312 h 3436871"/>
              <a:gd name="connsiteX14" fmla="*/ 291710 w 2038796"/>
              <a:gd name="connsiteY14" fmla="*/ 1744653 h 3436871"/>
              <a:gd name="connsiteX15" fmla="*/ 336589 w 2038796"/>
              <a:gd name="connsiteY15" fmla="*/ 1800751 h 3436871"/>
              <a:gd name="connsiteX16" fmla="*/ 387077 w 2038796"/>
              <a:gd name="connsiteY16" fmla="*/ 3326621 h 3436871"/>
              <a:gd name="connsiteX17" fmla="*/ 448785 w 2038796"/>
              <a:gd name="connsiteY17" fmla="*/ 3298572 h 3436871"/>
              <a:gd name="connsiteX18" fmla="*/ 431956 w 2038796"/>
              <a:gd name="connsiteY18" fmla="*/ 2423441 h 3436871"/>
              <a:gd name="connsiteX19" fmla="*/ 482444 w 2038796"/>
              <a:gd name="connsiteY19" fmla="*/ 2434660 h 3436871"/>
              <a:gd name="connsiteX20" fmla="*/ 516103 w 2038796"/>
              <a:gd name="connsiteY20" fmla="*/ 3119058 h 3436871"/>
              <a:gd name="connsiteX21" fmla="*/ 583421 w 2038796"/>
              <a:gd name="connsiteY21" fmla="*/ 3124668 h 3436871"/>
              <a:gd name="connsiteX22" fmla="*/ 572201 w 2038796"/>
              <a:gd name="connsiteY22" fmla="*/ 2457100 h 3436871"/>
              <a:gd name="connsiteX23" fmla="*/ 964888 w 2038796"/>
              <a:gd name="connsiteY23" fmla="*/ 2462710 h 3436871"/>
              <a:gd name="connsiteX24" fmla="*/ 970498 w 2038796"/>
              <a:gd name="connsiteY24" fmla="*/ 2866616 h 3436871"/>
              <a:gd name="connsiteX25" fmla="*/ 1026596 w 2038796"/>
              <a:gd name="connsiteY25" fmla="*/ 2877836 h 3436871"/>
              <a:gd name="connsiteX26" fmla="*/ 1020986 w 2038796"/>
              <a:gd name="connsiteY26" fmla="*/ 3051740 h 3436871"/>
              <a:gd name="connsiteX27" fmla="*/ 1009767 w 2038796"/>
              <a:gd name="connsiteY27" fmla="*/ 3175156 h 3436871"/>
              <a:gd name="connsiteX28" fmla="*/ 1020986 w 2038796"/>
              <a:gd name="connsiteY28" fmla="*/ 3393939 h 3436871"/>
              <a:gd name="connsiteX29" fmla="*/ 1217330 w 2038796"/>
              <a:gd name="connsiteY29" fmla="*/ 3410768 h 3436871"/>
              <a:gd name="connsiteX30" fmla="*/ 1211720 w 2038796"/>
              <a:gd name="connsiteY30" fmla="*/ 3225645 h 3436871"/>
              <a:gd name="connsiteX31" fmla="*/ 1228549 w 2038796"/>
              <a:gd name="connsiteY31" fmla="*/ 3051741 h 3436871"/>
              <a:gd name="connsiteX32" fmla="*/ 1211720 w 2038796"/>
              <a:gd name="connsiteY32" fmla="*/ 2922714 h 3436871"/>
              <a:gd name="connsiteX33" fmla="*/ 1234159 w 2038796"/>
              <a:gd name="connsiteY33" fmla="*/ 2883446 h 3436871"/>
              <a:gd name="connsiteX34" fmla="*/ 1250988 w 2038796"/>
              <a:gd name="connsiteY34" fmla="*/ 2664663 h 3436871"/>
              <a:gd name="connsiteX35" fmla="*/ 1256599 w 2038796"/>
              <a:gd name="connsiteY35" fmla="*/ 2552467 h 3436871"/>
              <a:gd name="connsiteX36" fmla="*/ 1262209 w 2038796"/>
              <a:gd name="connsiteY36" fmla="*/ 2417831 h 3436871"/>
              <a:gd name="connsiteX37" fmla="*/ 1357574 w 2038796"/>
              <a:gd name="connsiteY37" fmla="*/ 2569297 h 3436871"/>
              <a:gd name="connsiteX38" fmla="*/ 1368794 w 2038796"/>
              <a:gd name="connsiteY38" fmla="*/ 3107839 h 3436871"/>
              <a:gd name="connsiteX39" fmla="*/ 1413673 w 2038796"/>
              <a:gd name="connsiteY39" fmla="*/ 3113448 h 3436871"/>
              <a:gd name="connsiteX40" fmla="*/ 1419283 w 2038796"/>
              <a:gd name="connsiteY40" fmla="*/ 2625394 h 3436871"/>
              <a:gd name="connsiteX41" fmla="*/ 1469772 w 2038796"/>
              <a:gd name="connsiteY41" fmla="*/ 2636614 h 3436871"/>
              <a:gd name="connsiteX42" fmla="*/ 1480991 w 2038796"/>
              <a:gd name="connsiteY42" fmla="*/ 3292962 h 3436871"/>
              <a:gd name="connsiteX43" fmla="*/ 1531479 w 2038796"/>
              <a:gd name="connsiteY43" fmla="*/ 3276133 h 3436871"/>
              <a:gd name="connsiteX44" fmla="*/ 1537090 w 2038796"/>
              <a:gd name="connsiteY44" fmla="*/ 2804908 h 3436871"/>
              <a:gd name="connsiteX45" fmla="*/ 1604407 w 2038796"/>
              <a:gd name="connsiteY45" fmla="*/ 2961983 h 3436871"/>
              <a:gd name="connsiteX46" fmla="*/ 1991484 w 2038796"/>
              <a:gd name="connsiteY46" fmla="*/ 2765639 h 3436871"/>
              <a:gd name="connsiteX47" fmla="*/ 1997094 w 2038796"/>
              <a:gd name="connsiteY47" fmla="*/ 2653443 h 3436871"/>
              <a:gd name="connsiteX48" fmla="*/ 1828800 w 2038796"/>
              <a:gd name="connsiteY48" fmla="*/ 2636614 h 3436871"/>
              <a:gd name="connsiteX49" fmla="*/ 1705383 w 2038796"/>
              <a:gd name="connsiteY49" fmla="*/ 2563686 h 3436871"/>
              <a:gd name="connsiteX50" fmla="*/ 1621237 w 2038796"/>
              <a:gd name="connsiteY50" fmla="*/ 2451490 h 3436871"/>
              <a:gd name="connsiteX51" fmla="*/ 1694164 w 2038796"/>
              <a:gd name="connsiteY51" fmla="*/ 2328074 h 3436871"/>
              <a:gd name="connsiteX52" fmla="*/ 1514650 w 2038796"/>
              <a:gd name="connsiteY52" fmla="*/ 2030754 h 3436871"/>
              <a:gd name="connsiteX53" fmla="*/ 1503430 w 2038796"/>
              <a:gd name="connsiteY53" fmla="*/ 1626847 h 3436871"/>
              <a:gd name="connsiteX54" fmla="*/ 1312696 w 2038796"/>
              <a:gd name="connsiteY54" fmla="*/ 1649285 h 3436871"/>
              <a:gd name="connsiteX55" fmla="*/ 1323916 w 2038796"/>
              <a:gd name="connsiteY55" fmla="*/ 1486602 h 3436871"/>
              <a:gd name="connsiteX56" fmla="*/ 1262208 w 2038796"/>
              <a:gd name="connsiteY56" fmla="*/ 1346357 h 3436871"/>
              <a:gd name="connsiteX57" fmla="*/ 1284648 w 2038796"/>
              <a:gd name="connsiteY57" fmla="*/ 1239770 h 3436871"/>
              <a:gd name="connsiteX58" fmla="*/ 1256599 w 2038796"/>
              <a:gd name="connsiteY58" fmla="*/ 1077085 h 3436871"/>
              <a:gd name="connsiteX59" fmla="*/ 1256599 w 2038796"/>
              <a:gd name="connsiteY59" fmla="*/ 880742 h 3436871"/>
              <a:gd name="connsiteX60" fmla="*/ 970498 w 2038796"/>
              <a:gd name="connsiteY60" fmla="*/ 712447 h 3436871"/>
              <a:gd name="connsiteX61" fmla="*/ 1015376 w 2038796"/>
              <a:gd name="connsiteY61" fmla="*/ 622690 h 3436871"/>
              <a:gd name="connsiteX62" fmla="*/ 1150012 w 2038796"/>
              <a:gd name="connsiteY62" fmla="*/ 482445 h 3436871"/>
              <a:gd name="connsiteX63" fmla="*/ 1166841 w 2038796"/>
              <a:gd name="connsiteY63" fmla="*/ 314150 h 3436871"/>
              <a:gd name="connsiteX64" fmla="*/ 1161232 w 2038796"/>
              <a:gd name="connsiteY64" fmla="*/ 196344 h 3436871"/>
              <a:gd name="connsiteX65" fmla="*/ 1065865 w 2038796"/>
              <a:gd name="connsiteY65" fmla="*/ 117807 h 3436871"/>
              <a:gd name="connsiteX66" fmla="*/ 998547 w 2038796"/>
              <a:gd name="connsiteY66" fmla="*/ 72928 h 3436871"/>
              <a:gd name="connsiteX67" fmla="*/ 920010 w 2038796"/>
              <a:gd name="connsiteY67" fmla="*/ 0 h 3436871"/>
              <a:gd name="connsiteX0" fmla="*/ 920010 w 2038796"/>
              <a:gd name="connsiteY0" fmla="*/ 0 h 3436871"/>
              <a:gd name="connsiteX1" fmla="*/ 779764 w 2038796"/>
              <a:gd name="connsiteY1" fmla="*/ 117807 h 3436871"/>
              <a:gd name="connsiteX2" fmla="*/ 751715 w 2038796"/>
              <a:gd name="connsiteY2" fmla="*/ 224393 h 3436871"/>
              <a:gd name="connsiteX3" fmla="*/ 656348 w 2038796"/>
              <a:gd name="connsiteY3" fmla="*/ 403907 h 3436871"/>
              <a:gd name="connsiteX4" fmla="*/ 656348 w 2038796"/>
              <a:gd name="connsiteY4" fmla="*/ 460005 h 3436871"/>
              <a:gd name="connsiteX5" fmla="*/ 673178 w 2038796"/>
              <a:gd name="connsiteY5" fmla="*/ 544153 h 3436871"/>
              <a:gd name="connsiteX6" fmla="*/ 448785 w 2038796"/>
              <a:gd name="connsiteY6" fmla="*/ 656349 h 3436871"/>
              <a:gd name="connsiteX7" fmla="*/ 263661 w 2038796"/>
              <a:gd name="connsiteY7" fmla="*/ 673178 h 3436871"/>
              <a:gd name="connsiteX8" fmla="*/ 218783 w 2038796"/>
              <a:gd name="connsiteY8" fmla="*/ 948059 h 3436871"/>
              <a:gd name="connsiteX9" fmla="*/ 168294 w 2038796"/>
              <a:gd name="connsiteY9" fmla="*/ 1082695 h 3436871"/>
              <a:gd name="connsiteX10" fmla="*/ 72927 w 2038796"/>
              <a:gd name="connsiteY10" fmla="*/ 1211721 h 3436871"/>
              <a:gd name="connsiteX11" fmla="*/ 0 w 2038796"/>
              <a:gd name="connsiteY11" fmla="*/ 1346356 h 3436871"/>
              <a:gd name="connsiteX12" fmla="*/ 134635 w 2038796"/>
              <a:gd name="connsiteY12" fmla="*/ 1705384 h 3436871"/>
              <a:gd name="connsiteX13" fmla="*/ 241222 w 2038796"/>
              <a:gd name="connsiteY13" fmla="*/ 1778312 h 3436871"/>
              <a:gd name="connsiteX14" fmla="*/ 291710 w 2038796"/>
              <a:gd name="connsiteY14" fmla="*/ 1744653 h 3436871"/>
              <a:gd name="connsiteX15" fmla="*/ 336589 w 2038796"/>
              <a:gd name="connsiteY15" fmla="*/ 1800751 h 3436871"/>
              <a:gd name="connsiteX16" fmla="*/ 387077 w 2038796"/>
              <a:gd name="connsiteY16" fmla="*/ 3326621 h 3436871"/>
              <a:gd name="connsiteX17" fmla="*/ 448785 w 2038796"/>
              <a:gd name="connsiteY17" fmla="*/ 3298572 h 3436871"/>
              <a:gd name="connsiteX18" fmla="*/ 431956 w 2038796"/>
              <a:gd name="connsiteY18" fmla="*/ 2423441 h 3436871"/>
              <a:gd name="connsiteX19" fmla="*/ 482444 w 2038796"/>
              <a:gd name="connsiteY19" fmla="*/ 2434660 h 3436871"/>
              <a:gd name="connsiteX20" fmla="*/ 516103 w 2038796"/>
              <a:gd name="connsiteY20" fmla="*/ 3119058 h 3436871"/>
              <a:gd name="connsiteX21" fmla="*/ 583421 w 2038796"/>
              <a:gd name="connsiteY21" fmla="*/ 3124668 h 3436871"/>
              <a:gd name="connsiteX22" fmla="*/ 572201 w 2038796"/>
              <a:gd name="connsiteY22" fmla="*/ 2457100 h 3436871"/>
              <a:gd name="connsiteX23" fmla="*/ 964888 w 2038796"/>
              <a:gd name="connsiteY23" fmla="*/ 2462710 h 3436871"/>
              <a:gd name="connsiteX24" fmla="*/ 970498 w 2038796"/>
              <a:gd name="connsiteY24" fmla="*/ 2866616 h 3436871"/>
              <a:gd name="connsiteX25" fmla="*/ 1026596 w 2038796"/>
              <a:gd name="connsiteY25" fmla="*/ 2877836 h 3436871"/>
              <a:gd name="connsiteX26" fmla="*/ 1020986 w 2038796"/>
              <a:gd name="connsiteY26" fmla="*/ 3051740 h 3436871"/>
              <a:gd name="connsiteX27" fmla="*/ 1009767 w 2038796"/>
              <a:gd name="connsiteY27" fmla="*/ 3175156 h 3436871"/>
              <a:gd name="connsiteX28" fmla="*/ 1020986 w 2038796"/>
              <a:gd name="connsiteY28" fmla="*/ 3393939 h 3436871"/>
              <a:gd name="connsiteX29" fmla="*/ 1217330 w 2038796"/>
              <a:gd name="connsiteY29" fmla="*/ 3410768 h 3436871"/>
              <a:gd name="connsiteX30" fmla="*/ 1211720 w 2038796"/>
              <a:gd name="connsiteY30" fmla="*/ 3225645 h 3436871"/>
              <a:gd name="connsiteX31" fmla="*/ 1228549 w 2038796"/>
              <a:gd name="connsiteY31" fmla="*/ 3051741 h 3436871"/>
              <a:gd name="connsiteX32" fmla="*/ 1211720 w 2038796"/>
              <a:gd name="connsiteY32" fmla="*/ 2922714 h 3436871"/>
              <a:gd name="connsiteX33" fmla="*/ 1234159 w 2038796"/>
              <a:gd name="connsiteY33" fmla="*/ 2883446 h 3436871"/>
              <a:gd name="connsiteX34" fmla="*/ 1250988 w 2038796"/>
              <a:gd name="connsiteY34" fmla="*/ 2664663 h 3436871"/>
              <a:gd name="connsiteX35" fmla="*/ 1256599 w 2038796"/>
              <a:gd name="connsiteY35" fmla="*/ 2552467 h 3436871"/>
              <a:gd name="connsiteX36" fmla="*/ 1262209 w 2038796"/>
              <a:gd name="connsiteY36" fmla="*/ 2417831 h 3436871"/>
              <a:gd name="connsiteX37" fmla="*/ 1357574 w 2038796"/>
              <a:gd name="connsiteY37" fmla="*/ 2569297 h 3436871"/>
              <a:gd name="connsiteX38" fmla="*/ 1368794 w 2038796"/>
              <a:gd name="connsiteY38" fmla="*/ 3107839 h 3436871"/>
              <a:gd name="connsiteX39" fmla="*/ 1413673 w 2038796"/>
              <a:gd name="connsiteY39" fmla="*/ 3113448 h 3436871"/>
              <a:gd name="connsiteX40" fmla="*/ 1419283 w 2038796"/>
              <a:gd name="connsiteY40" fmla="*/ 2625394 h 3436871"/>
              <a:gd name="connsiteX41" fmla="*/ 1469772 w 2038796"/>
              <a:gd name="connsiteY41" fmla="*/ 2636614 h 3436871"/>
              <a:gd name="connsiteX42" fmla="*/ 1480991 w 2038796"/>
              <a:gd name="connsiteY42" fmla="*/ 3292962 h 3436871"/>
              <a:gd name="connsiteX43" fmla="*/ 1531479 w 2038796"/>
              <a:gd name="connsiteY43" fmla="*/ 3276133 h 3436871"/>
              <a:gd name="connsiteX44" fmla="*/ 1537090 w 2038796"/>
              <a:gd name="connsiteY44" fmla="*/ 2804908 h 3436871"/>
              <a:gd name="connsiteX45" fmla="*/ 1604407 w 2038796"/>
              <a:gd name="connsiteY45" fmla="*/ 2961983 h 3436871"/>
              <a:gd name="connsiteX46" fmla="*/ 1991484 w 2038796"/>
              <a:gd name="connsiteY46" fmla="*/ 2765639 h 3436871"/>
              <a:gd name="connsiteX47" fmla="*/ 1997094 w 2038796"/>
              <a:gd name="connsiteY47" fmla="*/ 2653443 h 3436871"/>
              <a:gd name="connsiteX48" fmla="*/ 1828800 w 2038796"/>
              <a:gd name="connsiteY48" fmla="*/ 2636614 h 3436871"/>
              <a:gd name="connsiteX49" fmla="*/ 1705383 w 2038796"/>
              <a:gd name="connsiteY49" fmla="*/ 2563686 h 3436871"/>
              <a:gd name="connsiteX50" fmla="*/ 1621237 w 2038796"/>
              <a:gd name="connsiteY50" fmla="*/ 2451490 h 3436871"/>
              <a:gd name="connsiteX51" fmla="*/ 1694164 w 2038796"/>
              <a:gd name="connsiteY51" fmla="*/ 2328074 h 3436871"/>
              <a:gd name="connsiteX52" fmla="*/ 1514650 w 2038796"/>
              <a:gd name="connsiteY52" fmla="*/ 2030754 h 3436871"/>
              <a:gd name="connsiteX53" fmla="*/ 1503430 w 2038796"/>
              <a:gd name="connsiteY53" fmla="*/ 1626847 h 3436871"/>
              <a:gd name="connsiteX54" fmla="*/ 1312696 w 2038796"/>
              <a:gd name="connsiteY54" fmla="*/ 1649285 h 3436871"/>
              <a:gd name="connsiteX55" fmla="*/ 1323916 w 2038796"/>
              <a:gd name="connsiteY55" fmla="*/ 1486602 h 3436871"/>
              <a:gd name="connsiteX56" fmla="*/ 1262208 w 2038796"/>
              <a:gd name="connsiteY56" fmla="*/ 1346357 h 3436871"/>
              <a:gd name="connsiteX57" fmla="*/ 1284648 w 2038796"/>
              <a:gd name="connsiteY57" fmla="*/ 1239770 h 3436871"/>
              <a:gd name="connsiteX58" fmla="*/ 1256599 w 2038796"/>
              <a:gd name="connsiteY58" fmla="*/ 1077085 h 3436871"/>
              <a:gd name="connsiteX59" fmla="*/ 1256599 w 2038796"/>
              <a:gd name="connsiteY59" fmla="*/ 880742 h 3436871"/>
              <a:gd name="connsiteX60" fmla="*/ 970498 w 2038796"/>
              <a:gd name="connsiteY60" fmla="*/ 712447 h 3436871"/>
              <a:gd name="connsiteX61" fmla="*/ 1015376 w 2038796"/>
              <a:gd name="connsiteY61" fmla="*/ 622690 h 3436871"/>
              <a:gd name="connsiteX62" fmla="*/ 1150012 w 2038796"/>
              <a:gd name="connsiteY62" fmla="*/ 482445 h 3436871"/>
              <a:gd name="connsiteX63" fmla="*/ 1166841 w 2038796"/>
              <a:gd name="connsiteY63" fmla="*/ 314150 h 3436871"/>
              <a:gd name="connsiteX64" fmla="*/ 1161232 w 2038796"/>
              <a:gd name="connsiteY64" fmla="*/ 196344 h 3436871"/>
              <a:gd name="connsiteX65" fmla="*/ 1065865 w 2038796"/>
              <a:gd name="connsiteY65" fmla="*/ 117807 h 3436871"/>
              <a:gd name="connsiteX66" fmla="*/ 998547 w 2038796"/>
              <a:gd name="connsiteY66" fmla="*/ 72928 h 3436871"/>
              <a:gd name="connsiteX67" fmla="*/ 920010 w 2038796"/>
              <a:gd name="connsiteY67" fmla="*/ 0 h 3436871"/>
              <a:gd name="connsiteX0" fmla="*/ 920010 w 2038796"/>
              <a:gd name="connsiteY0" fmla="*/ 0 h 3436871"/>
              <a:gd name="connsiteX1" fmla="*/ 779764 w 2038796"/>
              <a:gd name="connsiteY1" fmla="*/ 117807 h 3436871"/>
              <a:gd name="connsiteX2" fmla="*/ 751715 w 2038796"/>
              <a:gd name="connsiteY2" fmla="*/ 224393 h 3436871"/>
              <a:gd name="connsiteX3" fmla="*/ 656348 w 2038796"/>
              <a:gd name="connsiteY3" fmla="*/ 403907 h 3436871"/>
              <a:gd name="connsiteX4" fmla="*/ 656348 w 2038796"/>
              <a:gd name="connsiteY4" fmla="*/ 460005 h 3436871"/>
              <a:gd name="connsiteX5" fmla="*/ 673178 w 2038796"/>
              <a:gd name="connsiteY5" fmla="*/ 544153 h 3436871"/>
              <a:gd name="connsiteX6" fmla="*/ 448785 w 2038796"/>
              <a:gd name="connsiteY6" fmla="*/ 656349 h 3436871"/>
              <a:gd name="connsiteX7" fmla="*/ 263661 w 2038796"/>
              <a:gd name="connsiteY7" fmla="*/ 673178 h 3436871"/>
              <a:gd name="connsiteX8" fmla="*/ 218783 w 2038796"/>
              <a:gd name="connsiteY8" fmla="*/ 948059 h 3436871"/>
              <a:gd name="connsiteX9" fmla="*/ 168294 w 2038796"/>
              <a:gd name="connsiteY9" fmla="*/ 1082695 h 3436871"/>
              <a:gd name="connsiteX10" fmla="*/ 72927 w 2038796"/>
              <a:gd name="connsiteY10" fmla="*/ 1211721 h 3436871"/>
              <a:gd name="connsiteX11" fmla="*/ 0 w 2038796"/>
              <a:gd name="connsiteY11" fmla="*/ 1346356 h 3436871"/>
              <a:gd name="connsiteX12" fmla="*/ 134635 w 2038796"/>
              <a:gd name="connsiteY12" fmla="*/ 1705384 h 3436871"/>
              <a:gd name="connsiteX13" fmla="*/ 241222 w 2038796"/>
              <a:gd name="connsiteY13" fmla="*/ 1778312 h 3436871"/>
              <a:gd name="connsiteX14" fmla="*/ 291710 w 2038796"/>
              <a:gd name="connsiteY14" fmla="*/ 1744653 h 3436871"/>
              <a:gd name="connsiteX15" fmla="*/ 336589 w 2038796"/>
              <a:gd name="connsiteY15" fmla="*/ 1800751 h 3436871"/>
              <a:gd name="connsiteX16" fmla="*/ 387077 w 2038796"/>
              <a:gd name="connsiteY16" fmla="*/ 3326621 h 3436871"/>
              <a:gd name="connsiteX17" fmla="*/ 448785 w 2038796"/>
              <a:gd name="connsiteY17" fmla="*/ 3298572 h 3436871"/>
              <a:gd name="connsiteX18" fmla="*/ 431956 w 2038796"/>
              <a:gd name="connsiteY18" fmla="*/ 2423441 h 3436871"/>
              <a:gd name="connsiteX19" fmla="*/ 482444 w 2038796"/>
              <a:gd name="connsiteY19" fmla="*/ 2434660 h 3436871"/>
              <a:gd name="connsiteX20" fmla="*/ 516103 w 2038796"/>
              <a:gd name="connsiteY20" fmla="*/ 3119058 h 3436871"/>
              <a:gd name="connsiteX21" fmla="*/ 583421 w 2038796"/>
              <a:gd name="connsiteY21" fmla="*/ 3124668 h 3436871"/>
              <a:gd name="connsiteX22" fmla="*/ 572201 w 2038796"/>
              <a:gd name="connsiteY22" fmla="*/ 2457100 h 3436871"/>
              <a:gd name="connsiteX23" fmla="*/ 964888 w 2038796"/>
              <a:gd name="connsiteY23" fmla="*/ 2462710 h 3436871"/>
              <a:gd name="connsiteX24" fmla="*/ 970498 w 2038796"/>
              <a:gd name="connsiteY24" fmla="*/ 2866616 h 3436871"/>
              <a:gd name="connsiteX25" fmla="*/ 1026596 w 2038796"/>
              <a:gd name="connsiteY25" fmla="*/ 2877836 h 3436871"/>
              <a:gd name="connsiteX26" fmla="*/ 1020986 w 2038796"/>
              <a:gd name="connsiteY26" fmla="*/ 3051740 h 3436871"/>
              <a:gd name="connsiteX27" fmla="*/ 1009767 w 2038796"/>
              <a:gd name="connsiteY27" fmla="*/ 3175156 h 3436871"/>
              <a:gd name="connsiteX28" fmla="*/ 1020986 w 2038796"/>
              <a:gd name="connsiteY28" fmla="*/ 3393939 h 3436871"/>
              <a:gd name="connsiteX29" fmla="*/ 1217330 w 2038796"/>
              <a:gd name="connsiteY29" fmla="*/ 3410768 h 3436871"/>
              <a:gd name="connsiteX30" fmla="*/ 1211720 w 2038796"/>
              <a:gd name="connsiteY30" fmla="*/ 3225645 h 3436871"/>
              <a:gd name="connsiteX31" fmla="*/ 1228549 w 2038796"/>
              <a:gd name="connsiteY31" fmla="*/ 3051741 h 3436871"/>
              <a:gd name="connsiteX32" fmla="*/ 1211720 w 2038796"/>
              <a:gd name="connsiteY32" fmla="*/ 2922714 h 3436871"/>
              <a:gd name="connsiteX33" fmla="*/ 1234159 w 2038796"/>
              <a:gd name="connsiteY33" fmla="*/ 2883446 h 3436871"/>
              <a:gd name="connsiteX34" fmla="*/ 1250988 w 2038796"/>
              <a:gd name="connsiteY34" fmla="*/ 2664663 h 3436871"/>
              <a:gd name="connsiteX35" fmla="*/ 1256599 w 2038796"/>
              <a:gd name="connsiteY35" fmla="*/ 2552467 h 3436871"/>
              <a:gd name="connsiteX36" fmla="*/ 1262209 w 2038796"/>
              <a:gd name="connsiteY36" fmla="*/ 2417831 h 3436871"/>
              <a:gd name="connsiteX37" fmla="*/ 1357574 w 2038796"/>
              <a:gd name="connsiteY37" fmla="*/ 2569297 h 3436871"/>
              <a:gd name="connsiteX38" fmla="*/ 1368794 w 2038796"/>
              <a:gd name="connsiteY38" fmla="*/ 3107839 h 3436871"/>
              <a:gd name="connsiteX39" fmla="*/ 1413673 w 2038796"/>
              <a:gd name="connsiteY39" fmla="*/ 3113448 h 3436871"/>
              <a:gd name="connsiteX40" fmla="*/ 1419283 w 2038796"/>
              <a:gd name="connsiteY40" fmla="*/ 2625394 h 3436871"/>
              <a:gd name="connsiteX41" fmla="*/ 1469772 w 2038796"/>
              <a:gd name="connsiteY41" fmla="*/ 2636614 h 3436871"/>
              <a:gd name="connsiteX42" fmla="*/ 1480991 w 2038796"/>
              <a:gd name="connsiteY42" fmla="*/ 3292962 h 3436871"/>
              <a:gd name="connsiteX43" fmla="*/ 1531479 w 2038796"/>
              <a:gd name="connsiteY43" fmla="*/ 3276133 h 3436871"/>
              <a:gd name="connsiteX44" fmla="*/ 1537090 w 2038796"/>
              <a:gd name="connsiteY44" fmla="*/ 2804908 h 3436871"/>
              <a:gd name="connsiteX45" fmla="*/ 1604407 w 2038796"/>
              <a:gd name="connsiteY45" fmla="*/ 2961983 h 3436871"/>
              <a:gd name="connsiteX46" fmla="*/ 1991484 w 2038796"/>
              <a:gd name="connsiteY46" fmla="*/ 2765639 h 3436871"/>
              <a:gd name="connsiteX47" fmla="*/ 1997094 w 2038796"/>
              <a:gd name="connsiteY47" fmla="*/ 2653443 h 3436871"/>
              <a:gd name="connsiteX48" fmla="*/ 1828800 w 2038796"/>
              <a:gd name="connsiteY48" fmla="*/ 2636614 h 3436871"/>
              <a:gd name="connsiteX49" fmla="*/ 1705383 w 2038796"/>
              <a:gd name="connsiteY49" fmla="*/ 2563686 h 3436871"/>
              <a:gd name="connsiteX50" fmla="*/ 1621237 w 2038796"/>
              <a:gd name="connsiteY50" fmla="*/ 2451490 h 3436871"/>
              <a:gd name="connsiteX51" fmla="*/ 1694164 w 2038796"/>
              <a:gd name="connsiteY51" fmla="*/ 2328074 h 3436871"/>
              <a:gd name="connsiteX52" fmla="*/ 1514650 w 2038796"/>
              <a:gd name="connsiteY52" fmla="*/ 2030754 h 3436871"/>
              <a:gd name="connsiteX53" fmla="*/ 1503430 w 2038796"/>
              <a:gd name="connsiteY53" fmla="*/ 1626847 h 3436871"/>
              <a:gd name="connsiteX54" fmla="*/ 1312696 w 2038796"/>
              <a:gd name="connsiteY54" fmla="*/ 1649285 h 3436871"/>
              <a:gd name="connsiteX55" fmla="*/ 1323916 w 2038796"/>
              <a:gd name="connsiteY55" fmla="*/ 1486602 h 3436871"/>
              <a:gd name="connsiteX56" fmla="*/ 1262208 w 2038796"/>
              <a:gd name="connsiteY56" fmla="*/ 1346357 h 3436871"/>
              <a:gd name="connsiteX57" fmla="*/ 1284648 w 2038796"/>
              <a:gd name="connsiteY57" fmla="*/ 1239770 h 3436871"/>
              <a:gd name="connsiteX58" fmla="*/ 1256599 w 2038796"/>
              <a:gd name="connsiteY58" fmla="*/ 1077085 h 3436871"/>
              <a:gd name="connsiteX59" fmla="*/ 1256599 w 2038796"/>
              <a:gd name="connsiteY59" fmla="*/ 880742 h 3436871"/>
              <a:gd name="connsiteX60" fmla="*/ 970498 w 2038796"/>
              <a:gd name="connsiteY60" fmla="*/ 712447 h 3436871"/>
              <a:gd name="connsiteX61" fmla="*/ 1015376 w 2038796"/>
              <a:gd name="connsiteY61" fmla="*/ 622690 h 3436871"/>
              <a:gd name="connsiteX62" fmla="*/ 1150012 w 2038796"/>
              <a:gd name="connsiteY62" fmla="*/ 482445 h 3436871"/>
              <a:gd name="connsiteX63" fmla="*/ 1166841 w 2038796"/>
              <a:gd name="connsiteY63" fmla="*/ 314150 h 3436871"/>
              <a:gd name="connsiteX64" fmla="*/ 1161232 w 2038796"/>
              <a:gd name="connsiteY64" fmla="*/ 196344 h 3436871"/>
              <a:gd name="connsiteX65" fmla="*/ 1093914 w 2038796"/>
              <a:gd name="connsiteY65" fmla="*/ 134637 h 3436871"/>
              <a:gd name="connsiteX66" fmla="*/ 998547 w 2038796"/>
              <a:gd name="connsiteY66" fmla="*/ 72928 h 3436871"/>
              <a:gd name="connsiteX67" fmla="*/ 920010 w 2038796"/>
              <a:gd name="connsiteY67" fmla="*/ 0 h 3436871"/>
              <a:gd name="connsiteX0" fmla="*/ 920010 w 2038796"/>
              <a:gd name="connsiteY0" fmla="*/ 0 h 3436871"/>
              <a:gd name="connsiteX1" fmla="*/ 779764 w 2038796"/>
              <a:gd name="connsiteY1" fmla="*/ 117807 h 3436871"/>
              <a:gd name="connsiteX2" fmla="*/ 751715 w 2038796"/>
              <a:gd name="connsiteY2" fmla="*/ 224393 h 3436871"/>
              <a:gd name="connsiteX3" fmla="*/ 656348 w 2038796"/>
              <a:gd name="connsiteY3" fmla="*/ 403907 h 3436871"/>
              <a:gd name="connsiteX4" fmla="*/ 656348 w 2038796"/>
              <a:gd name="connsiteY4" fmla="*/ 460005 h 3436871"/>
              <a:gd name="connsiteX5" fmla="*/ 673178 w 2038796"/>
              <a:gd name="connsiteY5" fmla="*/ 544153 h 3436871"/>
              <a:gd name="connsiteX6" fmla="*/ 448785 w 2038796"/>
              <a:gd name="connsiteY6" fmla="*/ 656349 h 3436871"/>
              <a:gd name="connsiteX7" fmla="*/ 263661 w 2038796"/>
              <a:gd name="connsiteY7" fmla="*/ 673178 h 3436871"/>
              <a:gd name="connsiteX8" fmla="*/ 218783 w 2038796"/>
              <a:gd name="connsiteY8" fmla="*/ 948059 h 3436871"/>
              <a:gd name="connsiteX9" fmla="*/ 168294 w 2038796"/>
              <a:gd name="connsiteY9" fmla="*/ 1082695 h 3436871"/>
              <a:gd name="connsiteX10" fmla="*/ 72927 w 2038796"/>
              <a:gd name="connsiteY10" fmla="*/ 1211721 h 3436871"/>
              <a:gd name="connsiteX11" fmla="*/ 0 w 2038796"/>
              <a:gd name="connsiteY11" fmla="*/ 1346356 h 3436871"/>
              <a:gd name="connsiteX12" fmla="*/ 134635 w 2038796"/>
              <a:gd name="connsiteY12" fmla="*/ 1705384 h 3436871"/>
              <a:gd name="connsiteX13" fmla="*/ 241222 w 2038796"/>
              <a:gd name="connsiteY13" fmla="*/ 1778312 h 3436871"/>
              <a:gd name="connsiteX14" fmla="*/ 291710 w 2038796"/>
              <a:gd name="connsiteY14" fmla="*/ 1744653 h 3436871"/>
              <a:gd name="connsiteX15" fmla="*/ 336589 w 2038796"/>
              <a:gd name="connsiteY15" fmla="*/ 1800751 h 3436871"/>
              <a:gd name="connsiteX16" fmla="*/ 387077 w 2038796"/>
              <a:gd name="connsiteY16" fmla="*/ 3326621 h 3436871"/>
              <a:gd name="connsiteX17" fmla="*/ 448785 w 2038796"/>
              <a:gd name="connsiteY17" fmla="*/ 3298572 h 3436871"/>
              <a:gd name="connsiteX18" fmla="*/ 431956 w 2038796"/>
              <a:gd name="connsiteY18" fmla="*/ 2423441 h 3436871"/>
              <a:gd name="connsiteX19" fmla="*/ 482444 w 2038796"/>
              <a:gd name="connsiteY19" fmla="*/ 2434660 h 3436871"/>
              <a:gd name="connsiteX20" fmla="*/ 516103 w 2038796"/>
              <a:gd name="connsiteY20" fmla="*/ 3119058 h 3436871"/>
              <a:gd name="connsiteX21" fmla="*/ 583421 w 2038796"/>
              <a:gd name="connsiteY21" fmla="*/ 3124668 h 3436871"/>
              <a:gd name="connsiteX22" fmla="*/ 572201 w 2038796"/>
              <a:gd name="connsiteY22" fmla="*/ 2457100 h 3436871"/>
              <a:gd name="connsiteX23" fmla="*/ 964888 w 2038796"/>
              <a:gd name="connsiteY23" fmla="*/ 2462710 h 3436871"/>
              <a:gd name="connsiteX24" fmla="*/ 970498 w 2038796"/>
              <a:gd name="connsiteY24" fmla="*/ 2866616 h 3436871"/>
              <a:gd name="connsiteX25" fmla="*/ 1026596 w 2038796"/>
              <a:gd name="connsiteY25" fmla="*/ 2877836 h 3436871"/>
              <a:gd name="connsiteX26" fmla="*/ 1020986 w 2038796"/>
              <a:gd name="connsiteY26" fmla="*/ 3051740 h 3436871"/>
              <a:gd name="connsiteX27" fmla="*/ 1009767 w 2038796"/>
              <a:gd name="connsiteY27" fmla="*/ 3175156 h 3436871"/>
              <a:gd name="connsiteX28" fmla="*/ 1020986 w 2038796"/>
              <a:gd name="connsiteY28" fmla="*/ 3393939 h 3436871"/>
              <a:gd name="connsiteX29" fmla="*/ 1217330 w 2038796"/>
              <a:gd name="connsiteY29" fmla="*/ 3410768 h 3436871"/>
              <a:gd name="connsiteX30" fmla="*/ 1211720 w 2038796"/>
              <a:gd name="connsiteY30" fmla="*/ 3225645 h 3436871"/>
              <a:gd name="connsiteX31" fmla="*/ 1228549 w 2038796"/>
              <a:gd name="connsiteY31" fmla="*/ 3051741 h 3436871"/>
              <a:gd name="connsiteX32" fmla="*/ 1211720 w 2038796"/>
              <a:gd name="connsiteY32" fmla="*/ 2922714 h 3436871"/>
              <a:gd name="connsiteX33" fmla="*/ 1234159 w 2038796"/>
              <a:gd name="connsiteY33" fmla="*/ 2883446 h 3436871"/>
              <a:gd name="connsiteX34" fmla="*/ 1250988 w 2038796"/>
              <a:gd name="connsiteY34" fmla="*/ 2664663 h 3436871"/>
              <a:gd name="connsiteX35" fmla="*/ 1256599 w 2038796"/>
              <a:gd name="connsiteY35" fmla="*/ 2552467 h 3436871"/>
              <a:gd name="connsiteX36" fmla="*/ 1262209 w 2038796"/>
              <a:gd name="connsiteY36" fmla="*/ 2417831 h 3436871"/>
              <a:gd name="connsiteX37" fmla="*/ 1357574 w 2038796"/>
              <a:gd name="connsiteY37" fmla="*/ 2569297 h 3436871"/>
              <a:gd name="connsiteX38" fmla="*/ 1368794 w 2038796"/>
              <a:gd name="connsiteY38" fmla="*/ 3107839 h 3436871"/>
              <a:gd name="connsiteX39" fmla="*/ 1413673 w 2038796"/>
              <a:gd name="connsiteY39" fmla="*/ 3113448 h 3436871"/>
              <a:gd name="connsiteX40" fmla="*/ 1419283 w 2038796"/>
              <a:gd name="connsiteY40" fmla="*/ 2625394 h 3436871"/>
              <a:gd name="connsiteX41" fmla="*/ 1469772 w 2038796"/>
              <a:gd name="connsiteY41" fmla="*/ 2636614 h 3436871"/>
              <a:gd name="connsiteX42" fmla="*/ 1480991 w 2038796"/>
              <a:gd name="connsiteY42" fmla="*/ 3292962 h 3436871"/>
              <a:gd name="connsiteX43" fmla="*/ 1531479 w 2038796"/>
              <a:gd name="connsiteY43" fmla="*/ 3276133 h 3436871"/>
              <a:gd name="connsiteX44" fmla="*/ 1537090 w 2038796"/>
              <a:gd name="connsiteY44" fmla="*/ 2804908 h 3436871"/>
              <a:gd name="connsiteX45" fmla="*/ 1604407 w 2038796"/>
              <a:gd name="connsiteY45" fmla="*/ 2961983 h 3436871"/>
              <a:gd name="connsiteX46" fmla="*/ 1991484 w 2038796"/>
              <a:gd name="connsiteY46" fmla="*/ 2765639 h 3436871"/>
              <a:gd name="connsiteX47" fmla="*/ 1997094 w 2038796"/>
              <a:gd name="connsiteY47" fmla="*/ 2653443 h 3436871"/>
              <a:gd name="connsiteX48" fmla="*/ 1828800 w 2038796"/>
              <a:gd name="connsiteY48" fmla="*/ 2636614 h 3436871"/>
              <a:gd name="connsiteX49" fmla="*/ 1705383 w 2038796"/>
              <a:gd name="connsiteY49" fmla="*/ 2563686 h 3436871"/>
              <a:gd name="connsiteX50" fmla="*/ 1621237 w 2038796"/>
              <a:gd name="connsiteY50" fmla="*/ 2451490 h 3436871"/>
              <a:gd name="connsiteX51" fmla="*/ 1694164 w 2038796"/>
              <a:gd name="connsiteY51" fmla="*/ 2328074 h 3436871"/>
              <a:gd name="connsiteX52" fmla="*/ 1514650 w 2038796"/>
              <a:gd name="connsiteY52" fmla="*/ 2030754 h 3436871"/>
              <a:gd name="connsiteX53" fmla="*/ 1503430 w 2038796"/>
              <a:gd name="connsiteY53" fmla="*/ 1626847 h 3436871"/>
              <a:gd name="connsiteX54" fmla="*/ 1312696 w 2038796"/>
              <a:gd name="connsiteY54" fmla="*/ 1649285 h 3436871"/>
              <a:gd name="connsiteX55" fmla="*/ 1323916 w 2038796"/>
              <a:gd name="connsiteY55" fmla="*/ 1486602 h 3436871"/>
              <a:gd name="connsiteX56" fmla="*/ 1262208 w 2038796"/>
              <a:gd name="connsiteY56" fmla="*/ 1346357 h 3436871"/>
              <a:gd name="connsiteX57" fmla="*/ 1284648 w 2038796"/>
              <a:gd name="connsiteY57" fmla="*/ 1239770 h 3436871"/>
              <a:gd name="connsiteX58" fmla="*/ 1256599 w 2038796"/>
              <a:gd name="connsiteY58" fmla="*/ 1077085 h 3436871"/>
              <a:gd name="connsiteX59" fmla="*/ 1256599 w 2038796"/>
              <a:gd name="connsiteY59" fmla="*/ 880742 h 3436871"/>
              <a:gd name="connsiteX60" fmla="*/ 970498 w 2038796"/>
              <a:gd name="connsiteY60" fmla="*/ 712447 h 3436871"/>
              <a:gd name="connsiteX61" fmla="*/ 1015376 w 2038796"/>
              <a:gd name="connsiteY61" fmla="*/ 622690 h 3436871"/>
              <a:gd name="connsiteX62" fmla="*/ 1150012 w 2038796"/>
              <a:gd name="connsiteY62" fmla="*/ 482445 h 3436871"/>
              <a:gd name="connsiteX63" fmla="*/ 1166841 w 2038796"/>
              <a:gd name="connsiteY63" fmla="*/ 314150 h 3436871"/>
              <a:gd name="connsiteX64" fmla="*/ 1161232 w 2038796"/>
              <a:gd name="connsiteY64" fmla="*/ 196344 h 3436871"/>
              <a:gd name="connsiteX65" fmla="*/ 1093914 w 2038796"/>
              <a:gd name="connsiteY65" fmla="*/ 134637 h 3436871"/>
              <a:gd name="connsiteX66" fmla="*/ 987327 w 2038796"/>
              <a:gd name="connsiteY66" fmla="*/ 95368 h 3436871"/>
              <a:gd name="connsiteX67" fmla="*/ 920010 w 2038796"/>
              <a:gd name="connsiteY67" fmla="*/ 0 h 3436871"/>
              <a:gd name="connsiteX0" fmla="*/ 869522 w 2038796"/>
              <a:gd name="connsiteY0" fmla="*/ 0 h 3386383"/>
              <a:gd name="connsiteX1" fmla="*/ 779764 w 2038796"/>
              <a:gd name="connsiteY1" fmla="*/ 67319 h 3386383"/>
              <a:gd name="connsiteX2" fmla="*/ 751715 w 2038796"/>
              <a:gd name="connsiteY2" fmla="*/ 173905 h 3386383"/>
              <a:gd name="connsiteX3" fmla="*/ 656348 w 2038796"/>
              <a:gd name="connsiteY3" fmla="*/ 353419 h 3386383"/>
              <a:gd name="connsiteX4" fmla="*/ 656348 w 2038796"/>
              <a:gd name="connsiteY4" fmla="*/ 409517 h 3386383"/>
              <a:gd name="connsiteX5" fmla="*/ 673178 w 2038796"/>
              <a:gd name="connsiteY5" fmla="*/ 493665 h 3386383"/>
              <a:gd name="connsiteX6" fmla="*/ 448785 w 2038796"/>
              <a:gd name="connsiteY6" fmla="*/ 605861 h 3386383"/>
              <a:gd name="connsiteX7" fmla="*/ 263661 w 2038796"/>
              <a:gd name="connsiteY7" fmla="*/ 622690 h 3386383"/>
              <a:gd name="connsiteX8" fmla="*/ 218783 w 2038796"/>
              <a:gd name="connsiteY8" fmla="*/ 897571 h 3386383"/>
              <a:gd name="connsiteX9" fmla="*/ 168294 w 2038796"/>
              <a:gd name="connsiteY9" fmla="*/ 1032207 h 3386383"/>
              <a:gd name="connsiteX10" fmla="*/ 72927 w 2038796"/>
              <a:gd name="connsiteY10" fmla="*/ 1161233 h 3386383"/>
              <a:gd name="connsiteX11" fmla="*/ 0 w 2038796"/>
              <a:gd name="connsiteY11" fmla="*/ 1295868 h 3386383"/>
              <a:gd name="connsiteX12" fmla="*/ 134635 w 2038796"/>
              <a:gd name="connsiteY12" fmla="*/ 1654896 h 3386383"/>
              <a:gd name="connsiteX13" fmla="*/ 241222 w 2038796"/>
              <a:gd name="connsiteY13" fmla="*/ 1727824 h 3386383"/>
              <a:gd name="connsiteX14" fmla="*/ 291710 w 2038796"/>
              <a:gd name="connsiteY14" fmla="*/ 1694165 h 3386383"/>
              <a:gd name="connsiteX15" fmla="*/ 336589 w 2038796"/>
              <a:gd name="connsiteY15" fmla="*/ 1750263 h 3386383"/>
              <a:gd name="connsiteX16" fmla="*/ 387077 w 2038796"/>
              <a:gd name="connsiteY16" fmla="*/ 3276133 h 3386383"/>
              <a:gd name="connsiteX17" fmla="*/ 448785 w 2038796"/>
              <a:gd name="connsiteY17" fmla="*/ 3248084 h 3386383"/>
              <a:gd name="connsiteX18" fmla="*/ 431956 w 2038796"/>
              <a:gd name="connsiteY18" fmla="*/ 2372953 h 3386383"/>
              <a:gd name="connsiteX19" fmla="*/ 482444 w 2038796"/>
              <a:gd name="connsiteY19" fmla="*/ 2384172 h 3386383"/>
              <a:gd name="connsiteX20" fmla="*/ 516103 w 2038796"/>
              <a:gd name="connsiteY20" fmla="*/ 3068570 h 3386383"/>
              <a:gd name="connsiteX21" fmla="*/ 583421 w 2038796"/>
              <a:gd name="connsiteY21" fmla="*/ 3074180 h 3386383"/>
              <a:gd name="connsiteX22" fmla="*/ 572201 w 2038796"/>
              <a:gd name="connsiteY22" fmla="*/ 2406612 h 3386383"/>
              <a:gd name="connsiteX23" fmla="*/ 964888 w 2038796"/>
              <a:gd name="connsiteY23" fmla="*/ 2412222 h 3386383"/>
              <a:gd name="connsiteX24" fmla="*/ 970498 w 2038796"/>
              <a:gd name="connsiteY24" fmla="*/ 2816128 h 3386383"/>
              <a:gd name="connsiteX25" fmla="*/ 1026596 w 2038796"/>
              <a:gd name="connsiteY25" fmla="*/ 2827348 h 3386383"/>
              <a:gd name="connsiteX26" fmla="*/ 1020986 w 2038796"/>
              <a:gd name="connsiteY26" fmla="*/ 3001252 h 3386383"/>
              <a:gd name="connsiteX27" fmla="*/ 1009767 w 2038796"/>
              <a:gd name="connsiteY27" fmla="*/ 3124668 h 3386383"/>
              <a:gd name="connsiteX28" fmla="*/ 1020986 w 2038796"/>
              <a:gd name="connsiteY28" fmla="*/ 3343451 h 3386383"/>
              <a:gd name="connsiteX29" fmla="*/ 1217330 w 2038796"/>
              <a:gd name="connsiteY29" fmla="*/ 3360280 h 3386383"/>
              <a:gd name="connsiteX30" fmla="*/ 1211720 w 2038796"/>
              <a:gd name="connsiteY30" fmla="*/ 3175157 h 3386383"/>
              <a:gd name="connsiteX31" fmla="*/ 1228549 w 2038796"/>
              <a:gd name="connsiteY31" fmla="*/ 3001253 h 3386383"/>
              <a:gd name="connsiteX32" fmla="*/ 1211720 w 2038796"/>
              <a:gd name="connsiteY32" fmla="*/ 2872226 h 3386383"/>
              <a:gd name="connsiteX33" fmla="*/ 1234159 w 2038796"/>
              <a:gd name="connsiteY33" fmla="*/ 2832958 h 3386383"/>
              <a:gd name="connsiteX34" fmla="*/ 1250988 w 2038796"/>
              <a:gd name="connsiteY34" fmla="*/ 2614175 h 3386383"/>
              <a:gd name="connsiteX35" fmla="*/ 1256599 w 2038796"/>
              <a:gd name="connsiteY35" fmla="*/ 2501979 h 3386383"/>
              <a:gd name="connsiteX36" fmla="*/ 1262209 w 2038796"/>
              <a:gd name="connsiteY36" fmla="*/ 2367343 h 3386383"/>
              <a:gd name="connsiteX37" fmla="*/ 1357574 w 2038796"/>
              <a:gd name="connsiteY37" fmla="*/ 2518809 h 3386383"/>
              <a:gd name="connsiteX38" fmla="*/ 1368794 w 2038796"/>
              <a:gd name="connsiteY38" fmla="*/ 3057351 h 3386383"/>
              <a:gd name="connsiteX39" fmla="*/ 1413673 w 2038796"/>
              <a:gd name="connsiteY39" fmla="*/ 3062960 h 3386383"/>
              <a:gd name="connsiteX40" fmla="*/ 1419283 w 2038796"/>
              <a:gd name="connsiteY40" fmla="*/ 2574906 h 3386383"/>
              <a:gd name="connsiteX41" fmla="*/ 1469772 w 2038796"/>
              <a:gd name="connsiteY41" fmla="*/ 2586126 h 3386383"/>
              <a:gd name="connsiteX42" fmla="*/ 1480991 w 2038796"/>
              <a:gd name="connsiteY42" fmla="*/ 3242474 h 3386383"/>
              <a:gd name="connsiteX43" fmla="*/ 1531479 w 2038796"/>
              <a:gd name="connsiteY43" fmla="*/ 3225645 h 3386383"/>
              <a:gd name="connsiteX44" fmla="*/ 1537090 w 2038796"/>
              <a:gd name="connsiteY44" fmla="*/ 2754420 h 3386383"/>
              <a:gd name="connsiteX45" fmla="*/ 1604407 w 2038796"/>
              <a:gd name="connsiteY45" fmla="*/ 2911495 h 3386383"/>
              <a:gd name="connsiteX46" fmla="*/ 1991484 w 2038796"/>
              <a:gd name="connsiteY46" fmla="*/ 2715151 h 3386383"/>
              <a:gd name="connsiteX47" fmla="*/ 1997094 w 2038796"/>
              <a:gd name="connsiteY47" fmla="*/ 2602955 h 3386383"/>
              <a:gd name="connsiteX48" fmla="*/ 1828800 w 2038796"/>
              <a:gd name="connsiteY48" fmla="*/ 2586126 h 3386383"/>
              <a:gd name="connsiteX49" fmla="*/ 1705383 w 2038796"/>
              <a:gd name="connsiteY49" fmla="*/ 2513198 h 3386383"/>
              <a:gd name="connsiteX50" fmla="*/ 1621237 w 2038796"/>
              <a:gd name="connsiteY50" fmla="*/ 2401002 h 3386383"/>
              <a:gd name="connsiteX51" fmla="*/ 1694164 w 2038796"/>
              <a:gd name="connsiteY51" fmla="*/ 2277586 h 3386383"/>
              <a:gd name="connsiteX52" fmla="*/ 1514650 w 2038796"/>
              <a:gd name="connsiteY52" fmla="*/ 1980266 h 3386383"/>
              <a:gd name="connsiteX53" fmla="*/ 1503430 w 2038796"/>
              <a:gd name="connsiteY53" fmla="*/ 1576359 h 3386383"/>
              <a:gd name="connsiteX54" fmla="*/ 1312696 w 2038796"/>
              <a:gd name="connsiteY54" fmla="*/ 1598797 h 3386383"/>
              <a:gd name="connsiteX55" fmla="*/ 1323916 w 2038796"/>
              <a:gd name="connsiteY55" fmla="*/ 1436114 h 3386383"/>
              <a:gd name="connsiteX56" fmla="*/ 1262208 w 2038796"/>
              <a:gd name="connsiteY56" fmla="*/ 1295869 h 3386383"/>
              <a:gd name="connsiteX57" fmla="*/ 1284648 w 2038796"/>
              <a:gd name="connsiteY57" fmla="*/ 1189282 h 3386383"/>
              <a:gd name="connsiteX58" fmla="*/ 1256599 w 2038796"/>
              <a:gd name="connsiteY58" fmla="*/ 1026597 h 3386383"/>
              <a:gd name="connsiteX59" fmla="*/ 1256599 w 2038796"/>
              <a:gd name="connsiteY59" fmla="*/ 830254 h 3386383"/>
              <a:gd name="connsiteX60" fmla="*/ 970498 w 2038796"/>
              <a:gd name="connsiteY60" fmla="*/ 661959 h 3386383"/>
              <a:gd name="connsiteX61" fmla="*/ 1015376 w 2038796"/>
              <a:gd name="connsiteY61" fmla="*/ 572202 h 3386383"/>
              <a:gd name="connsiteX62" fmla="*/ 1150012 w 2038796"/>
              <a:gd name="connsiteY62" fmla="*/ 431957 h 3386383"/>
              <a:gd name="connsiteX63" fmla="*/ 1166841 w 2038796"/>
              <a:gd name="connsiteY63" fmla="*/ 263662 h 3386383"/>
              <a:gd name="connsiteX64" fmla="*/ 1161232 w 2038796"/>
              <a:gd name="connsiteY64" fmla="*/ 145856 h 3386383"/>
              <a:gd name="connsiteX65" fmla="*/ 1093914 w 2038796"/>
              <a:gd name="connsiteY65" fmla="*/ 84149 h 3386383"/>
              <a:gd name="connsiteX66" fmla="*/ 987327 w 2038796"/>
              <a:gd name="connsiteY66" fmla="*/ 44880 h 3386383"/>
              <a:gd name="connsiteX67" fmla="*/ 869522 w 2038796"/>
              <a:gd name="connsiteY67" fmla="*/ 0 h 3386383"/>
              <a:gd name="connsiteX0" fmla="*/ 869522 w 2038796"/>
              <a:gd name="connsiteY0" fmla="*/ 0 h 3386383"/>
              <a:gd name="connsiteX1" fmla="*/ 779764 w 2038796"/>
              <a:gd name="connsiteY1" fmla="*/ 67319 h 3386383"/>
              <a:gd name="connsiteX2" fmla="*/ 751715 w 2038796"/>
              <a:gd name="connsiteY2" fmla="*/ 173905 h 3386383"/>
              <a:gd name="connsiteX3" fmla="*/ 656348 w 2038796"/>
              <a:gd name="connsiteY3" fmla="*/ 353419 h 3386383"/>
              <a:gd name="connsiteX4" fmla="*/ 656348 w 2038796"/>
              <a:gd name="connsiteY4" fmla="*/ 409517 h 3386383"/>
              <a:gd name="connsiteX5" fmla="*/ 678788 w 2038796"/>
              <a:gd name="connsiteY5" fmla="*/ 516105 h 3386383"/>
              <a:gd name="connsiteX6" fmla="*/ 448785 w 2038796"/>
              <a:gd name="connsiteY6" fmla="*/ 605861 h 3386383"/>
              <a:gd name="connsiteX7" fmla="*/ 263661 w 2038796"/>
              <a:gd name="connsiteY7" fmla="*/ 622690 h 3386383"/>
              <a:gd name="connsiteX8" fmla="*/ 218783 w 2038796"/>
              <a:gd name="connsiteY8" fmla="*/ 897571 h 3386383"/>
              <a:gd name="connsiteX9" fmla="*/ 168294 w 2038796"/>
              <a:gd name="connsiteY9" fmla="*/ 1032207 h 3386383"/>
              <a:gd name="connsiteX10" fmla="*/ 72927 w 2038796"/>
              <a:gd name="connsiteY10" fmla="*/ 1161233 h 3386383"/>
              <a:gd name="connsiteX11" fmla="*/ 0 w 2038796"/>
              <a:gd name="connsiteY11" fmla="*/ 1295868 h 3386383"/>
              <a:gd name="connsiteX12" fmla="*/ 134635 w 2038796"/>
              <a:gd name="connsiteY12" fmla="*/ 1654896 h 3386383"/>
              <a:gd name="connsiteX13" fmla="*/ 241222 w 2038796"/>
              <a:gd name="connsiteY13" fmla="*/ 1727824 h 3386383"/>
              <a:gd name="connsiteX14" fmla="*/ 291710 w 2038796"/>
              <a:gd name="connsiteY14" fmla="*/ 1694165 h 3386383"/>
              <a:gd name="connsiteX15" fmla="*/ 336589 w 2038796"/>
              <a:gd name="connsiteY15" fmla="*/ 1750263 h 3386383"/>
              <a:gd name="connsiteX16" fmla="*/ 387077 w 2038796"/>
              <a:gd name="connsiteY16" fmla="*/ 3276133 h 3386383"/>
              <a:gd name="connsiteX17" fmla="*/ 448785 w 2038796"/>
              <a:gd name="connsiteY17" fmla="*/ 3248084 h 3386383"/>
              <a:gd name="connsiteX18" fmla="*/ 431956 w 2038796"/>
              <a:gd name="connsiteY18" fmla="*/ 2372953 h 3386383"/>
              <a:gd name="connsiteX19" fmla="*/ 482444 w 2038796"/>
              <a:gd name="connsiteY19" fmla="*/ 2384172 h 3386383"/>
              <a:gd name="connsiteX20" fmla="*/ 516103 w 2038796"/>
              <a:gd name="connsiteY20" fmla="*/ 3068570 h 3386383"/>
              <a:gd name="connsiteX21" fmla="*/ 583421 w 2038796"/>
              <a:gd name="connsiteY21" fmla="*/ 3074180 h 3386383"/>
              <a:gd name="connsiteX22" fmla="*/ 572201 w 2038796"/>
              <a:gd name="connsiteY22" fmla="*/ 2406612 h 3386383"/>
              <a:gd name="connsiteX23" fmla="*/ 964888 w 2038796"/>
              <a:gd name="connsiteY23" fmla="*/ 2412222 h 3386383"/>
              <a:gd name="connsiteX24" fmla="*/ 970498 w 2038796"/>
              <a:gd name="connsiteY24" fmla="*/ 2816128 h 3386383"/>
              <a:gd name="connsiteX25" fmla="*/ 1026596 w 2038796"/>
              <a:gd name="connsiteY25" fmla="*/ 2827348 h 3386383"/>
              <a:gd name="connsiteX26" fmla="*/ 1020986 w 2038796"/>
              <a:gd name="connsiteY26" fmla="*/ 3001252 h 3386383"/>
              <a:gd name="connsiteX27" fmla="*/ 1009767 w 2038796"/>
              <a:gd name="connsiteY27" fmla="*/ 3124668 h 3386383"/>
              <a:gd name="connsiteX28" fmla="*/ 1020986 w 2038796"/>
              <a:gd name="connsiteY28" fmla="*/ 3343451 h 3386383"/>
              <a:gd name="connsiteX29" fmla="*/ 1217330 w 2038796"/>
              <a:gd name="connsiteY29" fmla="*/ 3360280 h 3386383"/>
              <a:gd name="connsiteX30" fmla="*/ 1211720 w 2038796"/>
              <a:gd name="connsiteY30" fmla="*/ 3175157 h 3386383"/>
              <a:gd name="connsiteX31" fmla="*/ 1228549 w 2038796"/>
              <a:gd name="connsiteY31" fmla="*/ 3001253 h 3386383"/>
              <a:gd name="connsiteX32" fmla="*/ 1211720 w 2038796"/>
              <a:gd name="connsiteY32" fmla="*/ 2872226 h 3386383"/>
              <a:gd name="connsiteX33" fmla="*/ 1234159 w 2038796"/>
              <a:gd name="connsiteY33" fmla="*/ 2832958 h 3386383"/>
              <a:gd name="connsiteX34" fmla="*/ 1250988 w 2038796"/>
              <a:gd name="connsiteY34" fmla="*/ 2614175 h 3386383"/>
              <a:gd name="connsiteX35" fmla="*/ 1256599 w 2038796"/>
              <a:gd name="connsiteY35" fmla="*/ 2501979 h 3386383"/>
              <a:gd name="connsiteX36" fmla="*/ 1262209 w 2038796"/>
              <a:gd name="connsiteY36" fmla="*/ 2367343 h 3386383"/>
              <a:gd name="connsiteX37" fmla="*/ 1357574 w 2038796"/>
              <a:gd name="connsiteY37" fmla="*/ 2518809 h 3386383"/>
              <a:gd name="connsiteX38" fmla="*/ 1368794 w 2038796"/>
              <a:gd name="connsiteY38" fmla="*/ 3057351 h 3386383"/>
              <a:gd name="connsiteX39" fmla="*/ 1413673 w 2038796"/>
              <a:gd name="connsiteY39" fmla="*/ 3062960 h 3386383"/>
              <a:gd name="connsiteX40" fmla="*/ 1419283 w 2038796"/>
              <a:gd name="connsiteY40" fmla="*/ 2574906 h 3386383"/>
              <a:gd name="connsiteX41" fmla="*/ 1469772 w 2038796"/>
              <a:gd name="connsiteY41" fmla="*/ 2586126 h 3386383"/>
              <a:gd name="connsiteX42" fmla="*/ 1480991 w 2038796"/>
              <a:gd name="connsiteY42" fmla="*/ 3242474 h 3386383"/>
              <a:gd name="connsiteX43" fmla="*/ 1531479 w 2038796"/>
              <a:gd name="connsiteY43" fmla="*/ 3225645 h 3386383"/>
              <a:gd name="connsiteX44" fmla="*/ 1537090 w 2038796"/>
              <a:gd name="connsiteY44" fmla="*/ 2754420 h 3386383"/>
              <a:gd name="connsiteX45" fmla="*/ 1604407 w 2038796"/>
              <a:gd name="connsiteY45" fmla="*/ 2911495 h 3386383"/>
              <a:gd name="connsiteX46" fmla="*/ 1991484 w 2038796"/>
              <a:gd name="connsiteY46" fmla="*/ 2715151 h 3386383"/>
              <a:gd name="connsiteX47" fmla="*/ 1997094 w 2038796"/>
              <a:gd name="connsiteY47" fmla="*/ 2602955 h 3386383"/>
              <a:gd name="connsiteX48" fmla="*/ 1828800 w 2038796"/>
              <a:gd name="connsiteY48" fmla="*/ 2586126 h 3386383"/>
              <a:gd name="connsiteX49" fmla="*/ 1705383 w 2038796"/>
              <a:gd name="connsiteY49" fmla="*/ 2513198 h 3386383"/>
              <a:gd name="connsiteX50" fmla="*/ 1621237 w 2038796"/>
              <a:gd name="connsiteY50" fmla="*/ 2401002 h 3386383"/>
              <a:gd name="connsiteX51" fmla="*/ 1694164 w 2038796"/>
              <a:gd name="connsiteY51" fmla="*/ 2277586 h 3386383"/>
              <a:gd name="connsiteX52" fmla="*/ 1514650 w 2038796"/>
              <a:gd name="connsiteY52" fmla="*/ 1980266 h 3386383"/>
              <a:gd name="connsiteX53" fmla="*/ 1503430 w 2038796"/>
              <a:gd name="connsiteY53" fmla="*/ 1576359 h 3386383"/>
              <a:gd name="connsiteX54" fmla="*/ 1312696 w 2038796"/>
              <a:gd name="connsiteY54" fmla="*/ 1598797 h 3386383"/>
              <a:gd name="connsiteX55" fmla="*/ 1323916 w 2038796"/>
              <a:gd name="connsiteY55" fmla="*/ 1436114 h 3386383"/>
              <a:gd name="connsiteX56" fmla="*/ 1262208 w 2038796"/>
              <a:gd name="connsiteY56" fmla="*/ 1295869 h 3386383"/>
              <a:gd name="connsiteX57" fmla="*/ 1284648 w 2038796"/>
              <a:gd name="connsiteY57" fmla="*/ 1189282 h 3386383"/>
              <a:gd name="connsiteX58" fmla="*/ 1256599 w 2038796"/>
              <a:gd name="connsiteY58" fmla="*/ 1026597 h 3386383"/>
              <a:gd name="connsiteX59" fmla="*/ 1256599 w 2038796"/>
              <a:gd name="connsiteY59" fmla="*/ 830254 h 3386383"/>
              <a:gd name="connsiteX60" fmla="*/ 970498 w 2038796"/>
              <a:gd name="connsiteY60" fmla="*/ 661959 h 3386383"/>
              <a:gd name="connsiteX61" fmla="*/ 1015376 w 2038796"/>
              <a:gd name="connsiteY61" fmla="*/ 572202 h 3386383"/>
              <a:gd name="connsiteX62" fmla="*/ 1150012 w 2038796"/>
              <a:gd name="connsiteY62" fmla="*/ 431957 h 3386383"/>
              <a:gd name="connsiteX63" fmla="*/ 1166841 w 2038796"/>
              <a:gd name="connsiteY63" fmla="*/ 263662 h 3386383"/>
              <a:gd name="connsiteX64" fmla="*/ 1161232 w 2038796"/>
              <a:gd name="connsiteY64" fmla="*/ 145856 h 3386383"/>
              <a:gd name="connsiteX65" fmla="*/ 1093914 w 2038796"/>
              <a:gd name="connsiteY65" fmla="*/ 84149 h 3386383"/>
              <a:gd name="connsiteX66" fmla="*/ 987327 w 2038796"/>
              <a:gd name="connsiteY66" fmla="*/ 44880 h 3386383"/>
              <a:gd name="connsiteX67" fmla="*/ 869522 w 2038796"/>
              <a:gd name="connsiteY67" fmla="*/ 0 h 3386383"/>
              <a:gd name="connsiteX0" fmla="*/ 869522 w 2038796"/>
              <a:gd name="connsiteY0" fmla="*/ 0 h 3386383"/>
              <a:gd name="connsiteX1" fmla="*/ 779764 w 2038796"/>
              <a:gd name="connsiteY1" fmla="*/ 67319 h 3386383"/>
              <a:gd name="connsiteX2" fmla="*/ 751715 w 2038796"/>
              <a:gd name="connsiteY2" fmla="*/ 173905 h 3386383"/>
              <a:gd name="connsiteX3" fmla="*/ 656348 w 2038796"/>
              <a:gd name="connsiteY3" fmla="*/ 353419 h 3386383"/>
              <a:gd name="connsiteX4" fmla="*/ 656348 w 2038796"/>
              <a:gd name="connsiteY4" fmla="*/ 409517 h 3386383"/>
              <a:gd name="connsiteX5" fmla="*/ 678788 w 2038796"/>
              <a:gd name="connsiteY5" fmla="*/ 516105 h 3386383"/>
              <a:gd name="connsiteX6" fmla="*/ 488053 w 2038796"/>
              <a:gd name="connsiteY6" fmla="*/ 617081 h 3386383"/>
              <a:gd name="connsiteX7" fmla="*/ 263661 w 2038796"/>
              <a:gd name="connsiteY7" fmla="*/ 622690 h 3386383"/>
              <a:gd name="connsiteX8" fmla="*/ 218783 w 2038796"/>
              <a:gd name="connsiteY8" fmla="*/ 897571 h 3386383"/>
              <a:gd name="connsiteX9" fmla="*/ 168294 w 2038796"/>
              <a:gd name="connsiteY9" fmla="*/ 1032207 h 3386383"/>
              <a:gd name="connsiteX10" fmla="*/ 72927 w 2038796"/>
              <a:gd name="connsiteY10" fmla="*/ 1161233 h 3386383"/>
              <a:gd name="connsiteX11" fmla="*/ 0 w 2038796"/>
              <a:gd name="connsiteY11" fmla="*/ 1295868 h 3386383"/>
              <a:gd name="connsiteX12" fmla="*/ 134635 w 2038796"/>
              <a:gd name="connsiteY12" fmla="*/ 1654896 h 3386383"/>
              <a:gd name="connsiteX13" fmla="*/ 241222 w 2038796"/>
              <a:gd name="connsiteY13" fmla="*/ 1727824 h 3386383"/>
              <a:gd name="connsiteX14" fmla="*/ 291710 w 2038796"/>
              <a:gd name="connsiteY14" fmla="*/ 1694165 h 3386383"/>
              <a:gd name="connsiteX15" fmla="*/ 336589 w 2038796"/>
              <a:gd name="connsiteY15" fmla="*/ 1750263 h 3386383"/>
              <a:gd name="connsiteX16" fmla="*/ 387077 w 2038796"/>
              <a:gd name="connsiteY16" fmla="*/ 3276133 h 3386383"/>
              <a:gd name="connsiteX17" fmla="*/ 448785 w 2038796"/>
              <a:gd name="connsiteY17" fmla="*/ 3248084 h 3386383"/>
              <a:gd name="connsiteX18" fmla="*/ 431956 w 2038796"/>
              <a:gd name="connsiteY18" fmla="*/ 2372953 h 3386383"/>
              <a:gd name="connsiteX19" fmla="*/ 482444 w 2038796"/>
              <a:gd name="connsiteY19" fmla="*/ 2384172 h 3386383"/>
              <a:gd name="connsiteX20" fmla="*/ 516103 w 2038796"/>
              <a:gd name="connsiteY20" fmla="*/ 3068570 h 3386383"/>
              <a:gd name="connsiteX21" fmla="*/ 583421 w 2038796"/>
              <a:gd name="connsiteY21" fmla="*/ 3074180 h 3386383"/>
              <a:gd name="connsiteX22" fmla="*/ 572201 w 2038796"/>
              <a:gd name="connsiteY22" fmla="*/ 2406612 h 3386383"/>
              <a:gd name="connsiteX23" fmla="*/ 964888 w 2038796"/>
              <a:gd name="connsiteY23" fmla="*/ 2412222 h 3386383"/>
              <a:gd name="connsiteX24" fmla="*/ 970498 w 2038796"/>
              <a:gd name="connsiteY24" fmla="*/ 2816128 h 3386383"/>
              <a:gd name="connsiteX25" fmla="*/ 1026596 w 2038796"/>
              <a:gd name="connsiteY25" fmla="*/ 2827348 h 3386383"/>
              <a:gd name="connsiteX26" fmla="*/ 1020986 w 2038796"/>
              <a:gd name="connsiteY26" fmla="*/ 3001252 h 3386383"/>
              <a:gd name="connsiteX27" fmla="*/ 1009767 w 2038796"/>
              <a:gd name="connsiteY27" fmla="*/ 3124668 h 3386383"/>
              <a:gd name="connsiteX28" fmla="*/ 1020986 w 2038796"/>
              <a:gd name="connsiteY28" fmla="*/ 3343451 h 3386383"/>
              <a:gd name="connsiteX29" fmla="*/ 1217330 w 2038796"/>
              <a:gd name="connsiteY29" fmla="*/ 3360280 h 3386383"/>
              <a:gd name="connsiteX30" fmla="*/ 1211720 w 2038796"/>
              <a:gd name="connsiteY30" fmla="*/ 3175157 h 3386383"/>
              <a:gd name="connsiteX31" fmla="*/ 1228549 w 2038796"/>
              <a:gd name="connsiteY31" fmla="*/ 3001253 h 3386383"/>
              <a:gd name="connsiteX32" fmla="*/ 1211720 w 2038796"/>
              <a:gd name="connsiteY32" fmla="*/ 2872226 h 3386383"/>
              <a:gd name="connsiteX33" fmla="*/ 1234159 w 2038796"/>
              <a:gd name="connsiteY33" fmla="*/ 2832958 h 3386383"/>
              <a:gd name="connsiteX34" fmla="*/ 1250988 w 2038796"/>
              <a:gd name="connsiteY34" fmla="*/ 2614175 h 3386383"/>
              <a:gd name="connsiteX35" fmla="*/ 1256599 w 2038796"/>
              <a:gd name="connsiteY35" fmla="*/ 2501979 h 3386383"/>
              <a:gd name="connsiteX36" fmla="*/ 1262209 w 2038796"/>
              <a:gd name="connsiteY36" fmla="*/ 2367343 h 3386383"/>
              <a:gd name="connsiteX37" fmla="*/ 1357574 w 2038796"/>
              <a:gd name="connsiteY37" fmla="*/ 2518809 h 3386383"/>
              <a:gd name="connsiteX38" fmla="*/ 1368794 w 2038796"/>
              <a:gd name="connsiteY38" fmla="*/ 3057351 h 3386383"/>
              <a:gd name="connsiteX39" fmla="*/ 1413673 w 2038796"/>
              <a:gd name="connsiteY39" fmla="*/ 3062960 h 3386383"/>
              <a:gd name="connsiteX40" fmla="*/ 1419283 w 2038796"/>
              <a:gd name="connsiteY40" fmla="*/ 2574906 h 3386383"/>
              <a:gd name="connsiteX41" fmla="*/ 1469772 w 2038796"/>
              <a:gd name="connsiteY41" fmla="*/ 2586126 h 3386383"/>
              <a:gd name="connsiteX42" fmla="*/ 1480991 w 2038796"/>
              <a:gd name="connsiteY42" fmla="*/ 3242474 h 3386383"/>
              <a:gd name="connsiteX43" fmla="*/ 1531479 w 2038796"/>
              <a:gd name="connsiteY43" fmla="*/ 3225645 h 3386383"/>
              <a:gd name="connsiteX44" fmla="*/ 1537090 w 2038796"/>
              <a:gd name="connsiteY44" fmla="*/ 2754420 h 3386383"/>
              <a:gd name="connsiteX45" fmla="*/ 1604407 w 2038796"/>
              <a:gd name="connsiteY45" fmla="*/ 2911495 h 3386383"/>
              <a:gd name="connsiteX46" fmla="*/ 1991484 w 2038796"/>
              <a:gd name="connsiteY46" fmla="*/ 2715151 h 3386383"/>
              <a:gd name="connsiteX47" fmla="*/ 1997094 w 2038796"/>
              <a:gd name="connsiteY47" fmla="*/ 2602955 h 3386383"/>
              <a:gd name="connsiteX48" fmla="*/ 1828800 w 2038796"/>
              <a:gd name="connsiteY48" fmla="*/ 2586126 h 3386383"/>
              <a:gd name="connsiteX49" fmla="*/ 1705383 w 2038796"/>
              <a:gd name="connsiteY49" fmla="*/ 2513198 h 3386383"/>
              <a:gd name="connsiteX50" fmla="*/ 1621237 w 2038796"/>
              <a:gd name="connsiteY50" fmla="*/ 2401002 h 3386383"/>
              <a:gd name="connsiteX51" fmla="*/ 1694164 w 2038796"/>
              <a:gd name="connsiteY51" fmla="*/ 2277586 h 3386383"/>
              <a:gd name="connsiteX52" fmla="*/ 1514650 w 2038796"/>
              <a:gd name="connsiteY52" fmla="*/ 1980266 h 3386383"/>
              <a:gd name="connsiteX53" fmla="*/ 1503430 w 2038796"/>
              <a:gd name="connsiteY53" fmla="*/ 1576359 h 3386383"/>
              <a:gd name="connsiteX54" fmla="*/ 1312696 w 2038796"/>
              <a:gd name="connsiteY54" fmla="*/ 1598797 h 3386383"/>
              <a:gd name="connsiteX55" fmla="*/ 1323916 w 2038796"/>
              <a:gd name="connsiteY55" fmla="*/ 1436114 h 3386383"/>
              <a:gd name="connsiteX56" fmla="*/ 1262208 w 2038796"/>
              <a:gd name="connsiteY56" fmla="*/ 1295869 h 3386383"/>
              <a:gd name="connsiteX57" fmla="*/ 1284648 w 2038796"/>
              <a:gd name="connsiteY57" fmla="*/ 1189282 h 3386383"/>
              <a:gd name="connsiteX58" fmla="*/ 1256599 w 2038796"/>
              <a:gd name="connsiteY58" fmla="*/ 1026597 h 3386383"/>
              <a:gd name="connsiteX59" fmla="*/ 1256599 w 2038796"/>
              <a:gd name="connsiteY59" fmla="*/ 830254 h 3386383"/>
              <a:gd name="connsiteX60" fmla="*/ 970498 w 2038796"/>
              <a:gd name="connsiteY60" fmla="*/ 661959 h 3386383"/>
              <a:gd name="connsiteX61" fmla="*/ 1015376 w 2038796"/>
              <a:gd name="connsiteY61" fmla="*/ 572202 h 3386383"/>
              <a:gd name="connsiteX62" fmla="*/ 1150012 w 2038796"/>
              <a:gd name="connsiteY62" fmla="*/ 431957 h 3386383"/>
              <a:gd name="connsiteX63" fmla="*/ 1166841 w 2038796"/>
              <a:gd name="connsiteY63" fmla="*/ 263662 h 3386383"/>
              <a:gd name="connsiteX64" fmla="*/ 1161232 w 2038796"/>
              <a:gd name="connsiteY64" fmla="*/ 145856 h 3386383"/>
              <a:gd name="connsiteX65" fmla="*/ 1093914 w 2038796"/>
              <a:gd name="connsiteY65" fmla="*/ 84149 h 3386383"/>
              <a:gd name="connsiteX66" fmla="*/ 987327 w 2038796"/>
              <a:gd name="connsiteY66" fmla="*/ 44880 h 3386383"/>
              <a:gd name="connsiteX67" fmla="*/ 869522 w 2038796"/>
              <a:gd name="connsiteY67" fmla="*/ 0 h 3386383"/>
              <a:gd name="connsiteX0" fmla="*/ 869522 w 2038796"/>
              <a:gd name="connsiteY0" fmla="*/ 0 h 3386383"/>
              <a:gd name="connsiteX1" fmla="*/ 779764 w 2038796"/>
              <a:gd name="connsiteY1" fmla="*/ 67319 h 3386383"/>
              <a:gd name="connsiteX2" fmla="*/ 751715 w 2038796"/>
              <a:gd name="connsiteY2" fmla="*/ 173905 h 3386383"/>
              <a:gd name="connsiteX3" fmla="*/ 656348 w 2038796"/>
              <a:gd name="connsiteY3" fmla="*/ 353419 h 3386383"/>
              <a:gd name="connsiteX4" fmla="*/ 656348 w 2038796"/>
              <a:gd name="connsiteY4" fmla="*/ 409517 h 3386383"/>
              <a:gd name="connsiteX5" fmla="*/ 678788 w 2038796"/>
              <a:gd name="connsiteY5" fmla="*/ 516105 h 3386383"/>
              <a:gd name="connsiteX6" fmla="*/ 488053 w 2038796"/>
              <a:gd name="connsiteY6" fmla="*/ 617081 h 3386383"/>
              <a:gd name="connsiteX7" fmla="*/ 280491 w 2038796"/>
              <a:gd name="connsiteY7" fmla="*/ 656349 h 3386383"/>
              <a:gd name="connsiteX8" fmla="*/ 263661 w 2038796"/>
              <a:gd name="connsiteY8" fmla="*/ 622690 h 3386383"/>
              <a:gd name="connsiteX9" fmla="*/ 218783 w 2038796"/>
              <a:gd name="connsiteY9" fmla="*/ 897571 h 3386383"/>
              <a:gd name="connsiteX10" fmla="*/ 168294 w 2038796"/>
              <a:gd name="connsiteY10" fmla="*/ 1032207 h 3386383"/>
              <a:gd name="connsiteX11" fmla="*/ 72927 w 2038796"/>
              <a:gd name="connsiteY11" fmla="*/ 1161233 h 3386383"/>
              <a:gd name="connsiteX12" fmla="*/ 0 w 2038796"/>
              <a:gd name="connsiteY12" fmla="*/ 1295868 h 3386383"/>
              <a:gd name="connsiteX13" fmla="*/ 134635 w 2038796"/>
              <a:gd name="connsiteY13" fmla="*/ 1654896 h 3386383"/>
              <a:gd name="connsiteX14" fmla="*/ 241222 w 2038796"/>
              <a:gd name="connsiteY14" fmla="*/ 1727824 h 3386383"/>
              <a:gd name="connsiteX15" fmla="*/ 291710 w 2038796"/>
              <a:gd name="connsiteY15" fmla="*/ 1694165 h 3386383"/>
              <a:gd name="connsiteX16" fmla="*/ 336589 w 2038796"/>
              <a:gd name="connsiteY16" fmla="*/ 1750263 h 3386383"/>
              <a:gd name="connsiteX17" fmla="*/ 387077 w 2038796"/>
              <a:gd name="connsiteY17" fmla="*/ 3276133 h 3386383"/>
              <a:gd name="connsiteX18" fmla="*/ 448785 w 2038796"/>
              <a:gd name="connsiteY18" fmla="*/ 3248084 h 3386383"/>
              <a:gd name="connsiteX19" fmla="*/ 431956 w 2038796"/>
              <a:gd name="connsiteY19" fmla="*/ 2372953 h 3386383"/>
              <a:gd name="connsiteX20" fmla="*/ 482444 w 2038796"/>
              <a:gd name="connsiteY20" fmla="*/ 2384172 h 3386383"/>
              <a:gd name="connsiteX21" fmla="*/ 516103 w 2038796"/>
              <a:gd name="connsiteY21" fmla="*/ 3068570 h 3386383"/>
              <a:gd name="connsiteX22" fmla="*/ 583421 w 2038796"/>
              <a:gd name="connsiteY22" fmla="*/ 3074180 h 3386383"/>
              <a:gd name="connsiteX23" fmla="*/ 572201 w 2038796"/>
              <a:gd name="connsiteY23" fmla="*/ 2406612 h 3386383"/>
              <a:gd name="connsiteX24" fmla="*/ 964888 w 2038796"/>
              <a:gd name="connsiteY24" fmla="*/ 2412222 h 3386383"/>
              <a:gd name="connsiteX25" fmla="*/ 970498 w 2038796"/>
              <a:gd name="connsiteY25" fmla="*/ 2816128 h 3386383"/>
              <a:gd name="connsiteX26" fmla="*/ 1026596 w 2038796"/>
              <a:gd name="connsiteY26" fmla="*/ 2827348 h 3386383"/>
              <a:gd name="connsiteX27" fmla="*/ 1020986 w 2038796"/>
              <a:gd name="connsiteY27" fmla="*/ 3001252 h 3386383"/>
              <a:gd name="connsiteX28" fmla="*/ 1009767 w 2038796"/>
              <a:gd name="connsiteY28" fmla="*/ 3124668 h 3386383"/>
              <a:gd name="connsiteX29" fmla="*/ 1020986 w 2038796"/>
              <a:gd name="connsiteY29" fmla="*/ 3343451 h 3386383"/>
              <a:gd name="connsiteX30" fmla="*/ 1217330 w 2038796"/>
              <a:gd name="connsiteY30" fmla="*/ 3360280 h 3386383"/>
              <a:gd name="connsiteX31" fmla="*/ 1211720 w 2038796"/>
              <a:gd name="connsiteY31" fmla="*/ 3175157 h 3386383"/>
              <a:gd name="connsiteX32" fmla="*/ 1228549 w 2038796"/>
              <a:gd name="connsiteY32" fmla="*/ 3001253 h 3386383"/>
              <a:gd name="connsiteX33" fmla="*/ 1211720 w 2038796"/>
              <a:gd name="connsiteY33" fmla="*/ 2872226 h 3386383"/>
              <a:gd name="connsiteX34" fmla="*/ 1234159 w 2038796"/>
              <a:gd name="connsiteY34" fmla="*/ 2832958 h 3386383"/>
              <a:gd name="connsiteX35" fmla="*/ 1250988 w 2038796"/>
              <a:gd name="connsiteY35" fmla="*/ 2614175 h 3386383"/>
              <a:gd name="connsiteX36" fmla="*/ 1256599 w 2038796"/>
              <a:gd name="connsiteY36" fmla="*/ 2501979 h 3386383"/>
              <a:gd name="connsiteX37" fmla="*/ 1262209 w 2038796"/>
              <a:gd name="connsiteY37" fmla="*/ 2367343 h 3386383"/>
              <a:gd name="connsiteX38" fmla="*/ 1357574 w 2038796"/>
              <a:gd name="connsiteY38" fmla="*/ 2518809 h 3386383"/>
              <a:gd name="connsiteX39" fmla="*/ 1368794 w 2038796"/>
              <a:gd name="connsiteY39" fmla="*/ 3057351 h 3386383"/>
              <a:gd name="connsiteX40" fmla="*/ 1413673 w 2038796"/>
              <a:gd name="connsiteY40" fmla="*/ 3062960 h 3386383"/>
              <a:gd name="connsiteX41" fmla="*/ 1419283 w 2038796"/>
              <a:gd name="connsiteY41" fmla="*/ 2574906 h 3386383"/>
              <a:gd name="connsiteX42" fmla="*/ 1469772 w 2038796"/>
              <a:gd name="connsiteY42" fmla="*/ 2586126 h 3386383"/>
              <a:gd name="connsiteX43" fmla="*/ 1480991 w 2038796"/>
              <a:gd name="connsiteY43" fmla="*/ 3242474 h 3386383"/>
              <a:gd name="connsiteX44" fmla="*/ 1531479 w 2038796"/>
              <a:gd name="connsiteY44" fmla="*/ 3225645 h 3386383"/>
              <a:gd name="connsiteX45" fmla="*/ 1537090 w 2038796"/>
              <a:gd name="connsiteY45" fmla="*/ 2754420 h 3386383"/>
              <a:gd name="connsiteX46" fmla="*/ 1604407 w 2038796"/>
              <a:gd name="connsiteY46" fmla="*/ 2911495 h 3386383"/>
              <a:gd name="connsiteX47" fmla="*/ 1991484 w 2038796"/>
              <a:gd name="connsiteY47" fmla="*/ 2715151 h 3386383"/>
              <a:gd name="connsiteX48" fmla="*/ 1997094 w 2038796"/>
              <a:gd name="connsiteY48" fmla="*/ 2602955 h 3386383"/>
              <a:gd name="connsiteX49" fmla="*/ 1828800 w 2038796"/>
              <a:gd name="connsiteY49" fmla="*/ 2586126 h 3386383"/>
              <a:gd name="connsiteX50" fmla="*/ 1705383 w 2038796"/>
              <a:gd name="connsiteY50" fmla="*/ 2513198 h 3386383"/>
              <a:gd name="connsiteX51" fmla="*/ 1621237 w 2038796"/>
              <a:gd name="connsiteY51" fmla="*/ 2401002 h 3386383"/>
              <a:gd name="connsiteX52" fmla="*/ 1694164 w 2038796"/>
              <a:gd name="connsiteY52" fmla="*/ 2277586 h 3386383"/>
              <a:gd name="connsiteX53" fmla="*/ 1514650 w 2038796"/>
              <a:gd name="connsiteY53" fmla="*/ 1980266 h 3386383"/>
              <a:gd name="connsiteX54" fmla="*/ 1503430 w 2038796"/>
              <a:gd name="connsiteY54" fmla="*/ 1576359 h 3386383"/>
              <a:gd name="connsiteX55" fmla="*/ 1312696 w 2038796"/>
              <a:gd name="connsiteY55" fmla="*/ 1598797 h 3386383"/>
              <a:gd name="connsiteX56" fmla="*/ 1323916 w 2038796"/>
              <a:gd name="connsiteY56" fmla="*/ 1436114 h 3386383"/>
              <a:gd name="connsiteX57" fmla="*/ 1262208 w 2038796"/>
              <a:gd name="connsiteY57" fmla="*/ 1295869 h 3386383"/>
              <a:gd name="connsiteX58" fmla="*/ 1284648 w 2038796"/>
              <a:gd name="connsiteY58" fmla="*/ 1189282 h 3386383"/>
              <a:gd name="connsiteX59" fmla="*/ 1256599 w 2038796"/>
              <a:gd name="connsiteY59" fmla="*/ 1026597 h 3386383"/>
              <a:gd name="connsiteX60" fmla="*/ 1256599 w 2038796"/>
              <a:gd name="connsiteY60" fmla="*/ 830254 h 3386383"/>
              <a:gd name="connsiteX61" fmla="*/ 970498 w 2038796"/>
              <a:gd name="connsiteY61" fmla="*/ 661959 h 3386383"/>
              <a:gd name="connsiteX62" fmla="*/ 1015376 w 2038796"/>
              <a:gd name="connsiteY62" fmla="*/ 572202 h 3386383"/>
              <a:gd name="connsiteX63" fmla="*/ 1150012 w 2038796"/>
              <a:gd name="connsiteY63" fmla="*/ 431957 h 3386383"/>
              <a:gd name="connsiteX64" fmla="*/ 1166841 w 2038796"/>
              <a:gd name="connsiteY64" fmla="*/ 263662 h 3386383"/>
              <a:gd name="connsiteX65" fmla="*/ 1161232 w 2038796"/>
              <a:gd name="connsiteY65" fmla="*/ 145856 h 3386383"/>
              <a:gd name="connsiteX66" fmla="*/ 1093914 w 2038796"/>
              <a:gd name="connsiteY66" fmla="*/ 84149 h 3386383"/>
              <a:gd name="connsiteX67" fmla="*/ 987327 w 2038796"/>
              <a:gd name="connsiteY67" fmla="*/ 44880 h 3386383"/>
              <a:gd name="connsiteX68" fmla="*/ 869522 w 2038796"/>
              <a:gd name="connsiteY68" fmla="*/ 0 h 3386383"/>
              <a:gd name="connsiteX0" fmla="*/ 869522 w 2038796"/>
              <a:gd name="connsiteY0" fmla="*/ 0 h 3386383"/>
              <a:gd name="connsiteX1" fmla="*/ 779764 w 2038796"/>
              <a:gd name="connsiteY1" fmla="*/ 67319 h 3386383"/>
              <a:gd name="connsiteX2" fmla="*/ 751715 w 2038796"/>
              <a:gd name="connsiteY2" fmla="*/ 173905 h 3386383"/>
              <a:gd name="connsiteX3" fmla="*/ 656348 w 2038796"/>
              <a:gd name="connsiteY3" fmla="*/ 353419 h 3386383"/>
              <a:gd name="connsiteX4" fmla="*/ 656348 w 2038796"/>
              <a:gd name="connsiteY4" fmla="*/ 409517 h 3386383"/>
              <a:gd name="connsiteX5" fmla="*/ 678788 w 2038796"/>
              <a:gd name="connsiteY5" fmla="*/ 516105 h 3386383"/>
              <a:gd name="connsiteX6" fmla="*/ 488053 w 2038796"/>
              <a:gd name="connsiteY6" fmla="*/ 617081 h 3386383"/>
              <a:gd name="connsiteX7" fmla="*/ 280491 w 2038796"/>
              <a:gd name="connsiteY7" fmla="*/ 656349 h 3386383"/>
              <a:gd name="connsiteX8" fmla="*/ 218783 w 2038796"/>
              <a:gd name="connsiteY8" fmla="*/ 897571 h 3386383"/>
              <a:gd name="connsiteX9" fmla="*/ 168294 w 2038796"/>
              <a:gd name="connsiteY9" fmla="*/ 1032207 h 3386383"/>
              <a:gd name="connsiteX10" fmla="*/ 72927 w 2038796"/>
              <a:gd name="connsiteY10" fmla="*/ 1161233 h 3386383"/>
              <a:gd name="connsiteX11" fmla="*/ 0 w 2038796"/>
              <a:gd name="connsiteY11" fmla="*/ 1295868 h 3386383"/>
              <a:gd name="connsiteX12" fmla="*/ 134635 w 2038796"/>
              <a:gd name="connsiteY12" fmla="*/ 1654896 h 3386383"/>
              <a:gd name="connsiteX13" fmla="*/ 241222 w 2038796"/>
              <a:gd name="connsiteY13" fmla="*/ 1727824 h 3386383"/>
              <a:gd name="connsiteX14" fmla="*/ 291710 w 2038796"/>
              <a:gd name="connsiteY14" fmla="*/ 1694165 h 3386383"/>
              <a:gd name="connsiteX15" fmla="*/ 336589 w 2038796"/>
              <a:gd name="connsiteY15" fmla="*/ 1750263 h 3386383"/>
              <a:gd name="connsiteX16" fmla="*/ 387077 w 2038796"/>
              <a:gd name="connsiteY16" fmla="*/ 3276133 h 3386383"/>
              <a:gd name="connsiteX17" fmla="*/ 448785 w 2038796"/>
              <a:gd name="connsiteY17" fmla="*/ 3248084 h 3386383"/>
              <a:gd name="connsiteX18" fmla="*/ 431956 w 2038796"/>
              <a:gd name="connsiteY18" fmla="*/ 2372953 h 3386383"/>
              <a:gd name="connsiteX19" fmla="*/ 482444 w 2038796"/>
              <a:gd name="connsiteY19" fmla="*/ 2384172 h 3386383"/>
              <a:gd name="connsiteX20" fmla="*/ 516103 w 2038796"/>
              <a:gd name="connsiteY20" fmla="*/ 3068570 h 3386383"/>
              <a:gd name="connsiteX21" fmla="*/ 583421 w 2038796"/>
              <a:gd name="connsiteY21" fmla="*/ 3074180 h 3386383"/>
              <a:gd name="connsiteX22" fmla="*/ 572201 w 2038796"/>
              <a:gd name="connsiteY22" fmla="*/ 2406612 h 3386383"/>
              <a:gd name="connsiteX23" fmla="*/ 964888 w 2038796"/>
              <a:gd name="connsiteY23" fmla="*/ 2412222 h 3386383"/>
              <a:gd name="connsiteX24" fmla="*/ 970498 w 2038796"/>
              <a:gd name="connsiteY24" fmla="*/ 2816128 h 3386383"/>
              <a:gd name="connsiteX25" fmla="*/ 1026596 w 2038796"/>
              <a:gd name="connsiteY25" fmla="*/ 2827348 h 3386383"/>
              <a:gd name="connsiteX26" fmla="*/ 1020986 w 2038796"/>
              <a:gd name="connsiteY26" fmla="*/ 3001252 h 3386383"/>
              <a:gd name="connsiteX27" fmla="*/ 1009767 w 2038796"/>
              <a:gd name="connsiteY27" fmla="*/ 3124668 h 3386383"/>
              <a:gd name="connsiteX28" fmla="*/ 1020986 w 2038796"/>
              <a:gd name="connsiteY28" fmla="*/ 3343451 h 3386383"/>
              <a:gd name="connsiteX29" fmla="*/ 1217330 w 2038796"/>
              <a:gd name="connsiteY29" fmla="*/ 3360280 h 3386383"/>
              <a:gd name="connsiteX30" fmla="*/ 1211720 w 2038796"/>
              <a:gd name="connsiteY30" fmla="*/ 3175157 h 3386383"/>
              <a:gd name="connsiteX31" fmla="*/ 1228549 w 2038796"/>
              <a:gd name="connsiteY31" fmla="*/ 3001253 h 3386383"/>
              <a:gd name="connsiteX32" fmla="*/ 1211720 w 2038796"/>
              <a:gd name="connsiteY32" fmla="*/ 2872226 h 3386383"/>
              <a:gd name="connsiteX33" fmla="*/ 1234159 w 2038796"/>
              <a:gd name="connsiteY33" fmla="*/ 2832958 h 3386383"/>
              <a:gd name="connsiteX34" fmla="*/ 1250988 w 2038796"/>
              <a:gd name="connsiteY34" fmla="*/ 2614175 h 3386383"/>
              <a:gd name="connsiteX35" fmla="*/ 1256599 w 2038796"/>
              <a:gd name="connsiteY35" fmla="*/ 2501979 h 3386383"/>
              <a:gd name="connsiteX36" fmla="*/ 1262209 w 2038796"/>
              <a:gd name="connsiteY36" fmla="*/ 2367343 h 3386383"/>
              <a:gd name="connsiteX37" fmla="*/ 1357574 w 2038796"/>
              <a:gd name="connsiteY37" fmla="*/ 2518809 h 3386383"/>
              <a:gd name="connsiteX38" fmla="*/ 1368794 w 2038796"/>
              <a:gd name="connsiteY38" fmla="*/ 3057351 h 3386383"/>
              <a:gd name="connsiteX39" fmla="*/ 1413673 w 2038796"/>
              <a:gd name="connsiteY39" fmla="*/ 3062960 h 3386383"/>
              <a:gd name="connsiteX40" fmla="*/ 1419283 w 2038796"/>
              <a:gd name="connsiteY40" fmla="*/ 2574906 h 3386383"/>
              <a:gd name="connsiteX41" fmla="*/ 1469772 w 2038796"/>
              <a:gd name="connsiteY41" fmla="*/ 2586126 h 3386383"/>
              <a:gd name="connsiteX42" fmla="*/ 1480991 w 2038796"/>
              <a:gd name="connsiteY42" fmla="*/ 3242474 h 3386383"/>
              <a:gd name="connsiteX43" fmla="*/ 1531479 w 2038796"/>
              <a:gd name="connsiteY43" fmla="*/ 3225645 h 3386383"/>
              <a:gd name="connsiteX44" fmla="*/ 1537090 w 2038796"/>
              <a:gd name="connsiteY44" fmla="*/ 2754420 h 3386383"/>
              <a:gd name="connsiteX45" fmla="*/ 1604407 w 2038796"/>
              <a:gd name="connsiteY45" fmla="*/ 2911495 h 3386383"/>
              <a:gd name="connsiteX46" fmla="*/ 1991484 w 2038796"/>
              <a:gd name="connsiteY46" fmla="*/ 2715151 h 3386383"/>
              <a:gd name="connsiteX47" fmla="*/ 1997094 w 2038796"/>
              <a:gd name="connsiteY47" fmla="*/ 2602955 h 3386383"/>
              <a:gd name="connsiteX48" fmla="*/ 1828800 w 2038796"/>
              <a:gd name="connsiteY48" fmla="*/ 2586126 h 3386383"/>
              <a:gd name="connsiteX49" fmla="*/ 1705383 w 2038796"/>
              <a:gd name="connsiteY49" fmla="*/ 2513198 h 3386383"/>
              <a:gd name="connsiteX50" fmla="*/ 1621237 w 2038796"/>
              <a:gd name="connsiteY50" fmla="*/ 2401002 h 3386383"/>
              <a:gd name="connsiteX51" fmla="*/ 1694164 w 2038796"/>
              <a:gd name="connsiteY51" fmla="*/ 2277586 h 3386383"/>
              <a:gd name="connsiteX52" fmla="*/ 1514650 w 2038796"/>
              <a:gd name="connsiteY52" fmla="*/ 1980266 h 3386383"/>
              <a:gd name="connsiteX53" fmla="*/ 1503430 w 2038796"/>
              <a:gd name="connsiteY53" fmla="*/ 1576359 h 3386383"/>
              <a:gd name="connsiteX54" fmla="*/ 1312696 w 2038796"/>
              <a:gd name="connsiteY54" fmla="*/ 1598797 h 3386383"/>
              <a:gd name="connsiteX55" fmla="*/ 1323916 w 2038796"/>
              <a:gd name="connsiteY55" fmla="*/ 1436114 h 3386383"/>
              <a:gd name="connsiteX56" fmla="*/ 1262208 w 2038796"/>
              <a:gd name="connsiteY56" fmla="*/ 1295869 h 3386383"/>
              <a:gd name="connsiteX57" fmla="*/ 1284648 w 2038796"/>
              <a:gd name="connsiteY57" fmla="*/ 1189282 h 3386383"/>
              <a:gd name="connsiteX58" fmla="*/ 1256599 w 2038796"/>
              <a:gd name="connsiteY58" fmla="*/ 1026597 h 3386383"/>
              <a:gd name="connsiteX59" fmla="*/ 1256599 w 2038796"/>
              <a:gd name="connsiteY59" fmla="*/ 830254 h 3386383"/>
              <a:gd name="connsiteX60" fmla="*/ 970498 w 2038796"/>
              <a:gd name="connsiteY60" fmla="*/ 661959 h 3386383"/>
              <a:gd name="connsiteX61" fmla="*/ 1015376 w 2038796"/>
              <a:gd name="connsiteY61" fmla="*/ 572202 h 3386383"/>
              <a:gd name="connsiteX62" fmla="*/ 1150012 w 2038796"/>
              <a:gd name="connsiteY62" fmla="*/ 431957 h 3386383"/>
              <a:gd name="connsiteX63" fmla="*/ 1166841 w 2038796"/>
              <a:gd name="connsiteY63" fmla="*/ 263662 h 3386383"/>
              <a:gd name="connsiteX64" fmla="*/ 1161232 w 2038796"/>
              <a:gd name="connsiteY64" fmla="*/ 145856 h 3386383"/>
              <a:gd name="connsiteX65" fmla="*/ 1093914 w 2038796"/>
              <a:gd name="connsiteY65" fmla="*/ 84149 h 3386383"/>
              <a:gd name="connsiteX66" fmla="*/ 987327 w 2038796"/>
              <a:gd name="connsiteY66" fmla="*/ 44880 h 3386383"/>
              <a:gd name="connsiteX67" fmla="*/ 869522 w 2038796"/>
              <a:gd name="connsiteY67" fmla="*/ 0 h 3386383"/>
              <a:gd name="connsiteX0" fmla="*/ 869522 w 2038796"/>
              <a:gd name="connsiteY0" fmla="*/ 0 h 3386383"/>
              <a:gd name="connsiteX1" fmla="*/ 779764 w 2038796"/>
              <a:gd name="connsiteY1" fmla="*/ 67319 h 3386383"/>
              <a:gd name="connsiteX2" fmla="*/ 751715 w 2038796"/>
              <a:gd name="connsiteY2" fmla="*/ 173905 h 3386383"/>
              <a:gd name="connsiteX3" fmla="*/ 656348 w 2038796"/>
              <a:gd name="connsiteY3" fmla="*/ 353419 h 3386383"/>
              <a:gd name="connsiteX4" fmla="*/ 656348 w 2038796"/>
              <a:gd name="connsiteY4" fmla="*/ 409517 h 3386383"/>
              <a:gd name="connsiteX5" fmla="*/ 678788 w 2038796"/>
              <a:gd name="connsiteY5" fmla="*/ 516105 h 3386383"/>
              <a:gd name="connsiteX6" fmla="*/ 488053 w 2038796"/>
              <a:gd name="connsiteY6" fmla="*/ 617081 h 3386383"/>
              <a:gd name="connsiteX7" fmla="*/ 280491 w 2038796"/>
              <a:gd name="connsiteY7" fmla="*/ 673178 h 3386383"/>
              <a:gd name="connsiteX8" fmla="*/ 218783 w 2038796"/>
              <a:gd name="connsiteY8" fmla="*/ 897571 h 3386383"/>
              <a:gd name="connsiteX9" fmla="*/ 168294 w 2038796"/>
              <a:gd name="connsiteY9" fmla="*/ 1032207 h 3386383"/>
              <a:gd name="connsiteX10" fmla="*/ 72927 w 2038796"/>
              <a:gd name="connsiteY10" fmla="*/ 1161233 h 3386383"/>
              <a:gd name="connsiteX11" fmla="*/ 0 w 2038796"/>
              <a:gd name="connsiteY11" fmla="*/ 1295868 h 3386383"/>
              <a:gd name="connsiteX12" fmla="*/ 134635 w 2038796"/>
              <a:gd name="connsiteY12" fmla="*/ 1654896 h 3386383"/>
              <a:gd name="connsiteX13" fmla="*/ 241222 w 2038796"/>
              <a:gd name="connsiteY13" fmla="*/ 1727824 h 3386383"/>
              <a:gd name="connsiteX14" fmla="*/ 291710 w 2038796"/>
              <a:gd name="connsiteY14" fmla="*/ 1694165 h 3386383"/>
              <a:gd name="connsiteX15" fmla="*/ 336589 w 2038796"/>
              <a:gd name="connsiteY15" fmla="*/ 1750263 h 3386383"/>
              <a:gd name="connsiteX16" fmla="*/ 387077 w 2038796"/>
              <a:gd name="connsiteY16" fmla="*/ 3276133 h 3386383"/>
              <a:gd name="connsiteX17" fmla="*/ 448785 w 2038796"/>
              <a:gd name="connsiteY17" fmla="*/ 3248084 h 3386383"/>
              <a:gd name="connsiteX18" fmla="*/ 431956 w 2038796"/>
              <a:gd name="connsiteY18" fmla="*/ 2372953 h 3386383"/>
              <a:gd name="connsiteX19" fmla="*/ 482444 w 2038796"/>
              <a:gd name="connsiteY19" fmla="*/ 2384172 h 3386383"/>
              <a:gd name="connsiteX20" fmla="*/ 516103 w 2038796"/>
              <a:gd name="connsiteY20" fmla="*/ 3068570 h 3386383"/>
              <a:gd name="connsiteX21" fmla="*/ 583421 w 2038796"/>
              <a:gd name="connsiteY21" fmla="*/ 3074180 h 3386383"/>
              <a:gd name="connsiteX22" fmla="*/ 572201 w 2038796"/>
              <a:gd name="connsiteY22" fmla="*/ 2406612 h 3386383"/>
              <a:gd name="connsiteX23" fmla="*/ 964888 w 2038796"/>
              <a:gd name="connsiteY23" fmla="*/ 2412222 h 3386383"/>
              <a:gd name="connsiteX24" fmla="*/ 970498 w 2038796"/>
              <a:gd name="connsiteY24" fmla="*/ 2816128 h 3386383"/>
              <a:gd name="connsiteX25" fmla="*/ 1026596 w 2038796"/>
              <a:gd name="connsiteY25" fmla="*/ 2827348 h 3386383"/>
              <a:gd name="connsiteX26" fmla="*/ 1020986 w 2038796"/>
              <a:gd name="connsiteY26" fmla="*/ 3001252 h 3386383"/>
              <a:gd name="connsiteX27" fmla="*/ 1009767 w 2038796"/>
              <a:gd name="connsiteY27" fmla="*/ 3124668 h 3386383"/>
              <a:gd name="connsiteX28" fmla="*/ 1020986 w 2038796"/>
              <a:gd name="connsiteY28" fmla="*/ 3343451 h 3386383"/>
              <a:gd name="connsiteX29" fmla="*/ 1217330 w 2038796"/>
              <a:gd name="connsiteY29" fmla="*/ 3360280 h 3386383"/>
              <a:gd name="connsiteX30" fmla="*/ 1211720 w 2038796"/>
              <a:gd name="connsiteY30" fmla="*/ 3175157 h 3386383"/>
              <a:gd name="connsiteX31" fmla="*/ 1228549 w 2038796"/>
              <a:gd name="connsiteY31" fmla="*/ 3001253 h 3386383"/>
              <a:gd name="connsiteX32" fmla="*/ 1211720 w 2038796"/>
              <a:gd name="connsiteY32" fmla="*/ 2872226 h 3386383"/>
              <a:gd name="connsiteX33" fmla="*/ 1234159 w 2038796"/>
              <a:gd name="connsiteY33" fmla="*/ 2832958 h 3386383"/>
              <a:gd name="connsiteX34" fmla="*/ 1250988 w 2038796"/>
              <a:gd name="connsiteY34" fmla="*/ 2614175 h 3386383"/>
              <a:gd name="connsiteX35" fmla="*/ 1256599 w 2038796"/>
              <a:gd name="connsiteY35" fmla="*/ 2501979 h 3386383"/>
              <a:gd name="connsiteX36" fmla="*/ 1262209 w 2038796"/>
              <a:gd name="connsiteY36" fmla="*/ 2367343 h 3386383"/>
              <a:gd name="connsiteX37" fmla="*/ 1357574 w 2038796"/>
              <a:gd name="connsiteY37" fmla="*/ 2518809 h 3386383"/>
              <a:gd name="connsiteX38" fmla="*/ 1368794 w 2038796"/>
              <a:gd name="connsiteY38" fmla="*/ 3057351 h 3386383"/>
              <a:gd name="connsiteX39" fmla="*/ 1413673 w 2038796"/>
              <a:gd name="connsiteY39" fmla="*/ 3062960 h 3386383"/>
              <a:gd name="connsiteX40" fmla="*/ 1419283 w 2038796"/>
              <a:gd name="connsiteY40" fmla="*/ 2574906 h 3386383"/>
              <a:gd name="connsiteX41" fmla="*/ 1469772 w 2038796"/>
              <a:gd name="connsiteY41" fmla="*/ 2586126 h 3386383"/>
              <a:gd name="connsiteX42" fmla="*/ 1480991 w 2038796"/>
              <a:gd name="connsiteY42" fmla="*/ 3242474 h 3386383"/>
              <a:gd name="connsiteX43" fmla="*/ 1531479 w 2038796"/>
              <a:gd name="connsiteY43" fmla="*/ 3225645 h 3386383"/>
              <a:gd name="connsiteX44" fmla="*/ 1537090 w 2038796"/>
              <a:gd name="connsiteY44" fmla="*/ 2754420 h 3386383"/>
              <a:gd name="connsiteX45" fmla="*/ 1604407 w 2038796"/>
              <a:gd name="connsiteY45" fmla="*/ 2911495 h 3386383"/>
              <a:gd name="connsiteX46" fmla="*/ 1991484 w 2038796"/>
              <a:gd name="connsiteY46" fmla="*/ 2715151 h 3386383"/>
              <a:gd name="connsiteX47" fmla="*/ 1997094 w 2038796"/>
              <a:gd name="connsiteY47" fmla="*/ 2602955 h 3386383"/>
              <a:gd name="connsiteX48" fmla="*/ 1828800 w 2038796"/>
              <a:gd name="connsiteY48" fmla="*/ 2586126 h 3386383"/>
              <a:gd name="connsiteX49" fmla="*/ 1705383 w 2038796"/>
              <a:gd name="connsiteY49" fmla="*/ 2513198 h 3386383"/>
              <a:gd name="connsiteX50" fmla="*/ 1621237 w 2038796"/>
              <a:gd name="connsiteY50" fmla="*/ 2401002 h 3386383"/>
              <a:gd name="connsiteX51" fmla="*/ 1694164 w 2038796"/>
              <a:gd name="connsiteY51" fmla="*/ 2277586 h 3386383"/>
              <a:gd name="connsiteX52" fmla="*/ 1514650 w 2038796"/>
              <a:gd name="connsiteY52" fmla="*/ 1980266 h 3386383"/>
              <a:gd name="connsiteX53" fmla="*/ 1503430 w 2038796"/>
              <a:gd name="connsiteY53" fmla="*/ 1576359 h 3386383"/>
              <a:gd name="connsiteX54" fmla="*/ 1312696 w 2038796"/>
              <a:gd name="connsiteY54" fmla="*/ 1598797 h 3386383"/>
              <a:gd name="connsiteX55" fmla="*/ 1323916 w 2038796"/>
              <a:gd name="connsiteY55" fmla="*/ 1436114 h 3386383"/>
              <a:gd name="connsiteX56" fmla="*/ 1262208 w 2038796"/>
              <a:gd name="connsiteY56" fmla="*/ 1295869 h 3386383"/>
              <a:gd name="connsiteX57" fmla="*/ 1284648 w 2038796"/>
              <a:gd name="connsiteY57" fmla="*/ 1189282 h 3386383"/>
              <a:gd name="connsiteX58" fmla="*/ 1256599 w 2038796"/>
              <a:gd name="connsiteY58" fmla="*/ 1026597 h 3386383"/>
              <a:gd name="connsiteX59" fmla="*/ 1256599 w 2038796"/>
              <a:gd name="connsiteY59" fmla="*/ 830254 h 3386383"/>
              <a:gd name="connsiteX60" fmla="*/ 970498 w 2038796"/>
              <a:gd name="connsiteY60" fmla="*/ 661959 h 3386383"/>
              <a:gd name="connsiteX61" fmla="*/ 1015376 w 2038796"/>
              <a:gd name="connsiteY61" fmla="*/ 572202 h 3386383"/>
              <a:gd name="connsiteX62" fmla="*/ 1150012 w 2038796"/>
              <a:gd name="connsiteY62" fmla="*/ 431957 h 3386383"/>
              <a:gd name="connsiteX63" fmla="*/ 1166841 w 2038796"/>
              <a:gd name="connsiteY63" fmla="*/ 263662 h 3386383"/>
              <a:gd name="connsiteX64" fmla="*/ 1161232 w 2038796"/>
              <a:gd name="connsiteY64" fmla="*/ 145856 h 3386383"/>
              <a:gd name="connsiteX65" fmla="*/ 1093914 w 2038796"/>
              <a:gd name="connsiteY65" fmla="*/ 84149 h 3386383"/>
              <a:gd name="connsiteX66" fmla="*/ 987327 w 2038796"/>
              <a:gd name="connsiteY66" fmla="*/ 44880 h 3386383"/>
              <a:gd name="connsiteX67" fmla="*/ 869522 w 2038796"/>
              <a:gd name="connsiteY67" fmla="*/ 0 h 3386383"/>
              <a:gd name="connsiteX0" fmla="*/ 869522 w 2038796"/>
              <a:gd name="connsiteY0" fmla="*/ 0 h 3386383"/>
              <a:gd name="connsiteX1" fmla="*/ 779764 w 2038796"/>
              <a:gd name="connsiteY1" fmla="*/ 67319 h 3386383"/>
              <a:gd name="connsiteX2" fmla="*/ 751715 w 2038796"/>
              <a:gd name="connsiteY2" fmla="*/ 173905 h 3386383"/>
              <a:gd name="connsiteX3" fmla="*/ 656348 w 2038796"/>
              <a:gd name="connsiteY3" fmla="*/ 353419 h 3386383"/>
              <a:gd name="connsiteX4" fmla="*/ 656348 w 2038796"/>
              <a:gd name="connsiteY4" fmla="*/ 409517 h 3386383"/>
              <a:gd name="connsiteX5" fmla="*/ 678788 w 2038796"/>
              <a:gd name="connsiteY5" fmla="*/ 516105 h 3386383"/>
              <a:gd name="connsiteX6" fmla="*/ 488053 w 2038796"/>
              <a:gd name="connsiteY6" fmla="*/ 617081 h 3386383"/>
              <a:gd name="connsiteX7" fmla="*/ 280491 w 2038796"/>
              <a:gd name="connsiteY7" fmla="*/ 673178 h 3386383"/>
              <a:gd name="connsiteX8" fmla="*/ 218783 w 2038796"/>
              <a:gd name="connsiteY8" fmla="*/ 897571 h 3386383"/>
              <a:gd name="connsiteX9" fmla="*/ 168294 w 2038796"/>
              <a:gd name="connsiteY9" fmla="*/ 1032207 h 3386383"/>
              <a:gd name="connsiteX10" fmla="*/ 72927 w 2038796"/>
              <a:gd name="connsiteY10" fmla="*/ 1161233 h 3386383"/>
              <a:gd name="connsiteX11" fmla="*/ 0 w 2038796"/>
              <a:gd name="connsiteY11" fmla="*/ 1295868 h 3386383"/>
              <a:gd name="connsiteX12" fmla="*/ 134635 w 2038796"/>
              <a:gd name="connsiteY12" fmla="*/ 1654896 h 3386383"/>
              <a:gd name="connsiteX13" fmla="*/ 241222 w 2038796"/>
              <a:gd name="connsiteY13" fmla="*/ 1727824 h 3386383"/>
              <a:gd name="connsiteX14" fmla="*/ 291710 w 2038796"/>
              <a:gd name="connsiteY14" fmla="*/ 1694165 h 3386383"/>
              <a:gd name="connsiteX15" fmla="*/ 336589 w 2038796"/>
              <a:gd name="connsiteY15" fmla="*/ 1750263 h 3386383"/>
              <a:gd name="connsiteX16" fmla="*/ 387077 w 2038796"/>
              <a:gd name="connsiteY16" fmla="*/ 3276133 h 3386383"/>
              <a:gd name="connsiteX17" fmla="*/ 448785 w 2038796"/>
              <a:gd name="connsiteY17" fmla="*/ 3248084 h 3386383"/>
              <a:gd name="connsiteX18" fmla="*/ 431956 w 2038796"/>
              <a:gd name="connsiteY18" fmla="*/ 2372953 h 3386383"/>
              <a:gd name="connsiteX19" fmla="*/ 482444 w 2038796"/>
              <a:gd name="connsiteY19" fmla="*/ 2384172 h 3386383"/>
              <a:gd name="connsiteX20" fmla="*/ 516103 w 2038796"/>
              <a:gd name="connsiteY20" fmla="*/ 3068570 h 3386383"/>
              <a:gd name="connsiteX21" fmla="*/ 583421 w 2038796"/>
              <a:gd name="connsiteY21" fmla="*/ 3074180 h 3386383"/>
              <a:gd name="connsiteX22" fmla="*/ 572201 w 2038796"/>
              <a:gd name="connsiteY22" fmla="*/ 2406612 h 3386383"/>
              <a:gd name="connsiteX23" fmla="*/ 964888 w 2038796"/>
              <a:gd name="connsiteY23" fmla="*/ 2412222 h 3386383"/>
              <a:gd name="connsiteX24" fmla="*/ 970498 w 2038796"/>
              <a:gd name="connsiteY24" fmla="*/ 2816128 h 3386383"/>
              <a:gd name="connsiteX25" fmla="*/ 1026596 w 2038796"/>
              <a:gd name="connsiteY25" fmla="*/ 2827348 h 3386383"/>
              <a:gd name="connsiteX26" fmla="*/ 1020986 w 2038796"/>
              <a:gd name="connsiteY26" fmla="*/ 3001252 h 3386383"/>
              <a:gd name="connsiteX27" fmla="*/ 1009767 w 2038796"/>
              <a:gd name="connsiteY27" fmla="*/ 3124668 h 3386383"/>
              <a:gd name="connsiteX28" fmla="*/ 1020986 w 2038796"/>
              <a:gd name="connsiteY28" fmla="*/ 3343451 h 3386383"/>
              <a:gd name="connsiteX29" fmla="*/ 1217330 w 2038796"/>
              <a:gd name="connsiteY29" fmla="*/ 3360280 h 3386383"/>
              <a:gd name="connsiteX30" fmla="*/ 1211720 w 2038796"/>
              <a:gd name="connsiteY30" fmla="*/ 3175157 h 3386383"/>
              <a:gd name="connsiteX31" fmla="*/ 1228549 w 2038796"/>
              <a:gd name="connsiteY31" fmla="*/ 3001253 h 3386383"/>
              <a:gd name="connsiteX32" fmla="*/ 1211720 w 2038796"/>
              <a:gd name="connsiteY32" fmla="*/ 2872226 h 3386383"/>
              <a:gd name="connsiteX33" fmla="*/ 1234159 w 2038796"/>
              <a:gd name="connsiteY33" fmla="*/ 2832958 h 3386383"/>
              <a:gd name="connsiteX34" fmla="*/ 1250988 w 2038796"/>
              <a:gd name="connsiteY34" fmla="*/ 2614175 h 3386383"/>
              <a:gd name="connsiteX35" fmla="*/ 1256599 w 2038796"/>
              <a:gd name="connsiteY35" fmla="*/ 2501979 h 3386383"/>
              <a:gd name="connsiteX36" fmla="*/ 1262209 w 2038796"/>
              <a:gd name="connsiteY36" fmla="*/ 2367343 h 3386383"/>
              <a:gd name="connsiteX37" fmla="*/ 1357574 w 2038796"/>
              <a:gd name="connsiteY37" fmla="*/ 2518809 h 3386383"/>
              <a:gd name="connsiteX38" fmla="*/ 1368794 w 2038796"/>
              <a:gd name="connsiteY38" fmla="*/ 3057351 h 3386383"/>
              <a:gd name="connsiteX39" fmla="*/ 1413673 w 2038796"/>
              <a:gd name="connsiteY39" fmla="*/ 3062960 h 3386383"/>
              <a:gd name="connsiteX40" fmla="*/ 1419283 w 2038796"/>
              <a:gd name="connsiteY40" fmla="*/ 2574906 h 3386383"/>
              <a:gd name="connsiteX41" fmla="*/ 1469772 w 2038796"/>
              <a:gd name="connsiteY41" fmla="*/ 2586126 h 3386383"/>
              <a:gd name="connsiteX42" fmla="*/ 1480991 w 2038796"/>
              <a:gd name="connsiteY42" fmla="*/ 3242474 h 3386383"/>
              <a:gd name="connsiteX43" fmla="*/ 1531479 w 2038796"/>
              <a:gd name="connsiteY43" fmla="*/ 3225645 h 3386383"/>
              <a:gd name="connsiteX44" fmla="*/ 1537090 w 2038796"/>
              <a:gd name="connsiteY44" fmla="*/ 2754420 h 3386383"/>
              <a:gd name="connsiteX45" fmla="*/ 1604407 w 2038796"/>
              <a:gd name="connsiteY45" fmla="*/ 2911495 h 3386383"/>
              <a:gd name="connsiteX46" fmla="*/ 1991484 w 2038796"/>
              <a:gd name="connsiteY46" fmla="*/ 2715151 h 3386383"/>
              <a:gd name="connsiteX47" fmla="*/ 1997094 w 2038796"/>
              <a:gd name="connsiteY47" fmla="*/ 2602955 h 3386383"/>
              <a:gd name="connsiteX48" fmla="*/ 1828800 w 2038796"/>
              <a:gd name="connsiteY48" fmla="*/ 2586126 h 3386383"/>
              <a:gd name="connsiteX49" fmla="*/ 1705383 w 2038796"/>
              <a:gd name="connsiteY49" fmla="*/ 2513198 h 3386383"/>
              <a:gd name="connsiteX50" fmla="*/ 1621237 w 2038796"/>
              <a:gd name="connsiteY50" fmla="*/ 2401002 h 3386383"/>
              <a:gd name="connsiteX51" fmla="*/ 1694164 w 2038796"/>
              <a:gd name="connsiteY51" fmla="*/ 2277586 h 3386383"/>
              <a:gd name="connsiteX52" fmla="*/ 1514650 w 2038796"/>
              <a:gd name="connsiteY52" fmla="*/ 1980266 h 3386383"/>
              <a:gd name="connsiteX53" fmla="*/ 1503430 w 2038796"/>
              <a:gd name="connsiteY53" fmla="*/ 1576359 h 3386383"/>
              <a:gd name="connsiteX54" fmla="*/ 1312696 w 2038796"/>
              <a:gd name="connsiteY54" fmla="*/ 1598797 h 3386383"/>
              <a:gd name="connsiteX55" fmla="*/ 1323916 w 2038796"/>
              <a:gd name="connsiteY55" fmla="*/ 1436114 h 3386383"/>
              <a:gd name="connsiteX56" fmla="*/ 1262208 w 2038796"/>
              <a:gd name="connsiteY56" fmla="*/ 1295869 h 3386383"/>
              <a:gd name="connsiteX57" fmla="*/ 1284648 w 2038796"/>
              <a:gd name="connsiteY57" fmla="*/ 1189282 h 3386383"/>
              <a:gd name="connsiteX58" fmla="*/ 1256599 w 2038796"/>
              <a:gd name="connsiteY58" fmla="*/ 1026597 h 3386383"/>
              <a:gd name="connsiteX59" fmla="*/ 1256599 w 2038796"/>
              <a:gd name="connsiteY59" fmla="*/ 830254 h 3386383"/>
              <a:gd name="connsiteX60" fmla="*/ 970498 w 2038796"/>
              <a:gd name="connsiteY60" fmla="*/ 661959 h 3386383"/>
              <a:gd name="connsiteX61" fmla="*/ 1015376 w 2038796"/>
              <a:gd name="connsiteY61" fmla="*/ 572202 h 3386383"/>
              <a:gd name="connsiteX62" fmla="*/ 1150012 w 2038796"/>
              <a:gd name="connsiteY62" fmla="*/ 431957 h 3386383"/>
              <a:gd name="connsiteX63" fmla="*/ 1166841 w 2038796"/>
              <a:gd name="connsiteY63" fmla="*/ 263662 h 3386383"/>
              <a:gd name="connsiteX64" fmla="*/ 1161232 w 2038796"/>
              <a:gd name="connsiteY64" fmla="*/ 145856 h 3386383"/>
              <a:gd name="connsiteX65" fmla="*/ 1093914 w 2038796"/>
              <a:gd name="connsiteY65" fmla="*/ 84149 h 3386383"/>
              <a:gd name="connsiteX66" fmla="*/ 987327 w 2038796"/>
              <a:gd name="connsiteY66" fmla="*/ 44880 h 3386383"/>
              <a:gd name="connsiteX67" fmla="*/ 869522 w 2038796"/>
              <a:gd name="connsiteY67" fmla="*/ 0 h 3386383"/>
              <a:gd name="connsiteX0" fmla="*/ 869522 w 2038796"/>
              <a:gd name="connsiteY0" fmla="*/ 0 h 3386383"/>
              <a:gd name="connsiteX1" fmla="*/ 779764 w 2038796"/>
              <a:gd name="connsiteY1" fmla="*/ 67319 h 3386383"/>
              <a:gd name="connsiteX2" fmla="*/ 751715 w 2038796"/>
              <a:gd name="connsiteY2" fmla="*/ 173905 h 3386383"/>
              <a:gd name="connsiteX3" fmla="*/ 656348 w 2038796"/>
              <a:gd name="connsiteY3" fmla="*/ 409517 h 3386383"/>
              <a:gd name="connsiteX4" fmla="*/ 678788 w 2038796"/>
              <a:gd name="connsiteY4" fmla="*/ 516105 h 3386383"/>
              <a:gd name="connsiteX5" fmla="*/ 488053 w 2038796"/>
              <a:gd name="connsiteY5" fmla="*/ 617081 h 3386383"/>
              <a:gd name="connsiteX6" fmla="*/ 280491 w 2038796"/>
              <a:gd name="connsiteY6" fmla="*/ 673178 h 3386383"/>
              <a:gd name="connsiteX7" fmla="*/ 218783 w 2038796"/>
              <a:gd name="connsiteY7" fmla="*/ 897571 h 3386383"/>
              <a:gd name="connsiteX8" fmla="*/ 168294 w 2038796"/>
              <a:gd name="connsiteY8" fmla="*/ 1032207 h 3386383"/>
              <a:gd name="connsiteX9" fmla="*/ 72927 w 2038796"/>
              <a:gd name="connsiteY9" fmla="*/ 1161233 h 3386383"/>
              <a:gd name="connsiteX10" fmla="*/ 0 w 2038796"/>
              <a:gd name="connsiteY10" fmla="*/ 1295868 h 3386383"/>
              <a:gd name="connsiteX11" fmla="*/ 134635 w 2038796"/>
              <a:gd name="connsiteY11" fmla="*/ 1654896 h 3386383"/>
              <a:gd name="connsiteX12" fmla="*/ 241222 w 2038796"/>
              <a:gd name="connsiteY12" fmla="*/ 1727824 h 3386383"/>
              <a:gd name="connsiteX13" fmla="*/ 291710 w 2038796"/>
              <a:gd name="connsiteY13" fmla="*/ 1694165 h 3386383"/>
              <a:gd name="connsiteX14" fmla="*/ 336589 w 2038796"/>
              <a:gd name="connsiteY14" fmla="*/ 1750263 h 3386383"/>
              <a:gd name="connsiteX15" fmla="*/ 387077 w 2038796"/>
              <a:gd name="connsiteY15" fmla="*/ 3276133 h 3386383"/>
              <a:gd name="connsiteX16" fmla="*/ 448785 w 2038796"/>
              <a:gd name="connsiteY16" fmla="*/ 3248084 h 3386383"/>
              <a:gd name="connsiteX17" fmla="*/ 431956 w 2038796"/>
              <a:gd name="connsiteY17" fmla="*/ 2372953 h 3386383"/>
              <a:gd name="connsiteX18" fmla="*/ 482444 w 2038796"/>
              <a:gd name="connsiteY18" fmla="*/ 2384172 h 3386383"/>
              <a:gd name="connsiteX19" fmla="*/ 516103 w 2038796"/>
              <a:gd name="connsiteY19" fmla="*/ 3068570 h 3386383"/>
              <a:gd name="connsiteX20" fmla="*/ 583421 w 2038796"/>
              <a:gd name="connsiteY20" fmla="*/ 3074180 h 3386383"/>
              <a:gd name="connsiteX21" fmla="*/ 572201 w 2038796"/>
              <a:gd name="connsiteY21" fmla="*/ 2406612 h 3386383"/>
              <a:gd name="connsiteX22" fmla="*/ 964888 w 2038796"/>
              <a:gd name="connsiteY22" fmla="*/ 2412222 h 3386383"/>
              <a:gd name="connsiteX23" fmla="*/ 970498 w 2038796"/>
              <a:gd name="connsiteY23" fmla="*/ 2816128 h 3386383"/>
              <a:gd name="connsiteX24" fmla="*/ 1026596 w 2038796"/>
              <a:gd name="connsiteY24" fmla="*/ 2827348 h 3386383"/>
              <a:gd name="connsiteX25" fmla="*/ 1020986 w 2038796"/>
              <a:gd name="connsiteY25" fmla="*/ 3001252 h 3386383"/>
              <a:gd name="connsiteX26" fmla="*/ 1009767 w 2038796"/>
              <a:gd name="connsiteY26" fmla="*/ 3124668 h 3386383"/>
              <a:gd name="connsiteX27" fmla="*/ 1020986 w 2038796"/>
              <a:gd name="connsiteY27" fmla="*/ 3343451 h 3386383"/>
              <a:gd name="connsiteX28" fmla="*/ 1217330 w 2038796"/>
              <a:gd name="connsiteY28" fmla="*/ 3360280 h 3386383"/>
              <a:gd name="connsiteX29" fmla="*/ 1211720 w 2038796"/>
              <a:gd name="connsiteY29" fmla="*/ 3175157 h 3386383"/>
              <a:gd name="connsiteX30" fmla="*/ 1228549 w 2038796"/>
              <a:gd name="connsiteY30" fmla="*/ 3001253 h 3386383"/>
              <a:gd name="connsiteX31" fmla="*/ 1211720 w 2038796"/>
              <a:gd name="connsiteY31" fmla="*/ 2872226 h 3386383"/>
              <a:gd name="connsiteX32" fmla="*/ 1234159 w 2038796"/>
              <a:gd name="connsiteY32" fmla="*/ 2832958 h 3386383"/>
              <a:gd name="connsiteX33" fmla="*/ 1250988 w 2038796"/>
              <a:gd name="connsiteY33" fmla="*/ 2614175 h 3386383"/>
              <a:gd name="connsiteX34" fmla="*/ 1256599 w 2038796"/>
              <a:gd name="connsiteY34" fmla="*/ 2501979 h 3386383"/>
              <a:gd name="connsiteX35" fmla="*/ 1262209 w 2038796"/>
              <a:gd name="connsiteY35" fmla="*/ 2367343 h 3386383"/>
              <a:gd name="connsiteX36" fmla="*/ 1357574 w 2038796"/>
              <a:gd name="connsiteY36" fmla="*/ 2518809 h 3386383"/>
              <a:gd name="connsiteX37" fmla="*/ 1368794 w 2038796"/>
              <a:gd name="connsiteY37" fmla="*/ 3057351 h 3386383"/>
              <a:gd name="connsiteX38" fmla="*/ 1413673 w 2038796"/>
              <a:gd name="connsiteY38" fmla="*/ 3062960 h 3386383"/>
              <a:gd name="connsiteX39" fmla="*/ 1419283 w 2038796"/>
              <a:gd name="connsiteY39" fmla="*/ 2574906 h 3386383"/>
              <a:gd name="connsiteX40" fmla="*/ 1469772 w 2038796"/>
              <a:gd name="connsiteY40" fmla="*/ 2586126 h 3386383"/>
              <a:gd name="connsiteX41" fmla="*/ 1480991 w 2038796"/>
              <a:gd name="connsiteY41" fmla="*/ 3242474 h 3386383"/>
              <a:gd name="connsiteX42" fmla="*/ 1531479 w 2038796"/>
              <a:gd name="connsiteY42" fmla="*/ 3225645 h 3386383"/>
              <a:gd name="connsiteX43" fmla="*/ 1537090 w 2038796"/>
              <a:gd name="connsiteY43" fmla="*/ 2754420 h 3386383"/>
              <a:gd name="connsiteX44" fmla="*/ 1604407 w 2038796"/>
              <a:gd name="connsiteY44" fmla="*/ 2911495 h 3386383"/>
              <a:gd name="connsiteX45" fmla="*/ 1991484 w 2038796"/>
              <a:gd name="connsiteY45" fmla="*/ 2715151 h 3386383"/>
              <a:gd name="connsiteX46" fmla="*/ 1997094 w 2038796"/>
              <a:gd name="connsiteY46" fmla="*/ 2602955 h 3386383"/>
              <a:gd name="connsiteX47" fmla="*/ 1828800 w 2038796"/>
              <a:gd name="connsiteY47" fmla="*/ 2586126 h 3386383"/>
              <a:gd name="connsiteX48" fmla="*/ 1705383 w 2038796"/>
              <a:gd name="connsiteY48" fmla="*/ 2513198 h 3386383"/>
              <a:gd name="connsiteX49" fmla="*/ 1621237 w 2038796"/>
              <a:gd name="connsiteY49" fmla="*/ 2401002 h 3386383"/>
              <a:gd name="connsiteX50" fmla="*/ 1694164 w 2038796"/>
              <a:gd name="connsiteY50" fmla="*/ 2277586 h 3386383"/>
              <a:gd name="connsiteX51" fmla="*/ 1514650 w 2038796"/>
              <a:gd name="connsiteY51" fmla="*/ 1980266 h 3386383"/>
              <a:gd name="connsiteX52" fmla="*/ 1503430 w 2038796"/>
              <a:gd name="connsiteY52" fmla="*/ 1576359 h 3386383"/>
              <a:gd name="connsiteX53" fmla="*/ 1312696 w 2038796"/>
              <a:gd name="connsiteY53" fmla="*/ 1598797 h 3386383"/>
              <a:gd name="connsiteX54" fmla="*/ 1323916 w 2038796"/>
              <a:gd name="connsiteY54" fmla="*/ 1436114 h 3386383"/>
              <a:gd name="connsiteX55" fmla="*/ 1262208 w 2038796"/>
              <a:gd name="connsiteY55" fmla="*/ 1295869 h 3386383"/>
              <a:gd name="connsiteX56" fmla="*/ 1284648 w 2038796"/>
              <a:gd name="connsiteY56" fmla="*/ 1189282 h 3386383"/>
              <a:gd name="connsiteX57" fmla="*/ 1256599 w 2038796"/>
              <a:gd name="connsiteY57" fmla="*/ 1026597 h 3386383"/>
              <a:gd name="connsiteX58" fmla="*/ 1256599 w 2038796"/>
              <a:gd name="connsiteY58" fmla="*/ 830254 h 3386383"/>
              <a:gd name="connsiteX59" fmla="*/ 970498 w 2038796"/>
              <a:gd name="connsiteY59" fmla="*/ 661959 h 3386383"/>
              <a:gd name="connsiteX60" fmla="*/ 1015376 w 2038796"/>
              <a:gd name="connsiteY60" fmla="*/ 572202 h 3386383"/>
              <a:gd name="connsiteX61" fmla="*/ 1150012 w 2038796"/>
              <a:gd name="connsiteY61" fmla="*/ 431957 h 3386383"/>
              <a:gd name="connsiteX62" fmla="*/ 1166841 w 2038796"/>
              <a:gd name="connsiteY62" fmla="*/ 263662 h 3386383"/>
              <a:gd name="connsiteX63" fmla="*/ 1161232 w 2038796"/>
              <a:gd name="connsiteY63" fmla="*/ 145856 h 3386383"/>
              <a:gd name="connsiteX64" fmla="*/ 1093914 w 2038796"/>
              <a:gd name="connsiteY64" fmla="*/ 84149 h 3386383"/>
              <a:gd name="connsiteX65" fmla="*/ 987327 w 2038796"/>
              <a:gd name="connsiteY65" fmla="*/ 44880 h 3386383"/>
              <a:gd name="connsiteX66" fmla="*/ 869522 w 2038796"/>
              <a:gd name="connsiteY66" fmla="*/ 0 h 3386383"/>
              <a:gd name="connsiteX0" fmla="*/ 869522 w 2038796"/>
              <a:gd name="connsiteY0" fmla="*/ 0 h 3386383"/>
              <a:gd name="connsiteX1" fmla="*/ 779764 w 2038796"/>
              <a:gd name="connsiteY1" fmla="*/ 67319 h 3386383"/>
              <a:gd name="connsiteX2" fmla="*/ 751715 w 2038796"/>
              <a:gd name="connsiteY2" fmla="*/ 173905 h 3386383"/>
              <a:gd name="connsiteX3" fmla="*/ 690007 w 2038796"/>
              <a:gd name="connsiteY3" fmla="*/ 409517 h 3386383"/>
              <a:gd name="connsiteX4" fmla="*/ 678788 w 2038796"/>
              <a:gd name="connsiteY4" fmla="*/ 516105 h 3386383"/>
              <a:gd name="connsiteX5" fmla="*/ 488053 w 2038796"/>
              <a:gd name="connsiteY5" fmla="*/ 617081 h 3386383"/>
              <a:gd name="connsiteX6" fmla="*/ 280491 w 2038796"/>
              <a:gd name="connsiteY6" fmla="*/ 673178 h 3386383"/>
              <a:gd name="connsiteX7" fmla="*/ 218783 w 2038796"/>
              <a:gd name="connsiteY7" fmla="*/ 897571 h 3386383"/>
              <a:gd name="connsiteX8" fmla="*/ 168294 w 2038796"/>
              <a:gd name="connsiteY8" fmla="*/ 1032207 h 3386383"/>
              <a:gd name="connsiteX9" fmla="*/ 72927 w 2038796"/>
              <a:gd name="connsiteY9" fmla="*/ 1161233 h 3386383"/>
              <a:gd name="connsiteX10" fmla="*/ 0 w 2038796"/>
              <a:gd name="connsiteY10" fmla="*/ 1295868 h 3386383"/>
              <a:gd name="connsiteX11" fmla="*/ 134635 w 2038796"/>
              <a:gd name="connsiteY11" fmla="*/ 1654896 h 3386383"/>
              <a:gd name="connsiteX12" fmla="*/ 241222 w 2038796"/>
              <a:gd name="connsiteY12" fmla="*/ 1727824 h 3386383"/>
              <a:gd name="connsiteX13" fmla="*/ 291710 w 2038796"/>
              <a:gd name="connsiteY13" fmla="*/ 1694165 h 3386383"/>
              <a:gd name="connsiteX14" fmla="*/ 336589 w 2038796"/>
              <a:gd name="connsiteY14" fmla="*/ 1750263 h 3386383"/>
              <a:gd name="connsiteX15" fmla="*/ 387077 w 2038796"/>
              <a:gd name="connsiteY15" fmla="*/ 3276133 h 3386383"/>
              <a:gd name="connsiteX16" fmla="*/ 448785 w 2038796"/>
              <a:gd name="connsiteY16" fmla="*/ 3248084 h 3386383"/>
              <a:gd name="connsiteX17" fmla="*/ 431956 w 2038796"/>
              <a:gd name="connsiteY17" fmla="*/ 2372953 h 3386383"/>
              <a:gd name="connsiteX18" fmla="*/ 482444 w 2038796"/>
              <a:gd name="connsiteY18" fmla="*/ 2384172 h 3386383"/>
              <a:gd name="connsiteX19" fmla="*/ 516103 w 2038796"/>
              <a:gd name="connsiteY19" fmla="*/ 3068570 h 3386383"/>
              <a:gd name="connsiteX20" fmla="*/ 583421 w 2038796"/>
              <a:gd name="connsiteY20" fmla="*/ 3074180 h 3386383"/>
              <a:gd name="connsiteX21" fmla="*/ 572201 w 2038796"/>
              <a:gd name="connsiteY21" fmla="*/ 2406612 h 3386383"/>
              <a:gd name="connsiteX22" fmla="*/ 964888 w 2038796"/>
              <a:gd name="connsiteY22" fmla="*/ 2412222 h 3386383"/>
              <a:gd name="connsiteX23" fmla="*/ 970498 w 2038796"/>
              <a:gd name="connsiteY23" fmla="*/ 2816128 h 3386383"/>
              <a:gd name="connsiteX24" fmla="*/ 1026596 w 2038796"/>
              <a:gd name="connsiteY24" fmla="*/ 2827348 h 3386383"/>
              <a:gd name="connsiteX25" fmla="*/ 1020986 w 2038796"/>
              <a:gd name="connsiteY25" fmla="*/ 3001252 h 3386383"/>
              <a:gd name="connsiteX26" fmla="*/ 1009767 w 2038796"/>
              <a:gd name="connsiteY26" fmla="*/ 3124668 h 3386383"/>
              <a:gd name="connsiteX27" fmla="*/ 1020986 w 2038796"/>
              <a:gd name="connsiteY27" fmla="*/ 3343451 h 3386383"/>
              <a:gd name="connsiteX28" fmla="*/ 1217330 w 2038796"/>
              <a:gd name="connsiteY28" fmla="*/ 3360280 h 3386383"/>
              <a:gd name="connsiteX29" fmla="*/ 1211720 w 2038796"/>
              <a:gd name="connsiteY29" fmla="*/ 3175157 h 3386383"/>
              <a:gd name="connsiteX30" fmla="*/ 1228549 w 2038796"/>
              <a:gd name="connsiteY30" fmla="*/ 3001253 h 3386383"/>
              <a:gd name="connsiteX31" fmla="*/ 1211720 w 2038796"/>
              <a:gd name="connsiteY31" fmla="*/ 2872226 h 3386383"/>
              <a:gd name="connsiteX32" fmla="*/ 1234159 w 2038796"/>
              <a:gd name="connsiteY32" fmla="*/ 2832958 h 3386383"/>
              <a:gd name="connsiteX33" fmla="*/ 1250988 w 2038796"/>
              <a:gd name="connsiteY33" fmla="*/ 2614175 h 3386383"/>
              <a:gd name="connsiteX34" fmla="*/ 1256599 w 2038796"/>
              <a:gd name="connsiteY34" fmla="*/ 2501979 h 3386383"/>
              <a:gd name="connsiteX35" fmla="*/ 1262209 w 2038796"/>
              <a:gd name="connsiteY35" fmla="*/ 2367343 h 3386383"/>
              <a:gd name="connsiteX36" fmla="*/ 1357574 w 2038796"/>
              <a:gd name="connsiteY36" fmla="*/ 2518809 h 3386383"/>
              <a:gd name="connsiteX37" fmla="*/ 1368794 w 2038796"/>
              <a:gd name="connsiteY37" fmla="*/ 3057351 h 3386383"/>
              <a:gd name="connsiteX38" fmla="*/ 1413673 w 2038796"/>
              <a:gd name="connsiteY38" fmla="*/ 3062960 h 3386383"/>
              <a:gd name="connsiteX39" fmla="*/ 1419283 w 2038796"/>
              <a:gd name="connsiteY39" fmla="*/ 2574906 h 3386383"/>
              <a:gd name="connsiteX40" fmla="*/ 1469772 w 2038796"/>
              <a:gd name="connsiteY40" fmla="*/ 2586126 h 3386383"/>
              <a:gd name="connsiteX41" fmla="*/ 1480991 w 2038796"/>
              <a:gd name="connsiteY41" fmla="*/ 3242474 h 3386383"/>
              <a:gd name="connsiteX42" fmla="*/ 1531479 w 2038796"/>
              <a:gd name="connsiteY42" fmla="*/ 3225645 h 3386383"/>
              <a:gd name="connsiteX43" fmla="*/ 1537090 w 2038796"/>
              <a:gd name="connsiteY43" fmla="*/ 2754420 h 3386383"/>
              <a:gd name="connsiteX44" fmla="*/ 1604407 w 2038796"/>
              <a:gd name="connsiteY44" fmla="*/ 2911495 h 3386383"/>
              <a:gd name="connsiteX45" fmla="*/ 1991484 w 2038796"/>
              <a:gd name="connsiteY45" fmla="*/ 2715151 h 3386383"/>
              <a:gd name="connsiteX46" fmla="*/ 1997094 w 2038796"/>
              <a:gd name="connsiteY46" fmla="*/ 2602955 h 3386383"/>
              <a:gd name="connsiteX47" fmla="*/ 1828800 w 2038796"/>
              <a:gd name="connsiteY47" fmla="*/ 2586126 h 3386383"/>
              <a:gd name="connsiteX48" fmla="*/ 1705383 w 2038796"/>
              <a:gd name="connsiteY48" fmla="*/ 2513198 h 3386383"/>
              <a:gd name="connsiteX49" fmla="*/ 1621237 w 2038796"/>
              <a:gd name="connsiteY49" fmla="*/ 2401002 h 3386383"/>
              <a:gd name="connsiteX50" fmla="*/ 1694164 w 2038796"/>
              <a:gd name="connsiteY50" fmla="*/ 2277586 h 3386383"/>
              <a:gd name="connsiteX51" fmla="*/ 1514650 w 2038796"/>
              <a:gd name="connsiteY51" fmla="*/ 1980266 h 3386383"/>
              <a:gd name="connsiteX52" fmla="*/ 1503430 w 2038796"/>
              <a:gd name="connsiteY52" fmla="*/ 1576359 h 3386383"/>
              <a:gd name="connsiteX53" fmla="*/ 1312696 w 2038796"/>
              <a:gd name="connsiteY53" fmla="*/ 1598797 h 3386383"/>
              <a:gd name="connsiteX54" fmla="*/ 1323916 w 2038796"/>
              <a:gd name="connsiteY54" fmla="*/ 1436114 h 3386383"/>
              <a:gd name="connsiteX55" fmla="*/ 1262208 w 2038796"/>
              <a:gd name="connsiteY55" fmla="*/ 1295869 h 3386383"/>
              <a:gd name="connsiteX56" fmla="*/ 1284648 w 2038796"/>
              <a:gd name="connsiteY56" fmla="*/ 1189282 h 3386383"/>
              <a:gd name="connsiteX57" fmla="*/ 1256599 w 2038796"/>
              <a:gd name="connsiteY57" fmla="*/ 1026597 h 3386383"/>
              <a:gd name="connsiteX58" fmla="*/ 1256599 w 2038796"/>
              <a:gd name="connsiteY58" fmla="*/ 830254 h 3386383"/>
              <a:gd name="connsiteX59" fmla="*/ 970498 w 2038796"/>
              <a:gd name="connsiteY59" fmla="*/ 661959 h 3386383"/>
              <a:gd name="connsiteX60" fmla="*/ 1015376 w 2038796"/>
              <a:gd name="connsiteY60" fmla="*/ 572202 h 3386383"/>
              <a:gd name="connsiteX61" fmla="*/ 1150012 w 2038796"/>
              <a:gd name="connsiteY61" fmla="*/ 431957 h 3386383"/>
              <a:gd name="connsiteX62" fmla="*/ 1166841 w 2038796"/>
              <a:gd name="connsiteY62" fmla="*/ 263662 h 3386383"/>
              <a:gd name="connsiteX63" fmla="*/ 1161232 w 2038796"/>
              <a:gd name="connsiteY63" fmla="*/ 145856 h 3386383"/>
              <a:gd name="connsiteX64" fmla="*/ 1093914 w 2038796"/>
              <a:gd name="connsiteY64" fmla="*/ 84149 h 3386383"/>
              <a:gd name="connsiteX65" fmla="*/ 987327 w 2038796"/>
              <a:gd name="connsiteY65" fmla="*/ 44880 h 3386383"/>
              <a:gd name="connsiteX66" fmla="*/ 869522 w 2038796"/>
              <a:gd name="connsiteY66" fmla="*/ 0 h 3386383"/>
              <a:gd name="connsiteX0" fmla="*/ 869522 w 2038796"/>
              <a:gd name="connsiteY0" fmla="*/ 0 h 3386383"/>
              <a:gd name="connsiteX1" fmla="*/ 779764 w 2038796"/>
              <a:gd name="connsiteY1" fmla="*/ 67319 h 3386383"/>
              <a:gd name="connsiteX2" fmla="*/ 751715 w 2038796"/>
              <a:gd name="connsiteY2" fmla="*/ 173905 h 3386383"/>
              <a:gd name="connsiteX3" fmla="*/ 690007 w 2038796"/>
              <a:gd name="connsiteY3" fmla="*/ 409517 h 3386383"/>
              <a:gd name="connsiteX4" fmla="*/ 678788 w 2038796"/>
              <a:gd name="connsiteY4" fmla="*/ 516105 h 3386383"/>
              <a:gd name="connsiteX5" fmla="*/ 488053 w 2038796"/>
              <a:gd name="connsiteY5" fmla="*/ 617081 h 3386383"/>
              <a:gd name="connsiteX6" fmla="*/ 280491 w 2038796"/>
              <a:gd name="connsiteY6" fmla="*/ 673178 h 3386383"/>
              <a:gd name="connsiteX7" fmla="*/ 218783 w 2038796"/>
              <a:gd name="connsiteY7" fmla="*/ 897571 h 3386383"/>
              <a:gd name="connsiteX8" fmla="*/ 168294 w 2038796"/>
              <a:gd name="connsiteY8" fmla="*/ 1032207 h 3386383"/>
              <a:gd name="connsiteX9" fmla="*/ 72927 w 2038796"/>
              <a:gd name="connsiteY9" fmla="*/ 1161233 h 3386383"/>
              <a:gd name="connsiteX10" fmla="*/ 0 w 2038796"/>
              <a:gd name="connsiteY10" fmla="*/ 1295868 h 3386383"/>
              <a:gd name="connsiteX11" fmla="*/ 134635 w 2038796"/>
              <a:gd name="connsiteY11" fmla="*/ 1654896 h 3386383"/>
              <a:gd name="connsiteX12" fmla="*/ 241222 w 2038796"/>
              <a:gd name="connsiteY12" fmla="*/ 1727824 h 3386383"/>
              <a:gd name="connsiteX13" fmla="*/ 291710 w 2038796"/>
              <a:gd name="connsiteY13" fmla="*/ 1694165 h 3386383"/>
              <a:gd name="connsiteX14" fmla="*/ 336589 w 2038796"/>
              <a:gd name="connsiteY14" fmla="*/ 1750263 h 3386383"/>
              <a:gd name="connsiteX15" fmla="*/ 387077 w 2038796"/>
              <a:gd name="connsiteY15" fmla="*/ 3276133 h 3386383"/>
              <a:gd name="connsiteX16" fmla="*/ 448785 w 2038796"/>
              <a:gd name="connsiteY16" fmla="*/ 3248084 h 3386383"/>
              <a:gd name="connsiteX17" fmla="*/ 431956 w 2038796"/>
              <a:gd name="connsiteY17" fmla="*/ 2372953 h 3386383"/>
              <a:gd name="connsiteX18" fmla="*/ 482444 w 2038796"/>
              <a:gd name="connsiteY18" fmla="*/ 2384172 h 3386383"/>
              <a:gd name="connsiteX19" fmla="*/ 516103 w 2038796"/>
              <a:gd name="connsiteY19" fmla="*/ 3068570 h 3386383"/>
              <a:gd name="connsiteX20" fmla="*/ 583421 w 2038796"/>
              <a:gd name="connsiteY20" fmla="*/ 3074180 h 3386383"/>
              <a:gd name="connsiteX21" fmla="*/ 572201 w 2038796"/>
              <a:gd name="connsiteY21" fmla="*/ 2406612 h 3386383"/>
              <a:gd name="connsiteX22" fmla="*/ 964888 w 2038796"/>
              <a:gd name="connsiteY22" fmla="*/ 2412222 h 3386383"/>
              <a:gd name="connsiteX23" fmla="*/ 970498 w 2038796"/>
              <a:gd name="connsiteY23" fmla="*/ 2816128 h 3386383"/>
              <a:gd name="connsiteX24" fmla="*/ 1026596 w 2038796"/>
              <a:gd name="connsiteY24" fmla="*/ 2827348 h 3386383"/>
              <a:gd name="connsiteX25" fmla="*/ 1020986 w 2038796"/>
              <a:gd name="connsiteY25" fmla="*/ 3001252 h 3386383"/>
              <a:gd name="connsiteX26" fmla="*/ 1009767 w 2038796"/>
              <a:gd name="connsiteY26" fmla="*/ 3124668 h 3386383"/>
              <a:gd name="connsiteX27" fmla="*/ 1020986 w 2038796"/>
              <a:gd name="connsiteY27" fmla="*/ 3343451 h 3386383"/>
              <a:gd name="connsiteX28" fmla="*/ 1217330 w 2038796"/>
              <a:gd name="connsiteY28" fmla="*/ 3360280 h 3386383"/>
              <a:gd name="connsiteX29" fmla="*/ 1211720 w 2038796"/>
              <a:gd name="connsiteY29" fmla="*/ 3175157 h 3386383"/>
              <a:gd name="connsiteX30" fmla="*/ 1228549 w 2038796"/>
              <a:gd name="connsiteY30" fmla="*/ 3001253 h 3386383"/>
              <a:gd name="connsiteX31" fmla="*/ 1211720 w 2038796"/>
              <a:gd name="connsiteY31" fmla="*/ 2872226 h 3386383"/>
              <a:gd name="connsiteX32" fmla="*/ 1234159 w 2038796"/>
              <a:gd name="connsiteY32" fmla="*/ 2832958 h 3386383"/>
              <a:gd name="connsiteX33" fmla="*/ 1250988 w 2038796"/>
              <a:gd name="connsiteY33" fmla="*/ 2614175 h 3386383"/>
              <a:gd name="connsiteX34" fmla="*/ 1256599 w 2038796"/>
              <a:gd name="connsiteY34" fmla="*/ 2501979 h 3386383"/>
              <a:gd name="connsiteX35" fmla="*/ 1262209 w 2038796"/>
              <a:gd name="connsiteY35" fmla="*/ 2367343 h 3386383"/>
              <a:gd name="connsiteX36" fmla="*/ 1357574 w 2038796"/>
              <a:gd name="connsiteY36" fmla="*/ 2518809 h 3386383"/>
              <a:gd name="connsiteX37" fmla="*/ 1368794 w 2038796"/>
              <a:gd name="connsiteY37" fmla="*/ 3057351 h 3386383"/>
              <a:gd name="connsiteX38" fmla="*/ 1413673 w 2038796"/>
              <a:gd name="connsiteY38" fmla="*/ 3062960 h 3386383"/>
              <a:gd name="connsiteX39" fmla="*/ 1419283 w 2038796"/>
              <a:gd name="connsiteY39" fmla="*/ 2574906 h 3386383"/>
              <a:gd name="connsiteX40" fmla="*/ 1469772 w 2038796"/>
              <a:gd name="connsiteY40" fmla="*/ 2586126 h 3386383"/>
              <a:gd name="connsiteX41" fmla="*/ 1480991 w 2038796"/>
              <a:gd name="connsiteY41" fmla="*/ 3242474 h 3386383"/>
              <a:gd name="connsiteX42" fmla="*/ 1531479 w 2038796"/>
              <a:gd name="connsiteY42" fmla="*/ 3225645 h 3386383"/>
              <a:gd name="connsiteX43" fmla="*/ 1537090 w 2038796"/>
              <a:gd name="connsiteY43" fmla="*/ 2754420 h 3386383"/>
              <a:gd name="connsiteX44" fmla="*/ 1604407 w 2038796"/>
              <a:gd name="connsiteY44" fmla="*/ 2911495 h 3386383"/>
              <a:gd name="connsiteX45" fmla="*/ 1991484 w 2038796"/>
              <a:gd name="connsiteY45" fmla="*/ 2715151 h 3386383"/>
              <a:gd name="connsiteX46" fmla="*/ 1997094 w 2038796"/>
              <a:gd name="connsiteY46" fmla="*/ 2602955 h 3386383"/>
              <a:gd name="connsiteX47" fmla="*/ 1828800 w 2038796"/>
              <a:gd name="connsiteY47" fmla="*/ 2586126 h 3386383"/>
              <a:gd name="connsiteX48" fmla="*/ 1705383 w 2038796"/>
              <a:gd name="connsiteY48" fmla="*/ 2513198 h 3386383"/>
              <a:gd name="connsiteX49" fmla="*/ 1621237 w 2038796"/>
              <a:gd name="connsiteY49" fmla="*/ 2401002 h 3386383"/>
              <a:gd name="connsiteX50" fmla="*/ 1694164 w 2038796"/>
              <a:gd name="connsiteY50" fmla="*/ 2277586 h 3386383"/>
              <a:gd name="connsiteX51" fmla="*/ 1514650 w 2038796"/>
              <a:gd name="connsiteY51" fmla="*/ 1980266 h 3386383"/>
              <a:gd name="connsiteX52" fmla="*/ 1503430 w 2038796"/>
              <a:gd name="connsiteY52" fmla="*/ 1576359 h 3386383"/>
              <a:gd name="connsiteX53" fmla="*/ 1312696 w 2038796"/>
              <a:gd name="connsiteY53" fmla="*/ 1598797 h 3386383"/>
              <a:gd name="connsiteX54" fmla="*/ 1323916 w 2038796"/>
              <a:gd name="connsiteY54" fmla="*/ 1436114 h 3386383"/>
              <a:gd name="connsiteX55" fmla="*/ 1262208 w 2038796"/>
              <a:gd name="connsiteY55" fmla="*/ 1295869 h 3386383"/>
              <a:gd name="connsiteX56" fmla="*/ 1284648 w 2038796"/>
              <a:gd name="connsiteY56" fmla="*/ 1189282 h 3386383"/>
              <a:gd name="connsiteX57" fmla="*/ 1256599 w 2038796"/>
              <a:gd name="connsiteY57" fmla="*/ 1026597 h 3386383"/>
              <a:gd name="connsiteX58" fmla="*/ 1256599 w 2038796"/>
              <a:gd name="connsiteY58" fmla="*/ 830254 h 3386383"/>
              <a:gd name="connsiteX59" fmla="*/ 970498 w 2038796"/>
              <a:gd name="connsiteY59" fmla="*/ 661959 h 3386383"/>
              <a:gd name="connsiteX60" fmla="*/ 1015376 w 2038796"/>
              <a:gd name="connsiteY60" fmla="*/ 572202 h 3386383"/>
              <a:gd name="connsiteX61" fmla="*/ 1150012 w 2038796"/>
              <a:gd name="connsiteY61" fmla="*/ 431957 h 3386383"/>
              <a:gd name="connsiteX62" fmla="*/ 1166841 w 2038796"/>
              <a:gd name="connsiteY62" fmla="*/ 263662 h 3386383"/>
              <a:gd name="connsiteX63" fmla="*/ 1161232 w 2038796"/>
              <a:gd name="connsiteY63" fmla="*/ 145856 h 3386383"/>
              <a:gd name="connsiteX64" fmla="*/ 1093914 w 2038796"/>
              <a:gd name="connsiteY64" fmla="*/ 84149 h 3386383"/>
              <a:gd name="connsiteX65" fmla="*/ 987327 w 2038796"/>
              <a:gd name="connsiteY65" fmla="*/ 44880 h 3386383"/>
              <a:gd name="connsiteX66" fmla="*/ 869522 w 2038796"/>
              <a:gd name="connsiteY66" fmla="*/ 0 h 3386383"/>
              <a:gd name="connsiteX0" fmla="*/ 869522 w 2038796"/>
              <a:gd name="connsiteY0" fmla="*/ 0 h 3386383"/>
              <a:gd name="connsiteX1" fmla="*/ 779764 w 2038796"/>
              <a:gd name="connsiteY1" fmla="*/ 67319 h 3386383"/>
              <a:gd name="connsiteX2" fmla="*/ 751715 w 2038796"/>
              <a:gd name="connsiteY2" fmla="*/ 173905 h 3386383"/>
              <a:gd name="connsiteX3" fmla="*/ 690007 w 2038796"/>
              <a:gd name="connsiteY3" fmla="*/ 409517 h 3386383"/>
              <a:gd name="connsiteX4" fmla="*/ 678788 w 2038796"/>
              <a:gd name="connsiteY4" fmla="*/ 516105 h 3386383"/>
              <a:gd name="connsiteX5" fmla="*/ 488053 w 2038796"/>
              <a:gd name="connsiteY5" fmla="*/ 617081 h 3386383"/>
              <a:gd name="connsiteX6" fmla="*/ 280491 w 2038796"/>
              <a:gd name="connsiteY6" fmla="*/ 673178 h 3386383"/>
              <a:gd name="connsiteX7" fmla="*/ 218783 w 2038796"/>
              <a:gd name="connsiteY7" fmla="*/ 897571 h 3386383"/>
              <a:gd name="connsiteX8" fmla="*/ 168294 w 2038796"/>
              <a:gd name="connsiteY8" fmla="*/ 1032207 h 3386383"/>
              <a:gd name="connsiteX9" fmla="*/ 72927 w 2038796"/>
              <a:gd name="connsiteY9" fmla="*/ 1161233 h 3386383"/>
              <a:gd name="connsiteX10" fmla="*/ 0 w 2038796"/>
              <a:gd name="connsiteY10" fmla="*/ 1295868 h 3386383"/>
              <a:gd name="connsiteX11" fmla="*/ 134635 w 2038796"/>
              <a:gd name="connsiteY11" fmla="*/ 1654896 h 3386383"/>
              <a:gd name="connsiteX12" fmla="*/ 241222 w 2038796"/>
              <a:gd name="connsiteY12" fmla="*/ 1727824 h 3386383"/>
              <a:gd name="connsiteX13" fmla="*/ 291710 w 2038796"/>
              <a:gd name="connsiteY13" fmla="*/ 1694165 h 3386383"/>
              <a:gd name="connsiteX14" fmla="*/ 336589 w 2038796"/>
              <a:gd name="connsiteY14" fmla="*/ 1750263 h 3386383"/>
              <a:gd name="connsiteX15" fmla="*/ 387077 w 2038796"/>
              <a:gd name="connsiteY15" fmla="*/ 3276133 h 3386383"/>
              <a:gd name="connsiteX16" fmla="*/ 448785 w 2038796"/>
              <a:gd name="connsiteY16" fmla="*/ 3248084 h 3386383"/>
              <a:gd name="connsiteX17" fmla="*/ 431956 w 2038796"/>
              <a:gd name="connsiteY17" fmla="*/ 2372953 h 3386383"/>
              <a:gd name="connsiteX18" fmla="*/ 482444 w 2038796"/>
              <a:gd name="connsiteY18" fmla="*/ 2384172 h 3386383"/>
              <a:gd name="connsiteX19" fmla="*/ 516103 w 2038796"/>
              <a:gd name="connsiteY19" fmla="*/ 3068570 h 3386383"/>
              <a:gd name="connsiteX20" fmla="*/ 583421 w 2038796"/>
              <a:gd name="connsiteY20" fmla="*/ 3074180 h 3386383"/>
              <a:gd name="connsiteX21" fmla="*/ 572201 w 2038796"/>
              <a:gd name="connsiteY21" fmla="*/ 2406612 h 3386383"/>
              <a:gd name="connsiteX22" fmla="*/ 964888 w 2038796"/>
              <a:gd name="connsiteY22" fmla="*/ 2412222 h 3386383"/>
              <a:gd name="connsiteX23" fmla="*/ 970498 w 2038796"/>
              <a:gd name="connsiteY23" fmla="*/ 2816128 h 3386383"/>
              <a:gd name="connsiteX24" fmla="*/ 1026596 w 2038796"/>
              <a:gd name="connsiteY24" fmla="*/ 2827348 h 3386383"/>
              <a:gd name="connsiteX25" fmla="*/ 1020986 w 2038796"/>
              <a:gd name="connsiteY25" fmla="*/ 3001252 h 3386383"/>
              <a:gd name="connsiteX26" fmla="*/ 1009767 w 2038796"/>
              <a:gd name="connsiteY26" fmla="*/ 3124668 h 3386383"/>
              <a:gd name="connsiteX27" fmla="*/ 1020986 w 2038796"/>
              <a:gd name="connsiteY27" fmla="*/ 3343451 h 3386383"/>
              <a:gd name="connsiteX28" fmla="*/ 1217330 w 2038796"/>
              <a:gd name="connsiteY28" fmla="*/ 3360280 h 3386383"/>
              <a:gd name="connsiteX29" fmla="*/ 1211720 w 2038796"/>
              <a:gd name="connsiteY29" fmla="*/ 3175157 h 3386383"/>
              <a:gd name="connsiteX30" fmla="*/ 1228549 w 2038796"/>
              <a:gd name="connsiteY30" fmla="*/ 3001253 h 3386383"/>
              <a:gd name="connsiteX31" fmla="*/ 1211720 w 2038796"/>
              <a:gd name="connsiteY31" fmla="*/ 2872226 h 3386383"/>
              <a:gd name="connsiteX32" fmla="*/ 1234159 w 2038796"/>
              <a:gd name="connsiteY32" fmla="*/ 2832958 h 3386383"/>
              <a:gd name="connsiteX33" fmla="*/ 1250988 w 2038796"/>
              <a:gd name="connsiteY33" fmla="*/ 2614175 h 3386383"/>
              <a:gd name="connsiteX34" fmla="*/ 1256599 w 2038796"/>
              <a:gd name="connsiteY34" fmla="*/ 2501979 h 3386383"/>
              <a:gd name="connsiteX35" fmla="*/ 1262209 w 2038796"/>
              <a:gd name="connsiteY35" fmla="*/ 2367343 h 3386383"/>
              <a:gd name="connsiteX36" fmla="*/ 1357574 w 2038796"/>
              <a:gd name="connsiteY36" fmla="*/ 2518809 h 3386383"/>
              <a:gd name="connsiteX37" fmla="*/ 1368794 w 2038796"/>
              <a:gd name="connsiteY37" fmla="*/ 3057351 h 3386383"/>
              <a:gd name="connsiteX38" fmla="*/ 1413673 w 2038796"/>
              <a:gd name="connsiteY38" fmla="*/ 3062960 h 3386383"/>
              <a:gd name="connsiteX39" fmla="*/ 1419283 w 2038796"/>
              <a:gd name="connsiteY39" fmla="*/ 2574906 h 3386383"/>
              <a:gd name="connsiteX40" fmla="*/ 1469772 w 2038796"/>
              <a:gd name="connsiteY40" fmla="*/ 2586126 h 3386383"/>
              <a:gd name="connsiteX41" fmla="*/ 1480991 w 2038796"/>
              <a:gd name="connsiteY41" fmla="*/ 3242474 h 3386383"/>
              <a:gd name="connsiteX42" fmla="*/ 1531479 w 2038796"/>
              <a:gd name="connsiteY42" fmla="*/ 3225645 h 3386383"/>
              <a:gd name="connsiteX43" fmla="*/ 1537090 w 2038796"/>
              <a:gd name="connsiteY43" fmla="*/ 2754420 h 3386383"/>
              <a:gd name="connsiteX44" fmla="*/ 1604407 w 2038796"/>
              <a:gd name="connsiteY44" fmla="*/ 2911495 h 3386383"/>
              <a:gd name="connsiteX45" fmla="*/ 1991484 w 2038796"/>
              <a:gd name="connsiteY45" fmla="*/ 2715151 h 3386383"/>
              <a:gd name="connsiteX46" fmla="*/ 1997094 w 2038796"/>
              <a:gd name="connsiteY46" fmla="*/ 2602955 h 3386383"/>
              <a:gd name="connsiteX47" fmla="*/ 1828800 w 2038796"/>
              <a:gd name="connsiteY47" fmla="*/ 2586126 h 3386383"/>
              <a:gd name="connsiteX48" fmla="*/ 1705383 w 2038796"/>
              <a:gd name="connsiteY48" fmla="*/ 2513198 h 3386383"/>
              <a:gd name="connsiteX49" fmla="*/ 1621237 w 2038796"/>
              <a:gd name="connsiteY49" fmla="*/ 2401002 h 3386383"/>
              <a:gd name="connsiteX50" fmla="*/ 1694164 w 2038796"/>
              <a:gd name="connsiteY50" fmla="*/ 2277586 h 3386383"/>
              <a:gd name="connsiteX51" fmla="*/ 1514650 w 2038796"/>
              <a:gd name="connsiteY51" fmla="*/ 1980266 h 3386383"/>
              <a:gd name="connsiteX52" fmla="*/ 1503430 w 2038796"/>
              <a:gd name="connsiteY52" fmla="*/ 1576359 h 3386383"/>
              <a:gd name="connsiteX53" fmla="*/ 1312696 w 2038796"/>
              <a:gd name="connsiteY53" fmla="*/ 1598797 h 3386383"/>
              <a:gd name="connsiteX54" fmla="*/ 1323916 w 2038796"/>
              <a:gd name="connsiteY54" fmla="*/ 1436114 h 3386383"/>
              <a:gd name="connsiteX55" fmla="*/ 1262208 w 2038796"/>
              <a:gd name="connsiteY55" fmla="*/ 1295869 h 3386383"/>
              <a:gd name="connsiteX56" fmla="*/ 1284648 w 2038796"/>
              <a:gd name="connsiteY56" fmla="*/ 1189282 h 3386383"/>
              <a:gd name="connsiteX57" fmla="*/ 1256599 w 2038796"/>
              <a:gd name="connsiteY57" fmla="*/ 1026597 h 3386383"/>
              <a:gd name="connsiteX58" fmla="*/ 1256599 w 2038796"/>
              <a:gd name="connsiteY58" fmla="*/ 830254 h 3386383"/>
              <a:gd name="connsiteX59" fmla="*/ 970498 w 2038796"/>
              <a:gd name="connsiteY59" fmla="*/ 661959 h 3386383"/>
              <a:gd name="connsiteX60" fmla="*/ 1015376 w 2038796"/>
              <a:gd name="connsiteY60" fmla="*/ 572202 h 3386383"/>
              <a:gd name="connsiteX61" fmla="*/ 1150012 w 2038796"/>
              <a:gd name="connsiteY61" fmla="*/ 431957 h 3386383"/>
              <a:gd name="connsiteX62" fmla="*/ 1166841 w 2038796"/>
              <a:gd name="connsiteY62" fmla="*/ 263662 h 3386383"/>
              <a:gd name="connsiteX63" fmla="*/ 1161232 w 2038796"/>
              <a:gd name="connsiteY63" fmla="*/ 145856 h 3386383"/>
              <a:gd name="connsiteX64" fmla="*/ 1093914 w 2038796"/>
              <a:gd name="connsiteY64" fmla="*/ 84149 h 3386383"/>
              <a:gd name="connsiteX65" fmla="*/ 987327 w 2038796"/>
              <a:gd name="connsiteY65" fmla="*/ 44880 h 3386383"/>
              <a:gd name="connsiteX66" fmla="*/ 869522 w 2038796"/>
              <a:gd name="connsiteY66" fmla="*/ 0 h 3386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2038796" h="3386383">
                <a:moveTo>
                  <a:pt x="869522" y="0"/>
                </a:moveTo>
                <a:lnTo>
                  <a:pt x="779764" y="67319"/>
                </a:lnTo>
                <a:lnTo>
                  <a:pt x="751715" y="173905"/>
                </a:lnTo>
                <a:cubicBezTo>
                  <a:pt x="731146" y="252442"/>
                  <a:pt x="676918" y="297321"/>
                  <a:pt x="690007" y="409517"/>
                </a:cubicBezTo>
                <a:lnTo>
                  <a:pt x="678788" y="516105"/>
                </a:lnTo>
                <a:lnTo>
                  <a:pt x="488053" y="617081"/>
                </a:lnTo>
                <a:cubicBezTo>
                  <a:pt x="418866" y="617081"/>
                  <a:pt x="304800" y="639519"/>
                  <a:pt x="280491" y="673178"/>
                </a:cubicBezTo>
                <a:lnTo>
                  <a:pt x="218783" y="897571"/>
                </a:lnTo>
                <a:lnTo>
                  <a:pt x="168294" y="1032207"/>
                </a:lnTo>
                <a:lnTo>
                  <a:pt x="72927" y="1161233"/>
                </a:lnTo>
                <a:lnTo>
                  <a:pt x="0" y="1295868"/>
                </a:lnTo>
                <a:lnTo>
                  <a:pt x="134635" y="1654896"/>
                </a:lnTo>
                <a:lnTo>
                  <a:pt x="241222" y="1727824"/>
                </a:lnTo>
                <a:lnTo>
                  <a:pt x="291710" y="1694165"/>
                </a:lnTo>
                <a:lnTo>
                  <a:pt x="336589" y="1750263"/>
                </a:lnTo>
                <a:lnTo>
                  <a:pt x="387077" y="3276133"/>
                </a:lnTo>
                <a:lnTo>
                  <a:pt x="448785" y="3248084"/>
                </a:lnTo>
                <a:lnTo>
                  <a:pt x="431956" y="2372953"/>
                </a:lnTo>
                <a:lnTo>
                  <a:pt x="482444" y="2384172"/>
                </a:lnTo>
                <a:lnTo>
                  <a:pt x="516103" y="3068570"/>
                </a:lnTo>
                <a:lnTo>
                  <a:pt x="583421" y="3074180"/>
                </a:lnTo>
                <a:lnTo>
                  <a:pt x="572201" y="2406612"/>
                </a:lnTo>
                <a:lnTo>
                  <a:pt x="964888" y="2412222"/>
                </a:lnTo>
                <a:cubicBezTo>
                  <a:pt x="1011637" y="2451490"/>
                  <a:pt x="968628" y="2681493"/>
                  <a:pt x="970498" y="2816128"/>
                </a:cubicBezTo>
                <a:lnTo>
                  <a:pt x="1026596" y="2827348"/>
                </a:lnTo>
                <a:lnTo>
                  <a:pt x="1020986" y="3001252"/>
                </a:lnTo>
                <a:lnTo>
                  <a:pt x="1009767" y="3124668"/>
                </a:lnTo>
                <a:cubicBezTo>
                  <a:pt x="1007897" y="3188246"/>
                  <a:pt x="972368" y="3279873"/>
                  <a:pt x="1020986" y="3343451"/>
                </a:cubicBezTo>
                <a:cubicBezTo>
                  <a:pt x="1086435" y="3420118"/>
                  <a:pt x="1168711" y="3373370"/>
                  <a:pt x="1217330" y="3360280"/>
                </a:cubicBezTo>
                <a:cubicBezTo>
                  <a:pt x="1262209" y="3306052"/>
                  <a:pt x="1206110" y="3229385"/>
                  <a:pt x="1211720" y="3175157"/>
                </a:cubicBezTo>
                <a:lnTo>
                  <a:pt x="1228549" y="3001253"/>
                </a:lnTo>
                <a:cubicBezTo>
                  <a:pt x="1228549" y="2950764"/>
                  <a:pt x="1211720" y="2922715"/>
                  <a:pt x="1211720" y="2872226"/>
                </a:cubicBezTo>
                <a:lnTo>
                  <a:pt x="1234159" y="2832958"/>
                </a:lnTo>
                <a:lnTo>
                  <a:pt x="1250988" y="2614175"/>
                </a:lnTo>
                <a:lnTo>
                  <a:pt x="1256599" y="2501979"/>
                </a:lnTo>
                <a:lnTo>
                  <a:pt x="1262209" y="2367343"/>
                </a:lnTo>
                <a:lnTo>
                  <a:pt x="1357574" y="2518809"/>
                </a:lnTo>
                <a:lnTo>
                  <a:pt x="1368794" y="3057351"/>
                </a:lnTo>
                <a:lnTo>
                  <a:pt x="1413673" y="3062960"/>
                </a:lnTo>
                <a:lnTo>
                  <a:pt x="1419283" y="2574906"/>
                </a:lnTo>
                <a:lnTo>
                  <a:pt x="1469772" y="2586126"/>
                </a:lnTo>
                <a:lnTo>
                  <a:pt x="1480991" y="3242474"/>
                </a:lnTo>
                <a:lnTo>
                  <a:pt x="1531479" y="3225645"/>
                </a:lnTo>
                <a:cubicBezTo>
                  <a:pt x="1533349" y="3068570"/>
                  <a:pt x="1535220" y="2911495"/>
                  <a:pt x="1537090" y="2754420"/>
                </a:cubicBezTo>
                <a:cubicBezTo>
                  <a:pt x="1559529" y="2806778"/>
                  <a:pt x="1570748" y="2920845"/>
                  <a:pt x="1604407" y="2911495"/>
                </a:cubicBezTo>
                <a:lnTo>
                  <a:pt x="1991484" y="2715151"/>
                </a:lnTo>
                <a:cubicBezTo>
                  <a:pt x="2066282" y="2672142"/>
                  <a:pt x="2040103" y="2595476"/>
                  <a:pt x="1997094" y="2602955"/>
                </a:cubicBezTo>
                <a:lnTo>
                  <a:pt x="1828800" y="2586126"/>
                </a:lnTo>
                <a:cubicBezTo>
                  <a:pt x="1757742" y="2591735"/>
                  <a:pt x="1742782" y="2552467"/>
                  <a:pt x="1705383" y="2513198"/>
                </a:cubicBezTo>
                <a:lnTo>
                  <a:pt x="1621237" y="2401002"/>
                </a:lnTo>
                <a:lnTo>
                  <a:pt x="1694164" y="2277586"/>
                </a:lnTo>
                <a:lnTo>
                  <a:pt x="1514650" y="1980266"/>
                </a:lnTo>
                <a:lnTo>
                  <a:pt x="1503430" y="1576359"/>
                </a:lnTo>
                <a:cubicBezTo>
                  <a:pt x="1458552" y="1527741"/>
                  <a:pt x="1380014" y="1602537"/>
                  <a:pt x="1312696" y="1598797"/>
                </a:cubicBezTo>
                <a:lnTo>
                  <a:pt x="1323916" y="1436114"/>
                </a:lnTo>
                <a:lnTo>
                  <a:pt x="1262208" y="1295869"/>
                </a:lnTo>
                <a:lnTo>
                  <a:pt x="1284648" y="1189282"/>
                </a:lnTo>
                <a:lnTo>
                  <a:pt x="1256599" y="1026597"/>
                </a:lnTo>
                <a:cubicBezTo>
                  <a:pt x="1256599" y="961149"/>
                  <a:pt x="1279039" y="850824"/>
                  <a:pt x="1256599" y="830254"/>
                </a:cubicBezTo>
                <a:lnTo>
                  <a:pt x="970498" y="661959"/>
                </a:lnTo>
                <a:lnTo>
                  <a:pt x="1015376" y="572202"/>
                </a:lnTo>
                <a:lnTo>
                  <a:pt x="1150012" y="431957"/>
                </a:lnTo>
                <a:cubicBezTo>
                  <a:pt x="1178061" y="375859"/>
                  <a:pt x="1161231" y="319760"/>
                  <a:pt x="1166841" y="263662"/>
                </a:cubicBezTo>
                <a:lnTo>
                  <a:pt x="1161232" y="145856"/>
                </a:lnTo>
                <a:lnTo>
                  <a:pt x="1093914" y="84149"/>
                </a:lnTo>
                <a:lnTo>
                  <a:pt x="987327" y="44880"/>
                </a:lnTo>
                <a:lnTo>
                  <a:pt x="869522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6B642D8E-37B0-44E8-95E5-6583F4760622}"/>
              </a:ext>
            </a:extLst>
          </p:cNvPr>
          <p:cNvGrpSpPr/>
          <p:nvPr/>
        </p:nvGrpSpPr>
        <p:grpSpPr>
          <a:xfrm>
            <a:off x="157923" y="4779475"/>
            <a:ext cx="2808123" cy="1367790"/>
            <a:chOff x="4611928" y="4617259"/>
            <a:chExt cx="2808123" cy="1367790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xmlns="" id="{28F2FC2F-08E8-4411-A855-3C7A0030B8EE}"/>
                </a:ext>
              </a:extLst>
            </p:cNvPr>
            <p:cNvSpPr/>
            <p:nvPr/>
          </p:nvSpPr>
          <p:spPr>
            <a:xfrm>
              <a:off x="4611928" y="4617259"/>
              <a:ext cx="2808123" cy="31201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BE380056-28AE-4B4F-8178-95B57FEE4D0E}"/>
                </a:ext>
              </a:extLst>
            </p:cNvPr>
            <p:cNvSpPr/>
            <p:nvPr/>
          </p:nvSpPr>
          <p:spPr>
            <a:xfrm>
              <a:off x="5286306" y="4773267"/>
              <a:ext cx="124805" cy="1211782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B340373E-91C8-4ECF-9EC0-F5A31F6A7C7E}"/>
                </a:ext>
              </a:extLst>
            </p:cNvPr>
            <p:cNvSpPr/>
            <p:nvPr/>
          </p:nvSpPr>
          <p:spPr>
            <a:xfrm>
              <a:off x="6593988" y="4773267"/>
              <a:ext cx="124805" cy="1211782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80EF3567-8B11-4DA8-8361-6CC5B72BCBE6}"/>
              </a:ext>
            </a:extLst>
          </p:cNvPr>
          <p:cNvGrpSpPr/>
          <p:nvPr/>
        </p:nvGrpSpPr>
        <p:grpSpPr>
          <a:xfrm>
            <a:off x="8102280" y="2545306"/>
            <a:ext cx="2507579" cy="581339"/>
            <a:chOff x="1343487" y="1612564"/>
            <a:chExt cx="2589832" cy="581339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E1C51592-C39F-46CE-BB25-8E4BCBBD5DE1}"/>
                </a:ext>
              </a:extLst>
            </p:cNvPr>
            <p:cNvSpPr txBox="1"/>
            <p:nvPr/>
          </p:nvSpPr>
          <p:spPr>
            <a:xfrm>
              <a:off x="1343487" y="1916904"/>
              <a:ext cx="236187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A4DDC65E-879E-4674-85FE-0C2E97FD25A7}"/>
                </a:ext>
              </a:extLst>
            </p:cNvPr>
            <p:cNvSpPr txBox="1"/>
            <p:nvPr/>
          </p:nvSpPr>
          <p:spPr>
            <a:xfrm>
              <a:off x="1571444" y="1612564"/>
              <a:ext cx="2361875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3" name="그룹 8">
            <a:extLst>
              <a:ext uri="{FF2B5EF4-FFF2-40B4-BE49-F238E27FC236}">
                <a16:creationId xmlns:a16="http://schemas.microsoft.com/office/drawing/2014/main" xmlns="" id="{A471E336-1063-4675-A289-FDB88074E2FE}"/>
              </a:ext>
            </a:extLst>
          </p:cNvPr>
          <p:cNvGrpSpPr/>
          <p:nvPr/>
        </p:nvGrpSpPr>
        <p:grpSpPr>
          <a:xfrm>
            <a:off x="293914" y="1096974"/>
            <a:ext cx="1959429" cy="1054202"/>
            <a:chOff x="4150351" y="1422827"/>
            <a:chExt cx="3920087" cy="2064457"/>
          </a:xfrm>
        </p:grpSpPr>
        <p:sp>
          <p:nvSpPr>
            <p:cNvPr id="34" name="Oval 21">
              <a:extLst>
                <a:ext uri="{FF2B5EF4-FFF2-40B4-BE49-F238E27FC236}">
                  <a16:creationId xmlns:a16="http://schemas.microsoft.com/office/drawing/2014/main" xmlns="" id="{E925341E-93EB-4942-8F3B-3B297C4E3111}"/>
                </a:ext>
              </a:extLst>
            </p:cNvPr>
            <p:cNvSpPr/>
            <p:nvPr/>
          </p:nvSpPr>
          <p:spPr>
            <a:xfrm rot="19890270" flipV="1">
              <a:off x="6946782" y="1604416"/>
              <a:ext cx="1123656" cy="1139787"/>
            </a:xfrm>
            <a:custGeom>
              <a:avLst/>
              <a:gdLst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536736 w 2495698"/>
                <a:gd name="connsiteY30" fmla="*/ 2229547 h 2531525"/>
                <a:gd name="connsiteX31" fmla="*/ 1251837 w 2495698"/>
                <a:gd name="connsiteY31" fmla="*/ 2272543 h 2531525"/>
                <a:gd name="connsiteX32" fmla="*/ 1108065 w 2495698"/>
                <a:gd name="connsiteY32" fmla="*/ 2531525 h 2531525"/>
                <a:gd name="connsiteX33" fmla="*/ 739291 w 2495698"/>
                <a:gd name="connsiteY33" fmla="*/ 2432713 h 2531525"/>
                <a:gd name="connsiteX34" fmla="*/ 744274 w 2495698"/>
                <a:gd name="connsiteY34" fmla="*/ 2136543 h 2531525"/>
                <a:gd name="connsiteX35" fmla="*/ 535891 w 2495698"/>
                <a:gd name="connsiteY35" fmla="*/ 1973098 h 2531525"/>
                <a:gd name="connsiteX36" fmla="*/ 540671 w 2495698"/>
                <a:gd name="connsiteY36" fmla="*/ 1983347 h 2531525"/>
                <a:gd name="connsiteX37" fmla="*/ 232276 w 2495698"/>
                <a:gd name="connsiteY37" fmla="*/ 2043090 h 2531525"/>
                <a:gd name="connsiteX38" fmla="*/ 70927 w 2495698"/>
                <a:gd name="connsiteY38" fmla="*/ 1697078 h 2531525"/>
                <a:gd name="connsiteX39" fmla="*/ 279495 w 2495698"/>
                <a:gd name="connsiteY39" fmla="*/ 1527966 h 2531525"/>
                <a:gd name="connsiteX40" fmla="*/ 245586 w 2495698"/>
                <a:gd name="connsiteY40" fmla="*/ 1274796 h 2531525"/>
                <a:gd name="connsiteX41" fmla="*/ 0 w 2495698"/>
                <a:gd name="connsiteY41" fmla="*/ 1138462 h 2531525"/>
                <a:gd name="connsiteX42" fmla="*/ 98812 w 2495698"/>
                <a:gd name="connsiteY42" fmla="*/ 769689 h 2531525"/>
                <a:gd name="connsiteX43" fmla="*/ 380240 w 2495698"/>
                <a:gd name="connsiteY43" fmla="*/ 774423 h 2531525"/>
                <a:gd name="connsiteX44" fmla="*/ 516679 w 2495698"/>
                <a:gd name="connsiteY44" fmla="*/ 590627 h 2531525"/>
                <a:gd name="connsiteX45" fmla="*/ 422419 w 2495698"/>
                <a:gd name="connsiteY45" fmla="*/ 299900 h 2531525"/>
                <a:gd name="connsiteX46" fmla="*/ 746189 w 2495698"/>
                <a:gd name="connsiteY46" fmla="*/ 97585 h 2531525"/>
                <a:gd name="connsiteX47" fmla="*/ 972292 w 2495698"/>
                <a:gd name="connsiteY47" fmla="*/ 315656 h 2531525"/>
                <a:gd name="connsiteX48" fmla="*/ 970019 w 2495698"/>
                <a:gd name="connsiteY48" fmla="*/ 317076 h 2531525"/>
                <a:gd name="connsiteX49" fmla="*/ 1248316 w 2495698"/>
                <a:gd name="connsiteY49" fmla="*/ 277231 h 2531525"/>
                <a:gd name="connsiteX50" fmla="*/ 1238669 w 2495698"/>
                <a:gd name="connsiteY50" fmla="*/ 274647 h 2531525"/>
                <a:gd name="connsiteX51" fmla="*/ 1391137 w 2495698"/>
                <a:gd name="connsiteY51" fmla="*/ 0 h 2531525"/>
                <a:gd name="connsiteX52" fmla="*/ 1759910 w 2495698"/>
                <a:gd name="connsiteY52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536736 w 2495698"/>
                <a:gd name="connsiteY30" fmla="*/ 2229547 h 2531525"/>
                <a:gd name="connsiteX31" fmla="*/ 1251837 w 2495698"/>
                <a:gd name="connsiteY31" fmla="*/ 2272543 h 2531525"/>
                <a:gd name="connsiteX32" fmla="*/ 1108065 w 2495698"/>
                <a:gd name="connsiteY32" fmla="*/ 2531525 h 2531525"/>
                <a:gd name="connsiteX33" fmla="*/ 739291 w 2495698"/>
                <a:gd name="connsiteY33" fmla="*/ 2432713 h 2531525"/>
                <a:gd name="connsiteX34" fmla="*/ 744274 w 2495698"/>
                <a:gd name="connsiteY34" fmla="*/ 2136543 h 2531525"/>
                <a:gd name="connsiteX35" fmla="*/ 535891 w 2495698"/>
                <a:gd name="connsiteY35" fmla="*/ 1973098 h 2531525"/>
                <a:gd name="connsiteX36" fmla="*/ 540671 w 2495698"/>
                <a:gd name="connsiteY36" fmla="*/ 1983347 h 2531525"/>
                <a:gd name="connsiteX37" fmla="*/ 232276 w 2495698"/>
                <a:gd name="connsiteY37" fmla="*/ 2043090 h 2531525"/>
                <a:gd name="connsiteX38" fmla="*/ 70927 w 2495698"/>
                <a:gd name="connsiteY38" fmla="*/ 1697078 h 2531525"/>
                <a:gd name="connsiteX39" fmla="*/ 279495 w 2495698"/>
                <a:gd name="connsiteY39" fmla="*/ 1527966 h 2531525"/>
                <a:gd name="connsiteX40" fmla="*/ 245586 w 2495698"/>
                <a:gd name="connsiteY40" fmla="*/ 1274796 h 2531525"/>
                <a:gd name="connsiteX41" fmla="*/ 0 w 2495698"/>
                <a:gd name="connsiteY41" fmla="*/ 1138462 h 2531525"/>
                <a:gd name="connsiteX42" fmla="*/ 98812 w 2495698"/>
                <a:gd name="connsiteY42" fmla="*/ 769689 h 2531525"/>
                <a:gd name="connsiteX43" fmla="*/ 380240 w 2495698"/>
                <a:gd name="connsiteY43" fmla="*/ 774423 h 2531525"/>
                <a:gd name="connsiteX44" fmla="*/ 516679 w 2495698"/>
                <a:gd name="connsiteY44" fmla="*/ 590627 h 2531525"/>
                <a:gd name="connsiteX45" fmla="*/ 422419 w 2495698"/>
                <a:gd name="connsiteY45" fmla="*/ 299900 h 2531525"/>
                <a:gd name="connsiteX46" fmla="*/ 746189 w 2495698"/>
                <a:gd name="connsiteY46" fmla="*/ 97585 h 2531525"/>
                <a:gd name="connsiteX47" fmla="*/ 972292 w 2495698"/>
                <a:gd name="connsiteY47" fmla="*/ 315656 h 2531525"/>
                <a:gd name="connsiteX48" fmla="*/ 970019 w 2495698"/>
                <a:gd name="connsiteY48" fmla="*/ 317076 h 2531525"/>
                <a:gd name="connsiteX49" fmla="*/ 1248316 w 2495698"/>
                <a:gd name="connsiteY49" fmla="*/ 277231 h 2531525"/>
                <a:gd name="connsiteX50" fmla="*/ 1238669 w 2495698"/>
                <a:gd name="connsiteY50" fmla="*/ 274647 h 2531525"/>
                <a:gd name="connsiteX51" fmla="*/ 1391137 w 2495698"/>
                <a:gd name="connsiteY51" fmla="*/ 0 h 2531525"/>
                <a:gd name="connsiteX52" fmla="*/ 1759910 w 2495698"/>
                <a:gd name="connsiteY52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238669 w 2495698"/>
                <a:gd name="connsiteY49" fmla="*/ 274647 h 2531525"/>
                <a:gd name="connsiteX50" fmla="*/ 1391137 w 2495698"/>
                <a:gd name="connsiteY50" fmla="*/ 0 h 2531525"/>
                <a:gd name="connsiteX51" fmla="*/ 1759910 w 2495698"/>
                <a:gd name="connsiteY51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238669 w 2495698"/>
                <a:gd name="connsiteY49" fmla="*/ 274647 h 2531525"/>
                <a:gd name="connsiteX50" fmla="*/ 1391137 w 2495698"/>
                <a:gd name="connsiteY50" fmla="*/ 0 h 2531525"/>
                <a:gd name="connsiteX51" fmla="*/ 1759910 w 2495698"/>
                <a:gd name="connsiteY51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238669 w 2495698"/>
                <a:gd name="connsiteY49" fmla="*/ 274647 h 2531525"/>
                <a:gd name="connsiteX50" fmla="*/ 1391137 w 2495698"/>
                <a:gd name="connsiteY50" fmla="*/ 0 h 2531525"/>
                <a:gd name="connsiteX51" fmla="*/ 1759910 w 2495698"/>
                <a:gd name="connsiteY51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954704 w 2495698"/>
                <a:gd name="connsiteY17" fmla="*/ 573108 h 2531525"/>
                <a:gd name="connsiteX18" fmla="*/ 2234317 w 2495698"/>
                <a:gd name="connsiteY18" fmla="*/ 503581 h 2531525"/>
                <a:gd name="connsiteX19" fmla="*/ 2413554 w 2495698"/>
                <a:gd name="connsiteY19" fmla="*/ 840674 h 2531525"/>
                <a:gd name="connsiteX20" fmla="*/ 2214321 w 2495698"/>
                <a:gd name="connsiteY20" fmla="*/ 1020292 h 2531525"/>
                <a:gd name="connsiteX21" fmla="*/ 2246841 w 2495698"/>
                <a:gd name="connsiteY21" fmla="*/ 1303347 h 2531525"/>
                <a:gd name="connsiteX22" fmla="*/ 2495698 w 2495698"/>
                <a:gd name="connsiteY22" fmla="*/ 1441496 h 2531525"/>
                <a:gd name="connsiteX23" fmla="*/ 2396885 w 2495698"/>
                <a:gd name="connsiteY23" fmla="*/ 1810269 h 2531525"/>
                <a:gd name="connsiteX24" fmla="*/ 2094912 w 2495698"/>
                <a:gd name="connsiteY24" fmla="*/ 1805190 h 2531525"/>
                <a:gd name="connsiteX25" fmla="*/ 1958644 w 2495698"/>
                <a:gd name="connsiteY25" fmla="*/ 1977881 h 2531525"/>
                <a:gd name="connsiteX26" fmla="*/ 2057814 w 2495698"/>
                <a:gd name="connsiteY26" fmla="*/ 2236715 h 2531525"/>
                <a:gd name="connsiteX27" fmla="*/ 1745078 w 2495698"/>
                <a:gd name="connsiteY27" fmla="*/ 2455696 h 2531525"/>
                <a:gd name="connsiteX28" fmla="*/ 1507869 w 2495698"/>
                <a:gd name="connsiteY28" fmla="*/ 2249759 h 2531525"/>
                <a:gd name="connsiteX29" fmla="*/ 1251837 w 2495698"/>
                <a:gd name="connsiteY29" fmla="*/ 2272543 h 2531525"/>
                <a:gd name="connsiteX30" fmla="*/ 1108065 w 2495698"/>
                <a:gd name="connsiteY30" fmla="*/ 2531525 h 2531525"/>
                <a:gd name="connsiteX31" fmla="*/ 739291 w 2495698"/>
                <a:gd name="connsiteY31" fmla="*/ 2432713 h 2531525"/>
                <a:gd name="connsiteX32" fmla="*/ 744274 w 2495698"/>
                <a:gd name="connsiteY32" fmla="*/ 2136543 h 2531525"/>
                <a:gd name="connsiteX33" fmla="*/ 535891 w 2495698"/>
                <a:gd name="connsiteY33" fmla="*/ 1973098 h 2531525"/>
                <a:gd name="connsiteX34" fmla="*/ 540671 w 2495698"/>
                <a:gd name="connsiteY34" fmla="*/ 1983347 h 2531525"/>
                <a:gd name="connsiteX35" fmla="*/ 232276 w 2495698"/>
                <a:gd name="connsiteY35" fmla="*/ 2043090 h 2531525"/>
                <a:gd name="connsiteX36" fmla="*/ 70927 w 2495698"/>
                <a:gd name="connsiteY36" fmla="*/ 1697078 h 2531525"/>
                <a:gd name="connsiteX37" fmla="*/ 279495 w 2495698"/>
                <a:gd name="connsiteY37" fmla="*/ 1527966 h 2531525"/>
                <a:gd name="connsiteX38" fmla="*/ 245586 w 2495698"/>
                <a:gd name="connsiteY38" fmla="*/ 1274796 h 2531525"/>
                <a:gd name="connsiteX39" fmla="*/ 0 w 2495698"/>
                <a:gd name="connsiteY39" fmla="*/ 1138462 h 2531525"/>
                <a:gd name="connsiteX40" fmla="*/ 98812 w 2495698"/>
                <a:gd name="connsiteY40" fmla="*/ 769689 h 2531525"/>
                <a:gd name="connsiteX41" fmla="*/ 380240 w 2495698"/>
                <a:gd name="connsiteY41" fmla="*/ 774423 h 2531525"/>
                <a:gd name="connsiteX42" fmla="*/ 516679 w 2495698"/>
                <a:gd name="connsiteY42" fmla="*/ 590627 h 2531525"/>
                <a:gd name="connsiteX43" fmla="*/ 422419 w 2495698"/>
                <a:gd name="connsiteY43" fmla="*/ 299900 h 2531525"/>
                <a:gd name="connsiteX44" fmla="*/ 746189 w 2495698"/>
                <a:gd name="connsiteY44" fmla="*/ 97585 h 2531525"/>
                <a:gd name="connsiteX45" fmla="*/ 972292 w 2495698"/>
                <a:gd name="connsiteY45" fmla="*/ 315656 h 2531525"/>
                <a:gd name="connsiteX46" fmla="*/ 970019 w 2495698"/>
                <a:gd name="connsiteY46" fmla="*/ 317076 h 2531525"/>
                <a:gd name="connsiteX47" fmla="*/ 1248316 w 2495698"/>
                <a:gd name="connsiteY47" fmla="*/ 277231 h 2531525"/>
                <a:gd name="connsiteX48" fmla="*/ 1391137 w 2495698"/>
                <a:gd name="connsiteY48" fmla="*/ 0 h 2531525"/>
                <a:gd name="connsiteX49" fmla="*/ 1759910 w 2495698"/>
                <a:gd name="connsiteY49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954704 w 2495698"/>
                <a:gd name="connsiteY17" fmla="*/ 573108 h 2531525"/>
                <a:gd name="connsiteX18" fmla="*/ 2234317 w 2495698"/>
                <a:gd name="connsiteY18" fmla="*/ 503581 h 2531525"/>
                <a:gd name="connsiteX19" fmla="*/ 2413554 w 2495698"/>
                <a:gd name="connsiteY19" fmla="*/ 840674 h 2531525"/>
                <a:gd name="connsiteX20" fmla="*/ 2214321 w 2495698"/>
                <a:gd name="connsiteY20" fmla="*/ 1020292 h 2531525"/>
                <a:gd name="connsiteX21" fmla="*/ 2246841 w 2495698"/>
                <a:gd name="connsiteY21" fmla="*/ 1303347 h 2531525"/>
                <a:gd name="connsiteX22" fmla="*/ 2495698 w 2495698"/>
                <a:gd name="connsiteY22" fmla="*/ 1441496 h 2531525"/>
                <a:gd name="connsiteX23" fmla="*/ 2396885 w 2495698"/>
                <a:gd name="connsiteY23" fmla="*/ 1810269 h 2531525"/>
                <a:gd name="connsiteX24" fmla="*/ 2094912 w 2495698"/>
                <a:gd name="connsiteY24" fmla="*/ 1805190 h 2531525"/>
                <a:gd name="connsiteX25" fmla="*/ 1958644 w 2495698"/>
                <a:gd name="connsiteY25" fmla="*/ 1977881 h 2531525"/>
                <a:gd name="connsiteX26" fmla="*/ 2057814 w 2495698"/>
                <a:gd name="connsiteY26" fmla="*/ 2236715 h 2531525"/>
                <a:gd name="connsiteX27" fmla="*/ 1745078 w 2495698"/>
                <a:gd name="connsiteY27" fmla="*/ 2455696 h 2531525"/>
                <a:gd name="connsiteX28" fmla="*/ 1507869 w 2495698"/>
                <a:gd name="connsiteY28" fmla="*/ 2249759 h 2531525"/>
                <a:gd name="connsiteX29" fmla="*/ 1251837 w 2495698"/>
                <a:gd name="connsiteY29" fmla="*/ 2272543 h 2531525"/>
                <a:gd name="connsiteX30" fmla="*/ 1108065 w 2495698"/>
                <a:gd name="connsiteY30" fmla="*/ 2531525 h 2531525"/>
                <a:gd name="connsiteX31" fmla="*/ 739291 w 2495698"/>
                <a:gd name="connsiteY31" fmla="*/ 2432713 h 2531525"/>
                <a:gd name="connsiteX32" fmla="*/ 744274 w 2495698"/>
                <a:gd name="connsiteY32" fmla="*/ 2136543 h 2531525"/>
                <a:gd name="connsiteX33" fmla="*/ 535891 w 2495698"/>
                <a:gd name="connsiteY33" fmla="*/ 1973098 h 2531525"/>
                <a:gd name="connsiteX34" fmla="*/ 232276 w 2495698"/>
                <a:gd name="connsiteY34" fmla="*/ 2043090 h 2531525"/>
                <a:gd name="connsiteX35" fmla="*/ 70927 w 2495698"/>
                <a:gd name="connsiteY35" fmla="*/ 1697078 h 2531525"/>
                <a:gd name="connsiteX36" fmla="*/ 279495 w 2495698"/>
                <a:gd name="connsiteY36" fmla="*/ 1527966 h 2531525"/>
                <a:gd name="connsiteX37" fmla="*/ 245586 w 2495698"/>
                <a:gd name="connsiteY37" fmla="*/ 1274796 h 2531525"/>
                <a:gd name="connsiteX38" fmla="*/ 0 w 2495698"/>
                <a:gd name="connsiteY38" fmla="*/ 1138462 h 2531525"/>
                <a:gd name="connsiteX39" fmla="*/ 98812 w 2495698"/>
                <a:gd name="connsiteY39" fmla="*/ 769689 h 2531525"/>
                <a:gd name="connsiteX40" fmla="*/ 380240 w 2495698"/>
                <a:gd name="connsiteY40" fmla="*/ 774423 h 2531525"/>
                <a:gd name="connsiteX41" fmla="*/ 516679 w 2495698"/>
                <a:gd name="connsiteY41" fmla="*/ 590627 h 2531525"/>
                <a:gd name="connsiteX42" fmla="*/ 422419 w 2495698"/>
                <a:gd name="connsiteY42" fmla="*/ 299900 h 2531525"/>
                <a:gd name="connsiteX43" fmla="*/ 746189 w 2495698"/>
                <a:gd name="connsiteY43" fmla="*/ 97585 h 2531525"/>
                <a:gd name="connsiteX44" fmla="*/ 972292 w 2495698"/>
                <a:gd name="connsiteY44" fmla="*/ 315656 h 2531525"/>
                <a:gd name="connsiteX45" fmla="*/ 970019 w 2495698"/>
                <a:gd name="connsiteY45" fmla="*/ 317076 h 2531525"/>
                <a:gd name="connsiteX46" fmla="*/ 1248316 w 2495698"/>
                <a:gd name="connsiteY46" fmla="*/ 277231 h 2531525"/>
                <a:gd name="connsiteX47" fmla="*/ 1391137 w 2495698"/>
                <a:gd name="connsiteY47" fmla="*/ 0 h 2531525"/>
                <a:gd name="connsiteX48" fmla="*/ 1759910 w 2495698"/>
                <a:gd name="connsiteY48" fmla="*/ 98812 h 253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2495698" h="2531525">
                  <a:moveTo>
                    <a:pt x="1365628" y="832740"/>
                  </a:moveTo>
                  <a:cubicBezTo>
                    <a:pt x="1121373" y="767293"/>
                    <a:pt x="870309" y="912244"/>
                    <a:pt x="804861" y="1156499"/>
                  </a:cubicBezTo>
                  <a:cubicBezTo>
                    <a:pt x="739413" y="1400754"/>
                    <a:pt x="884365" y="1651818"/>
                    <a:pt x="1128620" y="1717266"/>
                  </a:cubicBezTo>
                  <a:cubicBezTo>
                    <a:pt x="1372875" y="1782713"/>
                    <a:pt x="1623939" y="1637762"/>
                    <a:pt x="1689387" y="1393507"/>
                  </a:cubicBezTo>
                  <a:cubicBezTo>
                    <a:pt x="1754835" y="1149252"/>
                    <a:pt x="1609883" y="898188"/>
                    <a:pt x="1365628" y="832740"/>
                  </a:cubicBezTo>
                  <a:close/>
                  <a:moveTo>
                    <a:pt x="1447099" y="528685"/>
                  </a:moveTo>
                  <a:cubicBezTo>
                    <a:pt x="1859279" y="639128"/>
                    <a:pt x="2103885" y="1062799"/>
                    <a:pt x="1993442" y="1474978"/>
                  </a:cubicBezTo>
                  <a:cubicBezTo>
                    <a:pt x="1882999" y="1887158"/>
                    <a:pt x="1459328" y="2131764"/>
                    <a:pt x="1047149" y="2021321"/>
                  </a:cubicBezTo>
                  <a:cubicBezTo>
                    <a:pt x="634969" y="1910878"/>
                    <a:pt x="390363" y="1487207"/>
                    <a:pt x="500806" y="1075027"/>
                  </a:cubicBezTo>
                  <a:cubicBezTo>
                    <a:pt x="611249" y="662848"/>
                    <a:pt x="1034920" y="418242"/>
                    <a:pt x="1447099" y="528685"/>
                  </a:cubicBezTo>
                  <a:close/>
                  <a:moveTo>
                    <a:pt x="1476725" y="418119"/>
                  </a:moveTo>
                  <a:cubicBezTo>
                    <a:pt x="1003481" y="291314"/>
                    <a:pt x="517045" y="572157"/>
                    <a:pt x="390240" y="1045401"/>
                  </a:cubicBezTo>
                  <a:cubicBezTo>
                    <a:pt x="263435" y="1518646"/>
                    <a:pt x="544279" y="2005081"/>
                    <a:pt x="1017523" y="2131887"/>
                  </a:cubicBezTo>
                  <a:cubicBezTo>
                    <a:pt x="1490767" y="2258692"/>
                    <a:pt x="1977202" y="1977848"/>
                    <a:pt x="2104008" y="1504604"/>
                  </a:cubicBezTo>
                  <a:cubicBezTo>
                    <a:pt x="2230813" y="1031360"/>
                    <a:pt x="1949969" y="544925"/>
                    <a:pt x="1476725" y="418119"/>
                  </a:cubicBezTo>
                  <a:close/>
                  <a:moveTo>
                    <a:pt x="1759910" y="98812"/>
                  </a:moveTo>
                  <a:cubicBezTo>
                    <a:pt x="1758148" y="203507"/>
                    <a:pt x="1756387" y="308202"/>
                    <a:pt x="1754625" y="412897"/>
                  </a:cubicBezTo>
                  <a:lnTo>
                    <a:pt x="1954704" y="573108"/>
                  </a:lnTo>
                  <a:lnTo>
                    <a:pt x="2234317" y="503581"/>
                  </a:lnTo>
                  <a:lnTo>
                    <a:pt x="2413554" y="840674"/>
                  </a:lnTo>
                  <a:lnTo>
                    <a:pt x="2214321" y="1020292"/>
                  </a:lnTo>
                  <a:cubicBezTo>
                    <a:pt x="2239296" y="1111262"/>
                    <a:pt x="2251067" y="1206519"/>
                    <a:pt x="2246841" y="1303347"/>
                  </a:cubicBezTo>
                  <a:lnTo>
                    <a:pt x="2495698" y="1441496"/>
                  </a:lnTo>
                  <a:lnTo>
                    <a:pt x="2396885" y="1810269"/>
                  </a:lnTo>
                  <a:lnTo>
                    <a:pt x="2094912" y="1805190"/>
                  </a:lnTo>
                  <a:cubicBezTo>
                    <a:pt x="2056732" y="1868983"/>
                    <a:pt x="2010475" y="1926517"/>
                    <a:pt x="1958644" y="1977881"/>
                  </a:cubicBezTo>
                  <a:lnTo>
                    <a:pt x="2057814" y="2236715"/>
                  </a:lnTo>
                  <a:lnTo>
                    <a:pt x="1745078" y="2455696"/>
                  </a:lnTo>
                  <a:lnTo>
                    <a:pt x="1507869" y="2249759"/>
                  </a:lnTo>
                  <a:lnTo>
                    <a:pt x="1251837" y="2272543"/>
                  </a:lnTo>
                  <a:lnTo>
                    <a:pt x="1108065" y="2531525"/>
                  </a:lnTo>
                  <a:lnTo>
                    <a:pt x="739291" y="2432713"/>
                  </a:lnTo>
                  <a:lnTo>
                    <a:pt x="744274" y="2136543"/>
                  </a:lnTo>
                  <a:cubicBezTo>
                    <a:pt x="666128" y="2092006"/>
                    <a:pt x="595548" y="2037539"/>
                    <a:pt x="535891" y="1973098"/>
                  </a:cubicBezTo>
                  <a:lnTo>
                    <a:pt x="232276" y="2043090"/>
                  </a:lnTo>
                  <a:lnTo>
                    <a:pt x="70927" y="1697078"/>
                  </a:lnTo>
                  <a:lnTo>
                    <a:pt x="279495" y="1527966"/>
                  </a:lnTo>
                  <a:cubicBezTo>
                    <a:pt x="257233" y="1446371"/>
                    <a:pt x="245603" y="1361336"/>
                    <a:pt x="245586" y="1274796"/>
                  </a:cubicBezTo>
                  <a:lnTo>
                    <a:pt x="0" y="1138462"/>
                  </a:lnTo>
                  <a:lnTo>
                    <a:pt x="98812" y="769689"/>
                  </a:lnTo>
                  <a:lnTo>
                    <a:pt x="380240" y="774423"/>
                  </a:lnTo>
                  <a:cubicBezTo>
                    <a:pt x="418421" y="707046"/>
                    <a:pt x="464524" y="645614"/>
                    <a:pt x="516679" y="590627"/>
                  </a:cubicBezTo>
                  <a:lnTo>
                    <a:pt x="422419" y="299900"/>
                  </a:lnTo>
                  <a:lnTo>
                    <a:pt x="746189" y="97585"/>
                  </a:lnTo>
                  <a:lnTo>
                    <a:pt x="972292" y="315656"/>
                  </a:lnTo>
                  <a:lnTo>
                    <a:pt x="970019" y="317076"/>
                  </a:lnTo>
                  <a:cubicBezTo>
                    <a:pt x="1058903" y="289108"/>
                    <a:pt x="1152743" y="276181"/>
                    <a:pt x="1248316" y="277231"/>
                  </a:cubicBezTo>
                  <a:lnTo>
                    <a:pt x="1391137" y="0"/>
                  </a:lnTo>
                  <a:lnTo>
                    <a:pt x="1759910" y="9881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5" name="Oval 21">
              <a:extLst>
                <a:ext uri="{FF2B5EF4-FFF2-40B4-BE49-F238E27FC236}">
                  <a16:creationId xmlns:a16="http://schemas.microsoft.com/office/drawing/2014/main" xmlns="" id="{5407C3E4-9AC6-4329-8971-88F6044E575D}"/>
                </a:ext>
              </a:extLst>
            </p:cNvPr>
            <p:cNvSpPr/>
            <p:nvPr/>
          </p:nvSpPr>
          <p:spPr>
            <a:xfrm rot="18850474" flipV="1">
              <a:off x="5702728" y="1977997"/>
              <a:ext cx="1343822" cy="1363113"/>
            </a:xfrm>
            <a:custGeom>
              <a:avLst/>
              <a:gdLst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536736 w 2495698"/>
                <a:gd name="connsiteY30" fmla="*/ 2229547 h 2531525"/>
                <a:gd name="connsiteX31" fmla="*/ 1251837 w 2495698"/>
                <a:gd name="connsiteY31" fmla="*/ 2272543 h 2531525"/>
                <a:gd name="connsiteX32" fmla="*/ 1108065 w 2495698"/>
                <a:gd name="connsiteY32" fmla="*/ 2531525 h 2531525"/>
                <a:gd name="connsiteX33" fmla="*/ 739291 w 2495698"/>
                <a:gd name="connsiteY33" fmla="*/ 2432713 h 2531525"/>
                <a:gd name="connsiteX34" fmla="*/ 744274 w 2495698"/>
                <a:gd name="connsiteY34" fmla="*/ 2136543 h 2531525"/>
                <a:gd name="connsiteX35" fmla="*/ 535891 w 2495698"/>
                <a:gd name="connsiteY35" fmla="*/ 1973098 h 2531525"/>
                <a:gd name="connsiteX36" fmla="*/ 540671 w 2495698"/>
                <a:gd name="connsiteY36" fmla="*/ 1983347 h 2531525"/>
                <a:gd name="connsiteX37" fmla="*/ 232276 w 2495698"/>
                <a:gd name="connsiteY37" fmla="*/ 2043090 h 2531525"/>
                <a:gd name="connsiteX38" fmla="*/ 70927 w 2495698"/>
                <a:gd name="connsiteY38" fmla="*/ 1697078 h 2531525"/>
                <a:gd name="connsiteX39" fmla="*/ 279495 w 2495698"/>
                <a:gd name="connsiteY39" fmla="*/ 1527966 h 2531525"/>
                <a:gd name="connsiteX40" fmla="*/ 245586 w 2495698"/>
                <a:gd name="connsiteY40" fmla="*/ 1274796 h 2531525"/>
                <a:gd name="connsiteX41" fmla="*/ 0 w 2495698"/>
                <a:gd name="connsiteY41" fmla="*/ 1138462 h 2531525"/>
                <a:gd name="connsiteX42" fmla="*/ 98812 w 2495698"/>
                <a:gd name="connsiteY42" fmla="*/ 769689 h 2531525"/>
                <a:gd name="connsiteX43" fmla="*/ 380240 w 2495698"/>
                <a:gd name="connsiteY43" fmla="*/ 774423 h 2531525"/>
                <a:gd name="connsiteX44" fmla="*/ 516679 w 2495698"/>
                <a:gd name="connsiteY44" fmla="*/ 590627 h 2531525"/>
                <a:gd name="connsiteX45" fmla="*/ 422419 w 2495698"/>
                <a:gd name="connsiteY45" fmla="*/ 299900 h 2531525"/>
                <a:gd name="connsiteX46" fmla="*/ 746189 w 2495698"/>
                <a:gd name="connsiteY46" fmla="*/ 97585 h 2531525"/>
                <a:gd name="connsiteX47" fmla="*/ 972292 w 2495698"/>
                <a:gd name="connsiteY47" fmla="*/ 315656 h 2531525"/>
                <a:gd name="connsiteX48" fmla="*/ 970019 w 2495698"/>
                <a:gd name="connsiteY48" fmla="*/ 317076 h 2531525"/>
                <a:gd name="connsiteX49" fmla="*/ 1248316 w 2495698"/>
                <a:gd name="connsiteY49" fmla="*/ 277231 h 2531525"/>
                <a:gd name="connsiteX50" fmla="*/ 1238669 w 2495698"/>
                <a:gd name="connsiteY50" fmla="*/ 274647 h 2531525"/>
                <a:gd name="connsiteX51" fmla="*/ 1391137 w 2495698"/>
                <a:gd name="connsiteY51" fmla="*/ 0 h 2531525"/>
                <a:gd name="connsiteX52" fmla="*/ 1759910 w 2495698"/>
                <a:gd name="connsiteY52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536736 w 2495698"/>
                <a:gd name="connsiteY30" fmla="*/ 2229547 h 2531525"/>
                <a:gd name="connsiteX31" fmla="*/ 1251837 w 2495698"/>
                <a:gd name="connsiteY31" fmla="*/ 2272543 h 2531525"/>
                <a:gd name="connsiteX32" fmla="*/ 1108065 w 2495698"/>
                <a:gd name="connsiteY32" fmla="*/ 2531525 h 2531525"/>
                <a:gd name="connsiteX33" fmla="*/ 739291 w 2495698"/>
                <a:gd name="connsiteY33" fmla="*/ 2432713 h 2531525"/>
                <a:gd name="connsiteX34" fmla="*/ 744274 w 2495698"/>
                <a:gd name="connsiteY34" fmla="*/ 2136543 h 2531525"/>
                <a:gd name="connsiteX35" fmla="*/ 535891 w 2495698"/>
                <a:gd name="connsiteY35" fmla="*/ 1973098 h 2531525"/>
                <a:gd name="connsiteX36" fmla="*/ 540671 w 2495698"/>
                <a:gd name="connsiteY36" fmla="*/ 1983347 h 2531525"/>
                <a:gd name="connsiteX37" fmla="*/ 232276 w 2495698"/>
                <a:gd name="connsiteY37" fmla="*/ 2043090 h 2531525"/>
                <a:gd name="connsiteX38" fmla="*/ 70927 w 2495698"/>
                <a:gd name="connsiteY38" fmla="*/ 1697078 h 2531525"/>
                <a:gd name="connsiteX39" fmla="*/ 279495 w 2495698"/>
                <a:gd name="connsiteY39" fmla="*/ 1527966 h 2531525"/>
                <a:gd name="connsiteX40" fmla="*/ 245586 w 2495698"/>
                <a:gd name="connsiteY40" fmla="*/ 1274796 h 2531525"/>
                <a:gd name="connsiteX41" fmla="*/ 0 w 2495698"/>
                <a:gd name="connsiteY41" fmla="*/ 1138462 h 2531525"/>
                <a:gd name="connsiteX42" fmla="*/ 98812 w 2495698"/>
                <a:gd name="connsiteY42" fmla="*/ 769689 h 2531525"/>
                <a:gd name="connsiteX43" fmla="*/ 380240 w 2495698"/>
                <a:gd name="connsiteY43" fmla="*/ 774423 h 2531525"/>
                <a:gd name="connsiteX44" fmla="*/ 516679 w 2495698"/>
                <a:gd name="connsiteY44" fmla="*/ 590627 h 2531525"/>
                <a:gd name="connsiteX45" fmla="*/ 422419 w 2495698"/>
                <a:gd name="connsiteY45" fmla="*/ 299900 h 2531525"/>
                <a:gd name="connsiteX46" fmla="*/ 746189 w 2495698"/>
                <a:gd name="connsiteY46" fmla="*/ 97585 h 2531525"/>
                <a:gd name="connsiteX47" fmla="*/ 972292 w 2495698"/>
                <a:gd name="connsiteY47" fmla="*/ 315656 h 2531525"/>
                <a:gd name="connsiteX48" fmla="*/ 970019 w 2495698"/>
                <a:gd name="connsiteY48" fmla="*/ 317076 h 2531525"/>
                <a:gd name="connsiteX49" fmla="*/ 1248316 w 2495698"/>
                <a:gd name="connsiteY49" fmla="*/ 277231 h 2531525"/>
                <a:gd name="connsiteX50" fmla="*/ 1238669 w 2495698"/>
                <a:gd name="connsiteY50" fmla="*/ 274647 h 2531525"/>
                <a:gd name="connsiteX51" fmla="*/ 1391137 w 2495698"/>
                <a:gd name="connsiteY51" fmla="*/ 0 h 2531525"/>
                <a:gd name="connsiteX52" fmla="*/ 1759910 w 2495698"/>
                <a:gd name="connsiteY52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238669 w 2495698"/>
                <a:gd name="connsiteY49" fmla="*/ 274647 h 2531525"/>
                <a:gd name="connsiteX50" fmla="*/ 1391137 w 2495698"/>
                <a:gd name="connsiteY50" fmla="*/ 0 h 2531525"/>
                <a:gd name="connsiteX51" fmla="*/ 1759910 w 2495698"/>
                <a:gd name="connsiteY51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238669 w 2495698"/>
                <a:gd name="connsiteY49" fmla="*/ 274647 h 2531525"/>
                <a:gd name="connsiteX50" fmla="*/ 1391137 w 2495698"/>
                <a:gd name="connsiteY50" fmla="*/ 0 h 2531525"/>
                <a:gd name="connsiteX51" fmla="*/ 1759910 w 2495698"/>
                <a:gd name="connsiteY51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238669 w 2495698"/>
                <a:gd name="connsiteY49" fmla="*/ 274647 h 2531525"/>
                <a:gd name="connsiteX50" fmla="*/ 1391137 w 2495698"/>
                <a:gd name="connsiteY50" fmla="*/ 0 h 2531525"/>
                <a:gd name="connsiteX51" fmla="*/ 1759910 w 2495698"/>
                <a:gd name="connsiteY51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954704 w 2495698"/>
                <a:gd name="connsiteY17" fmla="*/ 573108 h 2531525"/>
                <a:gd name="connsiteX18" fmla="*/ 2234317 w 2495698"/>
                <a:gd name="connsiteY18" fmla="*/ 503581 h 2531525"/>
                <a:gd name="connsiteX19" fmla="*/ 2413554 w 2495698"/>
                <a:gd name="connsiteY19" fmla="*/ 840674 h 2531525"/>
                <a:gd name="connsiteX20" fmla="*/ 2214321 w 2495698"/>
                <a:gd name="connsiteY20" fmla="*/ 1020292 h 2531525"/>
                <a:gd name="connsiteX21" fmla="*/ 2246841 w 2495698"/>
                <a:gd name="connsiteY21" fmla="*/ 1303347 h 2531525"/>
                <a:gd name="connsiteX22" fmla="*/ 2495698 w 2495698"/>
                <a:gd name="connsiteY22" fmla="*/ 1441496 h 2531525"/>
                <a:gd name="connsiteX23" fmla="*/ 2396885 w 2495698"/>
                <a:gd name="connsiteY23" fmla="*/ 1810269 h 2531525"/>
                <a:gd name="connsiteX24" fmla="*/ 2094912 w 2495698"/>
                <a:gd name="connsiteY24" fmla="*/ 1805190 h 2531525"/>
                <a:gd name="connsiteX25" fmla="*/ 1958644 w 2495698"/>
                <a:gd name="connsiteY25" fmla="*/ 1977881 h 2531525"/>
                <a:gd name="connsiteX26" fmla="*/ 2057814 w 2495698"/>
                <a:gd name="connsiteY26" fmla="*/ 2236715 h 2531525"/>
                <a:gd name="connsiteX27" fmla="*/ 1745078 w 2495698"/>
                <a:gd name="connsiteY27" fmla="*/ 2455696 h 2531525"/>
                <a:gd name="connsiteX28" fmla="*/ 1507869 w 2495698"/>
                <a:gd name="connsiteY28" fmla="*/ 2249759 h 2531525"/>
                <a:gd name="connsiteX29" fmla="*/ 1251837 w 2495698"/>
                <a:gd name="connsiteY29" fmla="*/ 2272543 h 2531525"/>
                <a:gd name="connsiteX30" fmla="*/ 1108065 w 2495698"/>
                <a:gd name="connsiteY30" fmla="*/ 2531525 h 2531525"/>
                <a:gd name="connsiteX31" fmla="*/ 739291 w 2495698"/>
                <a:gd name="connsiteY31" fmla="*/ 2432713 h 2531525"/>
                <a:gd name="connsiteX32" fmla="*/ 744274 w 2495698"/>
                <a:gd name="connsiteY32" fmla="*/ 2136543 h 2531525"/>
                <a:gd name="connsiteX33" fmla="*/ 535891 w 2495698"/>
                <a:gd name="connsiteY33" fmla="*/ 1973098 h 2531525"/>
                <a:gd name="connsiteX34" fmla="*/ 540671 w 2495698"/>
                <a:gd name="connsiteY34" fmla="*/ 1983347 h 2531525"/>
                <a:gd name="connsiteX35" fmla="*/ 232276 w 2495698"/>
                <a:gd name="connsiteY35" fmla="*/ 2043090 h 2531525"/>
                <a:gd name="connsiteX36" fmla="*/ 70927 w 2495698"/>
                <a:gd name="connsiteY36" fmla="*/ 1697078 h 2531525"/>
                <a:gd name="connsiteX37" fmla="*/ 279495 w 2495698"/>
                <a:gd name="connsiteY37" fmla="*/ 1527966 h 2531525"/>
                <a:gd name="connsiteX38" fmla="*/ 245586 w 2495698"/>
                <a:gd name="connsiteY38" fmla="*/ 1274796 h 2531525"/>
                <a:gd name="connsiteX39" fmla="*/ 0 w 2495698"/>
                <a:gd name="connsiteY39" fmla="*/ 1138462 h 2531525"/>
                <a:gd name="connsiteX40" fmla="*/ 98812 w 2495698"/>
                <a:gd name="connsiteY40" fmla="*/ 769689 h 2531525"/>
                <a:gd name="connsiteX41" fmla="*/ 380240 w 2495698"/>
                <a:gd name="connsiteY41" fmla="*/ 774423 h 2531525"/>
                <a:gd name="connsiteX42" fmla="*/ 516679 w 2495698"/>
                <a:gd name="connsiteY42" fmla="*/ 590627 h 2531525"/>
                <a:gd name="connsiteX43" fmla="*/ 422419 w 2495698"/>
                <a:gd name="connsiteY43" fmla="*/ 299900 h 2531525"/>
                <a:gd name="connsiteX44" fmla="*/ 746189 w 2495698"/>
                <a:gd name="connsiteY44" fmla="*/ 97585 h 2531525"/>
                <a:gd name="connsiteX45" fmla="*/ 972292 w 2495698"/>
                <a:gd name="connsiteY45" fmla="*/ 315656 h 2531525"/>
                <a:gd name="connsiteX46" fmla="*/ 970019 w 2495698"/>
                <a:gd name="connsiteY46" fmla="*/ 317076 h 2531525"/>
                <a:gd name="connsiteX47" fmla="*/ 1248316 w 2495698"/>
                <a:gd name="connsiteY47" fmla="*/ 277231 h 2531525"/>
                <a:gd name="connsiteX48" fmla="*/ 1391137 w 2495698"/>
                <a:gd name="connsiteY48" fmla="*/ 0 h 2531525"/>
                <a:gd name="connsiteX49" fmla="*/ 1759910 w 2495698"/>
                <a:gd name="connsiteY49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954704 w 2495698"/>
                <a:gd name="connsiteY17" fmla="*/ 573108 h 2531525"/>
                <a:gd name="connsiteX18" fmla="*/ 2234317 w 2495698"/>
                <a:gd name="connsiteY18" fmla="*/ 503581 h 2531525"/>
                <a:gd name="connsiteX19" fmla="*/ 2413554 w 2495698"/>
                <a:gd name="connsiteY19" fmla="*/ 840674 h 2531525"/>
                <a:gd name="connsiteX20" fmla="*/ 2214321 w 2495698"/>
                <a:gd name="connsiteY20" fmla="*/ 1020292 h 2531525"/>
                <a:gd name="connsiteX21" fmla="*/ 2246841 w 2495698"/>
                <a:gd name="connsiteY21" fmla="*/ 1303347 h 2531525"/>
                <a:gd name="connsiteX22" fmla="*/ 2495698 w 2495698"/>
                <a:gd name="connsiteY22" fmla="*/ 1441496 h 2531525"/>
                <a:gd name="connsiteX23" fmla="*/ 2396885 w 2495698"/>
                <a:gd name="connsiteY23" fmla="*/ 1810269 h 2531525"/>
                <a:gd name="connsiteX24" fmla="*/ 2094912 w 2495698"/>
                <a:gd name="connsiteY24" fmla="*/ 1805190 h 2531525"/>
                <a:gd name="connsiteX25" fmla="*/ 1958644 w 2495698"/>
                <a:gd name="connsiteY25" fmla="*/ 1977881 h 2531525"/>
                <a:gd name="connsiteX26" fmla="*/ 2057814 w 2495698"/>
                <a:gd name="connsiteY26" fmla="*/ 2236715 h 2531525"/>
                <a:gd name="connsiteX27" fmla="*/ 1745078 w 2495698"/>
                <a:gd name="connsiteY27" fmla="*/ 2455696 h 2531525"/>
                <a:gd name="connsiteX28" fmla="*/ 1507869 w 2495698"/>
                <a:gd name="connsiteY28" fmla="*/ 2249759 h 2531525"/>
                <a:gd name="connsiteX29" fmla="*/ 1251837 w 2495698"/>
                <a:gd name="connsiteY29" fmla="*/ 2272543 h 2531525"/>
                <a:gd name="connsiteX30" fmla="*/ 1108065 w 2495698"/>
                <a:gd name="connsiteY30" fmla="*/ 2531525 h 2531525"/>
                <a:gd name="connsiteX31" fmla="*/ 739291 w 2495698"/>
                <a:gd name="connsiteY31" fmla="*/ 2432713 h 2531525"/>
                <a:gd name="connsiteX32" fmla="*/ 744274 w 2495698"/>
                <a:gd name="connsiteY32" fmla="*/ 2136543 h 2531525"/>
                <a:gd name="connsiteX33" fmla="*/ 535891 w 2495698"/>
                <a:gd name="connsiteY33" fmla="*/ 1973098 h 2531525"/>
                <a:gd name="connsiteX34" fmla="*/ 232276 w 2495698"/>
                <a:gd name="connsiteY34" fmla="*/ 2043090 h 2531525"/>
                <a:gd name="connsiteX35" fmla="*/ 70927 w 2495698"/>
                <a:gd name="connsiteY35" fmla="*/ 1697078 h 2531525"/>
                <a:gd name="connsiteX36" fmla="*/ 279495 w 2495698"/>
                <a:gd name="connsiteY36" fmla="*/ 1527966 h 2531525"/>
                <a:gd name="connsiteX37" fmla="*/ 245586 w 2495698"/>
                <a:gd name="connsiteY37" fmla="*/ 1274796 h 2531525"/>
                <a:gd name="connsiteX38" fmla="*/ 0 w 2495698"/>
                <a:gd name="connsiteY38" fmla="*/ 1138462 h 2531525"/>
                <a:gd name="connsiteX39" fmla="*/ 98812 w 2495698"/>
                <a:gd name="connsiteY39" fmla="*/ 769689 h 2531525"/>
                <a:gd name="connsiteX40" fmla="*/ 380240 w 2495698"/>
                <a:gd name="connsiteY40" fmla="*/ 774423 h 2531525"/>
                <a:gd name="connsiteX41" fmla="*/ 516679 w 2495698"/>
                <a:gd name="connsiteY41" fmla="*/ 590627 h 2531525"/>
                <a:gd name="connsiteX42" fmla="*/ 422419 w 2495698"/>
                <a:gd name="connsiteY42" fmla="*/ 299900 h 2531525"/>
                <a:gd name="connsiteX43" fmla="*/ 746189 w 2495698"/>
                <a:gd name="connsiteY43" fmla="*/ 97585 h 2531525"/>
                <a:gd name="connsiteX44" fmla="*/ 972292 w 2495698"/>
                <a:gd name="connsiteY44" fmla="*/ 315656 h 2531525"/>
                <a:gd name="connsiteX45" fmla="*/ 970019 w 2495698"/>
                <a:gd name="connsiteY45" fmla="*/ 317076 h 2531525"/>
                <a:gd name="connsiteX46" fmla="*/ 1248316 w 2495698"/>
                <a:gd name="connsiteY46" fmla="*/ 277231 h 2531525"/>
                <a:gd name="connsiteX47" fmla="*/ 1391137 w 2495698"/>
                <a:gd name="connsiteY47" fmla="*/ 0 h 2531525"/>
                <a:gd name="connsiteX48" fmla="*/ 1759910 w 2495698"/>
                <a:gd name="connsiteY48" fmla="*/ 98812 h 253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2495698" h="2531525">
                  <a:moveTo>
                    <a:pt x="1365628" y="832740"/>
                  </a:moveTo>
                  <a:cubicBezTo>
                    <a:pt x="1121373" y="767293"/>
                    <a:pt x="870309" y="912244"/>
                    <a:pt x="804861" y="1156499"/>
                  </a:cubicBezTo>
                  <a:cubicBezTo>
                    <a:pt x="739413" y="1400754"/>
                    <a:pt x="884365" y="1651818"/>
                    <a:pt x="1128620" y="1717266"/>
                  </a:cubicBezTo>
                  <a:cubicBezTo>
                    <a:pt x="1372875" y="1782713"/>
                    <a:pt x="1623939" y="1637762"/>
                    <a:pt x="1689387" y="1393507"/>
                  </a:cubicBezTo>
                  <a:cubicBezTo>
                    <a:pt x="1754835" y="1149252"/>
                    <a:pt x="1609883" y="898188"/>
                    <a:pt x="1365628" y="832740"/>
                  </a:cubicBezTo>
                  <a:close/>
                  <a:moveTo>
                    <a:pt x="1447099" y="528685"/>
                  </a:moveTo>
                  <a:cubicBezTo>
                    <a:pt x="1859279" y="639128"/>
                    <a:pt x="2103885" y="1062799"/>
                    <a:pt x="1993442" y="1474978"/>
                  </a:cubicBezTo>
                  <a:cubicBezTo>
                    <a:pt x="1882999" y="1887158"/>
                    <a:pt x="1459328" y="2131764"/>
                    <a:pt x="1047149" y="2021321"/>
                  </a:cubicBezTo>
                  <a:cubicBezTo>
                    <a:pt x="634969" y="1910878"/>
                    <a:pt x="390363" y="1487207"/>
                    <a:pt x="500806" y="1075027"/>
                  </a:cubicBezTo>
                  <a:cubicBezTo>
                    <a:pt x="611249" y="662848"/>
                    <a:pt x="1034920" y="418242"/>
                    <a:pt x="1447099" y="528685"/>
                  </a:cubicBezTo>
                  <a:close/>
                  <a:moveTo>
                    <a:pt x="1476725" y="418119"/>
                  </a:moveTo>
                  <a:cubicBezTo>
                    <a:pt x="1003481" y="291314"/>
                    <a:pt x="517045" y="572157"/>
                    <a:pt x="390240" y="1045401"/>
                  </a:cubicBezTo>
                  <a:cubicBezTo>
                    <a:pt x="263435" y="1518646"/>
                    <a:pt x="544279" y="2005081"/>
                    <a:pt x="1017523" y="2131887"/>
                  </a:cubicBezTo>
                  <a:cubicBezTo>
                    <a:pt x="1490767" y="2258692"/>
                    <a:pt x="1977202" y="1977848"/>
                    <a:pt x="2104008" y="1504604"/>
                  </a:cubicBezTo>
                  <a:cubicBezTo>
                    <a:pt x="2230813" y="1031360"/>
                    <a:pt x="1949969" y="544925"/>
                    <a:pt x="1476725" y="418119"/>
                  </a:cubicBezTo>
                  <a:close/>
                  <a:moveTo>
                    <a:pt x="1759910" y="98812"/>
                  </a:moveTo>
                  <a:cubicBezTo>
                    <a:pt x="1758148" y="203507"/>
                    <a:pt x="1756387" y="308202"/>
                    <a:pt x="1754625" y="412897"/>
                  </a:cubicBezTo>
                  <a:lnTo>
                    <a:pt x="1954704" y="573108"/>
                  </a:lnTo>
                  <a:lnTo>
                    <a:pt x="2234317" y="503581"/>
                  </a:lnTo>
                  <a:lnTo>
                    <a:pt x="2413554" y="840674"/>
                  </a:lnTo>
                  <a:lnTo>
                    <a:pt x="2214321" y="1020292"/>
                  </a:lnTo>
                  <a:cubicBezTo>
                    <a:pt x="2239296" y="1111262"/>
                    <a:pt x="2251067" y="1206519"/>
                    <a:pt x="2246841" y="1303347"/>
                  </a:cubicBezTo>
                  <a:lnTo>
                    <a:pt x="2495698" y="1441496"/>
                  </a:lnTo>
                  <a:lnTo>
                    <a:pt x="2396885" y="1810269"/>
                  </a:lnTo>
                  <a:lnTo>
                    <a:pt x="2094912" y="1805190"/>
                  </a:lnTo>
                  <a:cubicBezTo>
                    <a:pt x="2056732" y="1868983"/>
                    <a:pt x="2010475" y="1926517"/>
                    <a:pt x="1958644" y="1977881"/>
                  </a:cubicBezTo>
                  <a:lnTo>
                    <a:pt x="2057814" y="2236715"/>
                  </a:lnTo>
                  <a:lnTo>
                    <a:pt x="1745078" y="2455696"/>
                  </a:lnTo>
                  <a:lnTo>
                    <a:pt x="1507869" y="2249759"/>
                  </a:lnTo>
                  <a:lnTo>
                    <a:pt x="1251837" y="2272543"/>
                  </a:lnTo>
                  <a:lnTo>
                    <a:pt x="1108065" y="2531525"/>
                  </a:lnTo>
                  <a:lnTo>
                    <a:pt x="739291" y="2432713"/>
                  </a:lnTo>
                  <a:lnTo>
                    <a:pt x="744274" y="2136543"/>
                  </a:lnTo>
                  <a:cubicBezTo>
                    <a:pt x="666128" y="2092006"/>
                    <a:pt x="595548" y="2037539"/>
                    <a:pt x="535891" y="1973098"/>
                  </a:cubicBezTo>
                  <a:lnTo>
                    <a:pt x="232276" y="2043090"/>
                  </a:lnTo>
                  <a:lnTo>
                    <a:pt x="70927" y="1697078"/>
                  </a:lnTo>
                  <a:lnTo>
                    <a:pt x="279495" y="1527966"/>
                  </a:lnTo>
                  <a:cubicBezTo>
                    <a:pt x="257233" y="1446371"/>
                    <a:pt x="245603" y="1361336"/>
                    <a:pt x="245586" y="1274796"/>
                  </a:cubicBezTo>
                  <a:lnTo>
                    <a:pt x="0" y="1138462"/>
                  </a:lnTo>
                  <a:lnTo>
                    <a:pt x="98812" y="769689"/>
                  </a:lnTo>
                  <a:lnTo>
                    <a:pt x="380240" y="774423"/>
                  </a:lnTo>
                  <a:cubicBezTo>
                    <a:pt x="418421" y="707046"/>
                    <a:pt x="464524" y="645614"/>
                    <a:pt x="516679" y="590627"/>
                  </a:cubicBezTo>
                  <a:lnTo>
                    <a:pt x="422419" y="299900"/>
                  </a:lnTo>
                  <a:lnTo>
                    <a:pt x="746189" y="97585"/>
                  </a:lnTo>
                  <a:lnTo>
                    <a:pt x="972292" y="315656"/>
                  </a:lnTo>
                  <a:lnTo>
                    <a:pt x="970019" y="317076"/>
                  </a:lnTo>
                  <a:cubicBezTo>
                    <a:pt x="1058903" y="289108"/>
                    <a:pt x="1152743" y="276181"/>
                    <a:pt x="1248316" y="277231"/>
                  </a:cubicBezTo>
                  <a:lnTo>
                    <a:pt x="1391137" y="0"/>
                  </a:lnTo>
                  <a:lnTo>
                    <a:pt x="1759910" y="988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6" name="Oval 21">
              <a:extLst>
                <a:ext uri="{FF2B5EF4-FFF2-40B4-BE49-F238E27FC236}">
                  <a16:creationId xmlns:a16="http://schemas.microsoft.com/office/drawing/2014/main" xmlns="" id="{30C5BFDF-9714-4FEB-BA86-5991A572B0AB}"/>
                </a:ext>
              </a:extLst>
            </p:cNvPr>
            <p:cNvSpPr/>
            <p:nvPr/>
          </p:nvSpPr>
          <p:spPr>
            <a:xfrm rot="17537713" flipV="1">
              <a:off x="4703331" y="1414998"/>
              <a:ext cx="1090840" cy="1106497"/>
            </a:xfrm>
            <a:custGeom>
              <a:avLst/>
              <a:gdLst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536736 w 2495698"/>
                <a:gd name="connsiteY30" fmla="*/ 2229547 h 2531525"/>
                <a:gd name="connsiteX31" fmla="*/ 1251837 w 2495698"/>
                <a:gd name="connsiteY31" fmla="*/ 2272543 h 2531525"/>
                <a:gd name="connsiteX32" fmla="*/ 1108065 w 2495698"/>
                <a:gd name="connsiteY32" fmla="*/ 2531525 h 2531525"/>
                <a:gd name="connsiteX33" fmla="*/ 739291 w 2495698"/>
                <a:gd name="connsiteY33" fmla="*/ 2432713 h 2531525"/>
                <a:gd name="connsiteX34" fmla="*/ 744274 w 2495698"/>
                <a:gd name="connsiteY34" fmla="*/ 2136543 h 2531525"/>
                <a:gd name="connsiteX35" fmla="*/ 535891 w 2495698"/>
                <a:gd name="connsiteY35" fmla="*/ 1973098 h 2531525"/>
                <a:gd name="connsiteX36" fmla="*/ 540671 w 2495698"/>
                <a:gd name="connsiteY36" fmla="*/ 1983347 h 2531525"/>
                <a:gd name="connsiteX37" fmla="*/ 232276 w 2495698"/>
                <a:gd name="connsiteY37" fmla="*/ 2043090 h 2531525"/>
                <a:gd name="connsiteX38" fmla="*/ 70927 w 2495698"/>
                <a:gd name="connsiteY38" fmla="*/ 1697078 h 2531525"/>
                <a:gd name="connsiteX39" fmla="*/ 279495 w 2495698"/>
                <a:gd name="connsiteY39" fmla="*/ 1527966 h 2531525"/>
                <a:gd name="connsiteX40" fmla="*/ 245586 w 2495698"/>
                <a:gd name="connsiteY40" fmla="*/ 1274796 h 2531525"/>
                <a:gd name="connsiteX41" fmla="*/ 0 w 2495698"/>
                <a:gd name="connsiteY41" fmla="*/ 1138462 h 2531525"/>
                <a:gd name="connsiteX42" fmla="*/ 98812 w 2495698"/>
                <a:gd name="connsiteY42" fmla="*/ 769689 h 2531525"/>
                <a:gd name="connsiteX43" fmla="*/ 380240 w 2495698"/>
                <a:gd name="connsiteY43" fmla="*/ 774423 h 2531525"/>
                <a:gd name="connsiteX44" fmla="*/ 516679 w 2495698"/>
                <a:gd name="connsiteY44" fmla="*/ 590627 h 2531525"/>
                <a:gd name="connsiteX45" fmla="*/ 422419 w 2495698"/>
                <a:gd name="connsiteY45" fmla="*/ 299900 h 2531525"/>
                <a:gd name="connsiteX46" fmla="*/ 746189 w 2495698"/>
                <a:gd name="connsiteY46" fmla="*/ 97585 h 2531525"/>
                <a:gd name="connsiteX47" fmla="*/ 972292 w 2495698"/>
                <a:gd name="connsiteY47" fmla="*/ 315656 h 2531525"/>
                <a:gd name="connsiteX48" fmla="*/ 970019 w 2495698"/>
                <a:gd name="connsiteY48" fmla="*/ 317076 h 2531525"/>
                <a:gd name="connsiteX49" fmla="*/ 1248316 w 2495698"/>
                <a:gd name="connsiteY49" fmla="*/ 277231 h 2531525"/>
                <a:gd name="connsiteX50" fmla="*/ 1238669 w 2495698"/>
                <a:gd name="connsiteY50" fmla="*/ 274647 h 2531525"/>
                <a:gd name="connsiteX51" fmla="*/ 1391137 w 2495698"/>
                <a:gd name="connsiteY51" fmla="*/ 0 h 2531525"/>
                <a:gd name="connsiteX52" fmla="*/ 1759910 w 2495698"/>
                <a:gd name="connsiteY52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536736 w 2495698"/>
                <a:gd name="connsiteY30" fmla="*/ 2229547 h 2531525"/>
                <a:gd name="connsiteX31" fmla="*/ 1251837 w 2495698"/>
                <a:gd name="connsiteY31" fmla="*/ 2272543 h 2531525"/>
                <a:gd name="connsiteX32" fmla="*/ 1108065 w 2495698"/>
                <a:gd name="connsiteY32" fmla="*/ 2531525 h 2531525"/>
                <a:gd name="connsiteX33" fmla="*/ 739291 w 2495698"/>
                <a:gd name="connsiteY33" fmla="*/ 2432713 h 2531525"/>
                <a:gd name="connsiteX34" fmla="*/ 744274 w 2495698"/>
                <a:gd name="connsiteY34" fmla="*/ 2136543 h 2531525"/>
                <a:gd name="connsiteX35" fmla="*/ 535891 w 2495698"/>
                <a:gd name="connsiteY35" fmla="*/ 1973098 h 2531525"/>
                <a:gd name="connsiteX36" fmla="*/ 540671 w 2495698"/>
                <a:gd name="connsiteY36" fmla="*/ 1983347 h 2531525"/>
                <a:gd name="connsiteX37" fmla="*/ 232276 w 2495698"/>
                <a:gd name="connsiteY37" fmla="*/ 2043090 h 2531525"/>
                <a:gd name="connsiteX38" fmla="*/ 70927 w 2495698"/>
                <a:gd name="connsiteY38" fmla="*/ 1697078 h 2531525"/>
                <a:gd name="connsiteX39" fmla="*/ 279495 w 2495698"/>
                <a:gd name="connsiteY39" fmla="*/ 1527966 h 2531525"/>
                <a:gd name="connsiteX40" fmla="*/ 245586 w 2495698"/>
                <a:gd name="connsiteY40" fmla="*/ 1274796 h 2531525"/>
                <a:gd name="connsiteX41" fmla="*/ 0 w 2495698"/>
                <a:gd name="connsiteY41" fmla="*/ 1138462 h 2531525"/>
                <a:gd name="connsiteX42" fmla="*/ 98812 w 2495698"/>
                <a:gd name="connsiteY42" fmla="*/ 769689 h 2531525"/>
                <a:gd name="connsiteX43" fmla="*/ 380240 w 2495698"/>
                <a:gd name="connsiteY43" fmla="*/ 774423 h 2531525"/>
                <a:gd name="connsiteX44" fmla="*/ 516679 w 2495698"/>
                <a:gd name="connsiteY44" fmla="*/ 590627 h 2531525"/>
                <a:gd name="connsiteX45" fmla="*/ 422419 w 2495698"/>
                <a:gd name="connsiteY45" fmla="*/ 299900 h 2531525"/>
                <a:gd name="connsiteX46" fmla="*/ 746189 w 2495698"/>
                <a:gd name="connsiteY46" fmla="*/ 97585 h 2531525"/>
                <a:gd name="connsiteX47" fmla="*/ 972292 w 2495698"/>
                <a:gd name="connsiteY47" fmla="*/ 315656 h 2531525"/>
                <a:gd name="connsiteX48" fmla="*/ 970019 w 2495698"/>
                <a:gd name="connsiteY48" fmla="*/ 317076 h 2531525"/>
                <a:gd name="connsiteX49" fmla="*/ 1248316 w 2495698"/>
                <a:gd name="connsiteY49" fmla="*/ 277231 h 2531525"/>
                <a:gd name="connsiteX50" fmla="*/ 1238669 w 2495698"/>
                <a:gd name="connsiteY50" fmla="*/ 274647 h 2531525"/>
                <a:gd name="connsiteX51" fmla="*/ 1391137 w 2495698"/>
                <a:gd name="connsiteY51" fmla="*/ 0 h 2531525"/>
                <a:gd name="connsiteX52" fmla="*/ 1759910 w 2495698"/>
                <a:gd name="connsiteY52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238669 w 2495698"/>
                <a:gd name="connsiteY49" fmla="*/ 274647 h 2531525"/>
                <a:gd name="connsiteX50" fmla="*/ 1391137 w 2495698"/>
                <a:gd name="connsiteY50" fmla="*/ 0 h 2531525"/>
                <a:gd name="connsiteX51" fmla="*/ 1759910 w 2495698"/>
                <a:gd name="connsiteY51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238669 w 2495698"/>
                <a:gd name="connsiteY49" fmla="*/ 274647 h 2531525"/>
                <a:gd name="connsiteX50" fmla="*/ 1391137 w 2495698"/>
                <a:gd name="connsiteY50" fmla="*/ 0 h 2531525"/>
                <a:gd name="connsiteX51" fmla="*/ 1759910 w 2495698"/>
                <a:gd name="connsiteY51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238669 w 2495698"/>
                <a:gd name="connsiteY49" fmla="*/ 274647 h 2531525"/>
                <a:gd name="connsiteX50" fmla="*/ 1391137 w 2495698"/>
                <a:gd name="connsiteY50" fmla="*/ 0 h 2531525"/>
                <a:gd name="connsiteX51" fmla="*/ 1759910 w 2495698"/>
                <a:gd name="connsiteY51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954704 w 2495698"/>
                <a:gd name="connsiteY17" fmla="*/ 573108 h 2531525"/>
                <a:gd name="connsiteX18" fmla="*/ 2234317 w 2495698"/>
                <a:gd name="connsiteY18" fmla="*/ 503581 h 2531525"/>
                <a:gd name="connsiteX19" fmla="*/ 2413554 w 2495698"/>
                <a:gd name="connsiteY19" fmla="*/ 840674 h 2531525"/>
                <a:gd name="connsiteX20" fmla="*/ 2214321 w 2495698"/>
                <a:gd name="connsiteY20" fmla="*/ 1020292 h 2531525"/>
                <a:gd name="connsiteX21" fmla="*/ 2246841 w 2495698"/>
                <a:gd name="connsiteY21" fmla="*/ 1303347 h 2531525"/>
                <a:gd name="connsiteX22" fmla="*/ 2495698 w 2495698"/>
                <a:gd name="connsiteY22" fmla="*/ 1441496 h 2531525"/>
                <a:gd name="connsiteX23" fmla="*/ 2396885 w 2495698"/>
                <a:gd name="connsiteY23" fmla="*/ 1810269 h 2531525"/>
                <a:gd name="connsiteX24" fmla="*/ 2094912 w 2495698"/>
                <a:gd name="connsiteY24" fmla="*/ 1805190 h 2531525"/>
                <a:gd name="connsiteX25" fmla="*/ 1958644 w 2495698"/>
                <a:gd name="connsiteY25" fmla="*/ 1977881 h 2531525"/>
                <a:gd name="connsiteX26" fmla="*/ 2057814 w 2495698"/>
                <a:gd name="connsiteY26" fmla="*/ 2236715 h 2531525"/>
                <a:gd name="connsiteX27" fmla="*/ 1745078 w 2495698"/>
                <a:gd name="connsiteY27" fmla="*/ 2455696 h 2531525"/>
                <a:gd name="connsiteX28" fmla="*/ 1507869 w 2495698"/>
                <a:gd name="connsiteY28" fmla="*/ 2249759 h 2531525"/>
                <a:gd name="connsiteX29" fmla="*/ 1251837 w 2495698"/>
                <a:gd name="connsiteY29" fmla="*/ 2272543 h 2531525"/>
                <a:gd name="connsiteX30" fmla="*/ 1108065 w 2495698"/>
                <a:gd name="connsiteY30" fmla="*/ 2531525 h 2531525"/>
                <a:gd name="connsiteX31" fmla="*/ 739291 w 2495698"/>
                <a:gd name="connsiteY31" fmla="*/ 2432713 h 2531525"/>
                <a:gd name="connsiteX32" fmla="*/ 744274 w 2495698"/>
                <a:gd name="connsiteY32" fmla="*/ 2136543 h 2531525"/>
                <a:gd name="connsiteX33" fmla="*/ 535891 w 2495698"/>
                <a:gd name="connsiteY33" fmla="*/ 1973098 h 2531525"/>
                <a:gd name="connsiteX34" fmla="*/ 540671 w 2495698"/>
                <a:gd name="connsiteY34" fmla="*/ 1983347 h 2531525"/>
                <a:gd name="connsiteX35" fmla="*/ 232276 w 2495698"/>
                <a:gd name="connsiteY35" fmla="*/ 2043090 h 2531525"/>
                <a:gd name="connsiteX36" fmla="*/ 70927 w 2495698"/>
                <a:gd name="connsiteY36" fmla="*/ 1697078 h 2531525"/>
                <a:gd name="connsiteX37" fmla="*/ 279495 w 2495698"/>
                <a:gd name="connsiteY37" fmla="*/ 1527966 h 2531525"/>
                <a:gd name="connsiteX38" fmla="*/ 245586 w 2495698"/>
                <a:gd name="connsiteY38" fmla="*/ 1274796 h 2531525"/>
                <a:gd name="connsiteX39" fmla="*/ 0 w 2495698"/>
                <a:gd name="connsiteY39" fmla="*/ 1138462 h 2531525"/>
                <a:gd name="connsiteX40" fmla="*/ 98812 w 2495698"/>
                <a:gd name="connsiteY40" fmla="*/ 769689 h 2531525"/>
                <a:gd name="connsiteX41" fmla="*/ 380240 w 2495698"/>
                <a:gd name="connsiteY41" fmla="*/ 774423 h 2531525"/>
                <a:gd name="connsiteX42" fmla="*/ 516679 w 2495698"/>
                <a:gd name="connsiteY42" fmla="*/ 590627 h 2531525"/>
                <a:gd name="connsiteX43" fmla="*/ 422419 w 2495698"/>
                <a:gd name="connsiteY43" fmla="*/ 299900 h 2531525"/>
                <a:gd name="connsiteX44" fmla="*/ 746189 w 2495698"/>
                <a:gd name="connsiteY44" fmla="*/ 97585 h 2531525"/>
                <a:gd name="connsiteX45" fmla="*/ 972292 w 2495698"/>
                <a:gd name="connsiteY45" fmla="*/ 315656 h 2531525"/>
                <a:gd name="connsiteX46" fmla="*/ 970019 w 2495698"/>
                <a:gd name="connsiteY46" fmla="*/ 317076 h 2531525"/>
                <a:gd name="connsiteX47" fmla="*/ 1248316 w 2495698"/>
                <a:gd name="connsiteY47" fmla="*/ 277231 h 2531525"/>
                <a:gd name="connsiteX48" fmla="*/ 1391137 w 2495698"/>
                <a:gd name="connsiteY48" fmla="*/ 0 h 2531525"/>
                <a:gd name="connsiteX49" fmla="*/ 1759910 w 2495698"/>
                <a:gd name="connsiteY49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954704 w 2495698"/>
                <a:gd name="connsiteY17" fmla="*/ 573108 h 2531525"/>
                <a:gd name="connsiteX18" fmla="*/ 2234317 w 2495698"/>
                <a:gd name="connsiteY18" fmla="*/ 503581 h 2531525"/>
                <a:gd name="connsiteX19" fmla="*/ 2413554 w 2495698"/>
                <a:gd name="connsiteY19" fmla="*/ 840674 h 2531525"/>
                <a:gd name="connsiteX20" fmla="*/ 2214321 w 2495698"/>
                <a:gd name="connsiteY20" fmla="*/ 1020292 h 2531525"/>
                <a:gd name="connsiteX21" fmla="*/ 2246841 w 2495698"/>
                <a:gd name="connsiteY21" fmla="*/ 1303347 h 2531525"/>
                <a:gd name="connsiteX22" fmla="*/ 2495698 w 2495698"/>
                <a:gd name="connsiteY22" fmla="*/ 1441496 h 2531525"/>
                <a:gd name="connsiteX23" fmla="*/ 2396885 w 2495698"/>
                <a:gd name="connsiteY23" fmla="*/ 1810269 h 2531525"/>
                <a:gd name="connsiteX24" fmla="*/ 2094912 w 2495698"/>
                <a:gd name="connsiteY24" fmla="*/ 1805190 h 2531525"/>
                <a:gd name="connsiteX25" fmla="*/ 1958644 w 2495698"/>
                <a:gd name="connsiteY25" fmla="*/ 1977881 h 2531525"/>
                <a:gd name="connsiteX26" fmla="*/ 2057814 w 2495698"/>
                <a:gd name="connsiteY26" fmla="*/ 2236715 h 2531525"/>
                <a:gd name="connsiteX27" fmla="*/ 1745078 w 2495698"/>
                <a:gd name="connsiteY27" fmla="*/ 2455696 h 2531525"/>
                <a:gd name="connsiteX28" fmla="*/ 1507869 w 2495698"/>
                <a:gd name="connsiteY28" fmla="*/ 2249759 h 2531525"/>
                <a:gd name="connsiteX29" fmla="*/ 1251837 w 2495698"/>
                <a:gd name="connsiteY29" fmla="*/ 2272543 h 2531525"/>
                <a:gd name="connsiteX30" fmla="*/ 1108065 w 2495698"/>
                <a:gd name="connsiteY30" fmla="*/ 2531525 h 2531525"/>
                <a:gd name="connsiteX31" fmla="*/ 739291 w 2495698"/>
                <a:gd name="connsiteY31" fmla="*/ 2432713 h 2531525"/>
                <a:gd name="connsiteX32" fmla="*/ 744274 w 2495698"/>
                <a:gd name="connsiteY32" fmla="*/ 2136543 h 2531525"/>
                <a:gd name="connsiteX33" fmla="*/ 535891 w 2495698"/>
                <a:gd name="connsiteY33" fmla="*/ 1973098 h 2531525"/>
                <a:gd name="connsiteX34" fmla="*/ 232276 w 2495698"/>
                <a:gd name="connsiteY34" fmla="*/ 2043090 h 2531525"/>
                <a:gd name="connsiteX35" fmla="*/ 70927 w 2495698"/>
                <a:gd name="connsiteY35" fmla="*/ 1697078 h 2531525"/>
                <a:gd name="connsiteX36" fmla="*/ 279495 w 2495698"/>
                <a:gd name="connsiteY36" fmla="*/ 1527966 h 2531525"/>
                <a:gd name="connsiteX37" fmla="*/ 245586 w 2495698"/>
                <a:gd name="connsiteY37" fmla="*/ 1274796 h 2531525"/>
                <a:gd name="connsiteX38" fmla="*/ 0 w 2495698"/>
                <a:gd name="connsiteY38" fmla="*/ 1138462 h 2531525"/>
                <a:gd name="connsiteX39" fmla="*/ 98812 w 2495698"/>
                <a:gd name="connsiteY39" fmla="*/ 769689 h 2531525"/>
                <a:gd name="connsiteX40" fmla="*/ 380240 w 2495698"/>
                <a:gd name="connsiteY40" fmla="*/ 774423 h 2531525"/>
                <a:gd name="connsiteX41" fmla="*/ 516679 w 2495698"/>
                <a:gd name="connsiteY41" fmla="*/ 590627 h 2531525"/>
                <a:gd name="connsiteX42" fmla="*/ 422419 w 2495698"/>
                <a:gd name="connsiteY42" fmla="*/ 299900 h 2531525"/>
                <a:gd name="connsiteX43" fmla="*/ 746189 w 2495698"/>
                <a:gd name="connsiteY43" fmla="*/ 97585 h 2531525"/>
                <a:gd name="connsiteX44" fmla="*/ 972292 w 2495698"/>
                <a:gd name="connsiteY44" fmla="*/ 315656 h 2531525"/>
                <a:gd name="connsiteX45" fmla="*/ 970019 w 2495698"/>
                <a:gd name="connsiteY45" fmla="*/ 317076 h 2531525"/>
                <a:gd name="connsiteX46" fmla="*/ 1248316 w 2495698"/>
                <a:gd name="connsiteY46" fmla="*/ 277231 h 2531525"/>
                <a:gd name="connsiteX47" fmla="*/ 1391137 w 2495698"/>
                <a:gd name="connsiteY47" fmla="*/ 0 h 2531525"/>
                <a:gd name="connsiteX48" fmla="*/ 1759910 w 2495698"/>
                <a:gd name="connsiteY48" fmla="*/ 98812 h 253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2495698" h="2531525">
                  <a:moveTo>
                    <a:pt x="1365628" y="832740"/>
                  </a:moveTo>
                  <a:cubicBezTo>
                    <a:pt x="1121373" y="767293"/>
                    <a:pt x="870309" y="912244"/>
                    <a:pt x="804861" y="1156499"/>
                  </a:cubicBezTo>
                  <a:cubicBezTo>
                    <a:pt x="739413" y="1400754"/>
                    <a:pt x="884365" y="1651818"/>
                    <a:pt x="1128620" y="1717266"/>
                  </a:cubicBezTo>
                  <a:cubicBezTo>
                    <a:pt x="1372875" y="1782713"/>
                    <a:pt x="1623939" y="1637762"/>
                    <a:pt x="1689387" y="1393507"/>
                  </a:cubicBezTo>
                  <a:cubicBezTo>
                    <a:pt x="1754835" y="1149252"/>
                    <a:pt x="1609883" y="898188"/>
                    <a:pt x="1365628" y="832740"/>
                  </a:cubicBezTo>
                  <a:close/>
                  <a:moveTo>
                    <a:pt x="1447099" y="528685"/>
                  </a:moveTo>
                  <a:cubicBezTo>
                    <a:pt x="1859279" y="639128"/>
                    <a:pt x="2103885" y="1062799"/>
                    <a:pt x="1993442" y="1474978"/>
                  </a:cubicBezTo>
                  <a:cubicBezTo>
                    <a:pt x="1882999" y="1887158"/>
                    <a:pt x="1459328" y="2131764"/>
                    <a:pt x="1047149" y="2021321"/>
                  </a:cubicBezTo>
                  <a:cubicBezTo>
                    <a:pt x="634969" y="1910878"/>
                    <a:pt x="390363" y="1487207"/>
                    <a:pt x="500806" y="1075027"/>
                  </a:cubicBezTo>
                  <a:cubicBezTo>
                    <a:pt x="611249" y="662848"/>
                    <a:pt x="1034920" y="418242"/>
                    <a:pt x="1447099" y="528685"/>
                  </a:cubicBezTo>
                  <a:close/>
                  <a:moveTo>
                    <a:pt x="1476725" y="418119"/>
                  </a:moveTo>
                  <a:cubicBezTo>
                    <a:pt x="1003481" y="291314"/>
                    <a:pt x="517045" y="572157"/>
                    <a:pt x="390240" y="1045401"/>
                  </a:cubicBezTo>
                  <a:cubicBezTo>
                    <a:pt x="263435" y="1518646"/>
                    <a:pt x="544279" y="2005081"/>
                    <a:pt x="1017523" y="2131887"/>
                  </a:cubicBezTo>
                  <a:cubicBezTo>
                    <a:pt x="1490767" y="2258692"/>
                    <a:pt x="1977202" y="1977848"/>
                    <a:pt x="2104008" y="1504604"/>
                  </a:cubicBezTo>
                  <a:cubicBezTo>
                    <a:pt x="2230813" y="1031360"/>
                    <a:pt x="1949969" y="544925"/>
                    <a:pt x="1476725" y="418119"/>
                  </a:cubicBezTo>
                  <a:close/>
                  <a:moveTo>
                    <a:pt x="1759910" y="98812"/>
                  </a:moveTo>
                  <a:cubicBezTo>
                    <a:pt x="1758148" y="203507"/>
                    <a:pt x="1756387" y="308202"/>
                    <a:pt x="1754625" y="412897"/>
                  </a:cubicBezTo>
                  <a:lnTo>
                    <a:pt x="1954704" y="573108"/>
                  </a:lnTo>
                  <a:lnTo>
                    <a:pt x="2234317" y="503581"/>
                  </a:lnTo>
                  <a:lnTo>
                    <a:pt x="2413554" y="840674"/>
                  </a:lnTo>
                  <a:lnTo>
                    <a:pt x="2214321" y="1020292"/>
                  </a:lnTo>
                  <a:cubicBezTo>
                    <a:pt x="2239296" y="1111262"/>
                    <a:pt x="2251067" y="1206519"/>
                    <a:pt x="2246841" y="1303347"/>
                  </a:cubicBezTo>
                  <a:lnTo>
                    <a:pt x="2495698" y="1441496"/>
                  </a:lnTo>
                  <a:lnTo>
                    <a:pt x="2396885" y="1810269"/>
                  </a:lnTo>
                  <a:lnTo>
                    <a:pt x="2094912" y="1805190"/>
                  </a:lnTo>
                  <a:cubicBezTo>
                    <a:pt x="2056732" y="1868983"/>
                    <a:pt x="2010475" y="1926517"/>
                    <a:pt x="1958644" y="1977881"/>
                  </a:cubicBezTo>
                  <a:lnTo>
                    <a:pt x="2057814" y="2236715"/>
                  </a:lnTo>
                  <a:lnTo>
                    <a:pt x="1745078" y="2455696"/>
                  </a:lnTo>
                  <a:lnTo>
                    <a:pt x="1507869" y="2249759"/>
                  </a:lnTo>
                  <a:lnTo>
                    <a:pt x="1251837" y="2272543"/>
                  </a:lnTo>
                  <a:lnTo>
                    <a:pt x="1108065" y="2531525"/>
                  </a:lnTo>
                  <a:lnTo>
                    <a:pt x="739291" y="2432713"/>
                  </a:lnTo>
                  <a:lnTo>
                    <a:pt x="744274" y="2136543"/>
                  </a:lnTo>
                  <a:cubicBezTo>
                    <a:pt x="666128" y="2092006"/>
                    <a:pt x="595548" y="2037539"/>
                    <a:pt x="535891" y="1973098"/>
                  </a:cubicBezTo>
                  <a:lnTo>
                    <a:pt x="232276" y="2043090"/>
                  </a:lnTo>
                  <a:lnTo>
                    <a:pt x="70927" y="1697078"/>
                  </a:lnTo>
                  <a:lnTo>
                    <a:pt x="279495" y="1527966"/>
                  </a:lnTo>
                  <a:cubicBezTo>
                    <a:pt x="257233" y="1446371"/>
                    <a:pt x="245603" y="1361336"/>
                    <a:pt x="245586" y="1274796"/>
                  </a:cubicBezTo>
                  <a:lnTo>
                    <a:pt x="0" y="1138462"/>
                  </a:lnTo>
                  <a:lnTo>
                    <a:pt x="98812" y="769689"/>
                  </a:lnTo>
                  <a:lnTo>
                    <a:pt x="380240" y="774423"/>
                  </a:lnTo>
                  <a:cubicBezTo>
                    <a:pt x="418421" y="707046"/>
                    <a:pt x="464524" y="645614"/>
                    <a:pt x="516679" y="590627"/>
                  </a:cubicBezTo>
                  <a:lnTo>
                    <a:pt x="422419" y="299900"/>
                  </a:lnTo>
                  <a:lnTo>
                    <a:pt x="746189" y="97585"/>
                  </a:lnTo>
                  <a:lnTo>
                    <a:pt x="972292" y="315656"/>
                  </a:lnTo>
                  <a:lnTo>
                    <a:pt x="970019" y="317076"/>
                  </a:lnTo>
                  <a:cubicBezTo>
                    <a:pt x="1058903" y="289108"/>
                    <a:pt x="1152743" y="276181"/>
                    <a:pt x="1248316" y="277231"/>
                  </a:cubicBezTo>
                  <a:lnTo>
                    <a:pt x="1391137" y="0"/>
                  </a:lnTo>
                  <a:lnTo>
                    <a:pt x="1759910" y="9881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37" name="Oval 21">
              <a:extLst>
                <a:ext uri="{FF2B5EF4-FFF2-40B4-BE49-F238E27FC236}">
                  <a16:creationId xmlns:a16="http://schemas.microsoft.com/office/drawing/2014/main" xmlns="" id="{C1AB126C-8878-4936-BC48-171380B11911}"/>
                </a:ext>
              </a:extLst>
            </p:cNvPr>
            <p:cNvSpPr/>
            <p:nvPr/>
          </p:nvSpPr>
          <p:spPr>
            <a:xfrm rot="18850474" flipV="1">
              <a:off x="4158161" y="2391316"/>
              <a:ext cx="1088158" cy="1103778"/>
            </a:xfrm>
            <a:custGeom>
              <a:avLst/>
              <a:gdLst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536736 w 2495698"/>
                <a:gd name="connsiteY30" fmla="*/ 2229547 h 2531525"/>
                <a:gd name="connsiteX31" fmla="*/ 1251837 w 2495698"/>
                <a:gd name="connsiteY31" fmla="*/ 2272543 h 2531525"/>
                <a:gd name="connsiteX32" fmla="*/ 1108065 w 2495698"/>
                <a:gd name="connsiteY32" fmla="*/ 2531525 h 2531525"/>
                <a:gd name="connsiteX33" fmla="*/ 739291 w 2495698"/>
                <a:gd name="connsiteY33" fmla="*/ 2432713 h 2531525"/>
                <a:gd name="connsiteX34" fmla="*/ 744274 w 2495698"/>
                <a:gd name="connsiteY34" fmla="*/ 2136543 h 2531525"/>
                <a:gd name="connsiteX35" fmla="*/ 535891 w 2495698"/>
                <a:gd name="connsiteY35" fmla="*/ 1973098 h 2531525"/>
                <a:gd name="connsiteX36" fmla="*/ 540671 w 2495698"/>
                <a:gd name="connsiteY36" fmla="*/ 1983347 h 2531525"/>
                <a:gd name="connsiteX37" fmla="*/ 232276 w 2495698"/>
                <a:gd name="connsiteY37" fmla="*/ 2043090 h 2531525"/>
                <a:gd name="connsiteX38" fmla="*/ 70927 w 2495698"/>
                <a:gd name="connsiteY38" fmla="*/ 1697078 h 2531525"/>
                <a:gd name="connsiteX39" fmla="*/ 279495 w 2495698"/>
                <a:gd name="connsiteY39" fmla="*/ 1527966 h 2531525"/>
                <a:gd name="connsiteX40" fmla="*/ 245586 w 2495698"/>
                <a:gd name="connsiteY40" fmla="*/ 1274796 h 2531525"/>
                <a:gd name="connsiteX41" fmla="*/ 0 w 2495698"/>
                <a:gd name="connsiteY41" fmla="*/ 1138462 h 2531525"/>
                <a:gd name="connsiteX42" fmla="*/ 98812 w 2495698"/>
                <a:gd name="connsiteY42" fmla="*/ 769689 h 2531525"/>
                <a:gd name="connsiteX43" fmla="*/ 380240 w 2495698"/>
                <a:gd name="connsiteY43" fmla="*/ 774423 h 2531525"/>
                <a:gd name="connsiteX44" fmla="*/ 516679 w 2495698"/>
                <a:gd name="connsiteY44" fmla="*/ 590627 h 2531525"/>
                <a:gd name="connsiteX45" fmla="*/ 422419 w 2495698"/>
                <a:gd name="connsiteY45" fmla="*/ 299900 h 2531525"/>
                <a:gd name="connsiteX46" fmla="*/ 746189 w 2495698"/>
                <a:gd name="connsiteY46" fmla="*/ 97585 h 2531525"/>
                <a:gd name="connsiteX47" fmla="*/ 972292 w 2495698"/>
                <a:gd name="connsiteY47" fmla="*/ 315656 h 2531525"/>
                <a:gd name="connsiteX48" fmla="*/ 970019 w 2495698"/>
                <a:gd name="connsiteY48" fmla="*/ 317076 h 2531525"/>
                <a:gd name="connsiteX49" fmla="*/ 1248316 w 2495698"/>
                <a:gd name="connsiteY49" fmla="*/ 277231 h 2531525"/>
                <a:gd name="connsiteX50" fmla="*/ 1238669 w 2495698"/>
                <a:gd name="connsiteY50" fmla="*/ 274647 h 2531525"/>
                <a:gd name="connsiteX51" fmla="*/ 1391137 w 2495698"/>
                <a:gd name="connsiteY51" fmla="*/ 0 h 2531525"/>
                <a:gd name="connsiteX52" fmla="*/ 1759910 w 2495698"/>
                <a:gd name="connsiteY52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536736 w 2495698"/>
                <a:gd name="connsiteY30" fmla="*/ 2229547 h 2531525"/>
                <a:gd name="connsiteX31" fmla="*/ 1251837 w 2495698"/>
                <a:gd name="connsiteY31" fmla="*/ 2272543 h 2531525"/>
                <a:gd name="connsiteX32" fmla="*/ 1108065 w 2495698"/>
                <a:gd name="connsiteY32" fmla="*/ 2531525 h 2531525"/>
                <a:gd name="connsiteX33" fmla="*/ 739291 w 2495698"/>
                <a:gd name="connsiteY33" fmla="*/ 2432713 h 2531525"/>
                <a:gd name="connsiteX34" fmla="*/ 744274 w 2495698"/>
                <a:gd name="connsiteY34" fmla="*/ 2136543 h 2531525"/>
                <a:gd name="connsiteX35" fmla="*/ 535891 w 2495698"/>
                <a:gd name="connsiteY35" fmla="*/ 1973098 h 2531525"/>
                <a:gd name="connsiteX36" fmla="*/ 540671 w 2495698"/>
                <a:gd name="connsiteY36" fmla="*/ 1983347 h 2531525"/>
                <a:gd name="connsiteX37" fmla="*/ 232276 w 2495698"/>
                <a:gd name="connsiteY37" fmla="*/ 2043090 h 2531525"/>
                <a:gd name="connsiteX38" fmla="*/ 70927 w 2495698"/>
                <a:gd name="connsiteY38" fmla="*/ 1697078 h 2531525"/>
                <a:gd name="connsiteX39" fmla="*/ 279495 w 2495698"/>
                <a:gd name="connsiteY39" fmla="*/ 1527966 h 2531525"/>
                <a:gd name="connsiteX40" fmla="*/ 245586 w 2495698"/>
                <a:gd name="connsiteY40" fmla="*/ 1274796 h 2531525"/>
                <a:gd name="connsiteX41" fmla="*/ 0 w 2495698"/>
                <a:gd name="connsiteY41" fmla="*/ 1138462 h 2531525"/>
                <a:gd name="connsiteX42" fmla="*/ 98812 w 2495698"/>
                <a:gd name="connsiteY42" fmla="*/ 769689 h 2531525"/>
                <a:gd name="connsiteX43" fmla="*/ 380240 w 2495698"/>
                <a:gd name="connsiteY43" fmla="*/ 774423 h 2531525"/>
                <a:gd name="connsiteX44" fmla="*/ 516679 w 2495698"/>
                <a:gd name="connsiteY44" fmla="*/ 590627 h 2531525"/>
                <a:gd name="connsiteX45" fmla="*/ 422419 w 2495698"/>
                <a:gd name="connsiteY45" fmla="*/ 299900 h 2531525"/>
                <a:gd name="connsiteX46" fmla="*/ 746189 w 2495698"/>
                <a:gd name="connsiteY46" fmla="*/ 97585 h 2531525"/>
                <a:gd name="connsiteX47" fmla="*/ 972292 w 2495698"/>
                <a:gd name="connsiteY47" fmla="*/ 315656 h 2531525"/>
                <a:gd name="connsiteX48" fmla="*/ 970019 w 2495698"/>
                <a:gd name="connsiteY48" fmla="*/ 317076 h 2531525"/>
                <a:gd name="connsiteX49" fmla="*/ 1248316 w 2495698"/>
                <a:gd name="connsiteY49" fmla="*/ 277231 h 2531525"/>
                <a:gd name="connsiteX50" fmla="*/ 1238669 w 2495698"/>
                <a:gd name="connsiteY50" fmla="*/ 274647 h 2531525"/>
                <a:gd name="connsiteX51" fmla="*/ 1391137 w 2495698"/>
                <a:gd name="connsiteY51" fmla="*/ 0 h 2531525"/>
                <a:gd name="connsiteX52" fmla="*/ 1759910 w 2495698"/>
                <a:gd name="connsiteY52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238669 w 2495698"/>
                <a:gd name="connsiteY49" fmla="*/ 274647 h 2531525"/>
                <a:gd name="connsiteX50" fmla="*/ 1391137 w 2495698"/>
                <a:gd name="connsiteY50" fmla="*/ 0 h 2531525"/>
                <a:gd name="connsiteX51" fmla="*/ 1759910 w 2495698"/>
                <a:gd name="connsiteY51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238669 w 2495698"/>
                <a:gd name="connsiteY49" fmla="*/ 274647 h 2531525"/>
                <a:gd name="connsiteX50" fmla="*/ 1391137 w 2495698"/>
                <a:gd name="connsiteY50" fmla="*/ 0 h 2531525"/>
                <a:gd name="connsiteX51" fmla="*/ 1759910 w 2495698"/>
                <a:gd name="connsiteY51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238669 w 2495698"/>
                <a:gd name="connsiteY49" fmla="*/ 274647 h 2531525"/>
                <a:gd name="connsiteX50" fmla="*/ 1391137 w 2495698"/>
                <a:gd name="connsiteY50" fmla="*/ 0 h 2531525"/>
                <a:gd name="connsiteX51" fmla="*/ 1759910 w 2495698"/>
                <a:gd name="connsiteY51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744979 w 2495698"/>
                <a:gd name="connsiteY17" fmla="*/ 410312 h 2531525"/>
                <a:gd name="connsiteX18" fmla="*/ 1954704 w 2495698"/>
                <a:gd name="connsiteY18" fmla="*/ 573108 h 2531525"/>
                <a:gd name="connsiteX19" fmla="*/ 2234317 w 2495698"/>
                <a:gd name="connsiteY19" fmla="*/ 503581 h 2531525"/>
                <a:gd name="connsiteX20" fmla="*/ 2413554 w 2495698"/>
                <a:gd name="connsiteY20" fmla="*/ 840674 h 2531525"/>
                <a:gd name="connsiteX21" fmla="*/ 2214321 w 2495698"/>
                <a:gd name="connsiteY21" fmla="*/ 1020292 h 2531525"/>
                <a:gd name="connsiteX22" fmla="*/ 2246841 w 2495698"/>
                <a:gd name="connsiteY22" fmla="*/ 1303347 h 2531525"/>
                <a:gd name="connsiteX23" fmla="*/ 2495698 w 2495698"/>
                <a:gd name="connsiteY23" fmla="*/ 1441496 h 2531525"/>
                <a:gd name="connsiteX24" fmla="*/ 2396885 w 2495698"/>
                <a:gd name="connsiteY24" fmla="*/ 1810269 h 2531525"/>
                <a:gd name="connsiteX25" fmla="*/ 2094912 w 2495698"/>
                <a:gd name="connsiteY25" fmla="*/ 1805190 h 2531525"/>
                <a:gd name="connsiteX26" fmla="*/ 1958644 w 2495698"/>
                <a:gd name="connsiteY26" fmla="*/ 1977881 h 2531525"/>
                <a:gd name="connsiteX27" fmla="*/ 2057814 w 2495698"/>
                <a:gd name="connsiteY27" fmla="*/ 2236715 h 2531525"/>
                <a:gd name="connsiteX28" fmla="*/ 1745078 w 2495698"/>
                <a:gd name="connsiteY28" fmla="*/ 2455696 h 2531525"/>
                <a:gd name="connsiteX29" fmla="*/ 1507869 w 2495698"/>
                <a:gd name="connsiteY29" fmla="*/ 2249759 h 2531525"/>
                <a:gd name="connsiteX30" fmla="*/ 1251837 w 2495698"/>
                <a:gd name="connsiteY30" fmla="*/ 2272543 h 2531525"/>
                <a:gd name="connsiteX31" fmla="*/ 1108065 w 2495698"/>
                <a:gd name="connsiteY31" fmla="*/ 2531525 h 2531525"/>
                <a:gd name="connsiteX32" fmla="*/ 739291 w 2495698"/>
                <a:gd name="connsiteY32" fmla="*/ 2432713 h 2531525"/>
                <a:gd name="connsiteX33" fmla="*/ 744274 w 2495698"/>
                <a:gd name="connsiteY33" fmla="*/ 2136543 h 2531525"/>
                <a:gd name="connsiteX34" fmla="*/ 535891 w 2495698"/>
                <a:gd name="connsiteY34" fmla="*/ 1973098 h 2531525"/>
                <a:gd name="connsiteX35" fmla="*/ 540671 w 2495698"/>
                <a:gd name="connsiteY35" fmla="*/ 1983347 h 2531525"/>
                <a:gd name="connsiteX36" fmla="*/ 232276 w 2495698"/>
                <a:gd name="connsiteY36" fmla="*/ 2043090 h 2531525"/>
                <a:gd name="connsiteX37" fmla="*/ 70927 w 2495698"/>
                <a:gd name="connsiteY37" fmla="*/ 1697078 h 2531525"/>
                <a:gd name="connsiteX38" fmla="*/ 279495 w 2495698"/>
                <a:gd name="connsiteY38" fmla="*/ 1527966 h 2531525"/>
                <a:gd name="connsiteX39" fmla="*/ 245586 w 2495698"/>
                <a:gd name="connsiteY39" fmla="*/ 1274796 h 2531525"/>
                <a:gd name="connsiteX40" fmla="*/ 0 w 2495698"/>
                <a:gd name="connsiteY40" fmla="*/ 1138462 h 2531525"/>
                <a:gd name="connsiteX41" fmla="*/ 98812 w 2495698"/>
                <a:gd name="connsiteY41" fmla="*/ 769689 h 2531525"/>
                <a:gd name="connsiteX42" fmla="*/ 380240 w 2495698"/>
                <a:gd name="connsiteY42" fmla="*/ 774423 h 2531525"/>
                <a:gd name="connsiteX43" fmla="*/ 516679 w 2495698"/>
                <a:gd name="connsiteY43" fmla="*/ 590627 h 2531525"/>
                <a:gd name="connsiteX44" fmla="*/ 422419 w 2495698"/>
                <a:gd name="connsiteY44" fmla="*/ 299900 h 2531525"/>
                <a:gd name="connsiteX45" fmla="*/ 746189 w 2495698"/>
                <a:gd name="connsiteY45" fmla="*/ 97585 h 2531525"/>
                <a:gd name="connsiteX46" fmla="*/ 972292 w 2495698"/>
                <a:gd name="connsiteY46" fmla="*/ 315656 h 2531525"/>
                <a:gd name="connsiteX47" fmla="*/ 970019 w 2495698"/>
                <a:gd name="connsiteY47" fmla="*/ 317076 h 2531525"/>
                <a:gd name="connsiteX48" fmla="*/ 1248316 w 2495698"/>
                <a:gd name="connsiteY48" fmla="*/ 277231 h 2531525"/>
                <a:gd name="connsiteX49" fmla="*/ 1391137 w 2495698"/>
                <a:gd name="connsiteY49" fmla="*/ 0 h 2531525"/>
                <a:gd name="connsiteX50" fmla="*/ 1759910 w 2495698"/>
                <a:gd name="connsiteY50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954704 w 2495698"/>
                <a:gd name="connsiteY17" fmla="*/ 573108 h 2531525"/>
                <a:gd name="connsiteX18" fmla="*/ 2234317 w 2495698"/>
                <a:gd name="connsiteY18" fmla="*/ 503581 h 2531525"/>
                <a:gd name="connsiteX19" fmla="*/ 2413554 w 2495698"/>
                <a:gd name="connsiteY19" fmla="*/ 840674 h 2531525"/>
                <a:gd name="connsiteX20" fmla="*/ 2214321 w 2495698"/>
                <a:gd name="connsiteY20" fmla="*/ 1020292 h 2531525"/>
                <a:gd name="connsiteX21" fmla="*/ 2246841 w 2495698"/>
                <a:gd name="connsiteY21" fmla="*/ 1303347 h 2531525"/>
                <a:gd name="connsiteX22" fmla="*/ 2495698 w 2495698"/>
                <a:gd name="connsiteY22" fmla="*/ 1441496 h 2531525"/>
                <a:gd name="connsiteX23" fmla="*/ 2396885 w 2495698"/>
                <a:gd name="connsiteY23" fmla="*/ 1810269 h 2531525"/>
                <a:gd name="connsiteX24" fmla="*/ 2094912 w 2495698"/>
                <a:gd name="connsiteY24" fmla="*/ 1805190 h 2531525"/>
                <a:gd name="connsiteX25" fmla="*/ 1958644 w 2495698"/>
                <a:gd name="connsiteY25" fmla="*/ 1977881 h 2531525"/>
                <a:gd name="connsiteX26" fmla="*/ 2057814 w 2495698"/>
                <a:gd name="connsiteY26" fmla="*/ 2236715 h 2531525"/>
                <a:gd name="connsiteX27" fmla="*/ 1745078 w 2495698"/>
                <a:gd name="connsiteY27" fmla="*/ 2455696 h 2531525"/>
                <a:gd name="connsiteX28" fmla="*/ 1507869 w 2495698"/>
                <a:gd name="connsiteY28" fmla="*/ 2249759 h 2531525"/>
                <a:gd name="connsiteX29" fmla="*/ 1251837 w 2495698"/>
                <a:gd name="connsiteY29" fmla="*/ 2272543 h 2531525"/>
                <a:gd name="connsiteX30" fmla="*/ 1108065 w 2495698"/>
                <a:gd name="connsiteY30" fmla="*/ 2531525 h 2531525"/>
                <a:gd name="connsiteX31" fmla="*/ 739291 w 2495698"/>
                <a:gd name="connsiteY31" fmla="*/ 2432713 h 2531525"/>
                <a:gd name="connsiteX32" fmla="*/ 744274 w 2495698"/>
                <a:gd name="connsiteY32" fmla="*/ 2136543 h 2531525"/>
                <a:gd name="connsiteX33" fmla="*/ 535891 w 2495698"/>
                <a:gd name="connsiteY33" fmla="*/ 1973098 h 2531525"/>
                <a:gd name="connsiteX34" fmla="*/ 540671 w 2495698"/>
                <a:gd name="connsiteY34" fmla="*/ 1983347 h 2531525"/>
                <a:gd name="connsiteX35" fmla="*/ 232276 w 2495698"/>
                <a:gd name="connsiteY35" fmla="*/ 2043090 h 2531525"/>
                <a:gd name="connsiteX36" fmla="*/ 70927 w 2495698"/>
                <a:gd name="connsiteY36" fmla="*/ 1697078 h 2531525"/>
                <a:gd name="connsiteX37" fmla="*/ 279495 w 2495698"/>
                <a:gd name="connsiteY37" fmla="*/ 1527966 h 2531525"/>
                <a:gd name="connsiteX38" fmla="*/ 245586 w 2495698"/>
                <a:gd name="connsiteY38" fmla="*/ 1274796 h 2531525"/>
                <a:gd name="connsiteX39" fmla="*/ 0 w 2495698"/>
                <a:gd name="connsiteY39" fmla="*/ 1138462 h 2531525"/>
                <a:gd name="connsiteX40" fmla="*/ 98812 w 2495698"/>
                <a:gd name="connsiteY40" fmla="*/ 769689 h 2531525"/>
                <a:gd name="connsiteX41" fmla="*/ 380240 w 2495698"/>
                <a:gd name="connsiteY41" fmla="*/ 774423 h 2531525"/>
                <a:gd name="connsiteX42" fmla="*/ 516679 w 2495698"/>
                <a:gd name="connsiteY42" fmla="*/ 590627 h 2531525"/>
                <a:gd name="connsiteX43" fmla="*/ 422419 w 2495698"/>
                <a:gd name="connsiteY43" fmla="*/ 299900 h 2531525"/>
                <a:gd name="connsiteX44" fmla="*/ 746189 w 2495698"/>
                <a:gd name="connsiteY44" fmla="*/ 97585 h 2531525"/>
                <a:gd name="connsiteX45" fmla="*/ 972292 w 2495698"/>
                <a:gd name="connsiteY45" fmla="*/ 315656 h 2531525"/>
                <a:gd name="connsiteX46" fmla="*/ 970019 w 2495698"/>
                <a:gd name="connsiteY46" fmla="*/ 317076 h 2531525"/>
                <a:gd name="connsiteX47" fmla="*/ 1248316 w 2495698"/>
                <a:gd name="connsiteY47" fmla="*/ 277231 h 2531525"/>
                <a:gd name="connsiteX48" fmla="*/ 1391137 w 2495698"/>
                <a:gd name="connsiteY48" fmla="*/ 0 h 2531525"/>
                <a:gd name="connsiteX49" fmla="*/ 1759910 w 2495698"/>
                <a:gd name="connsiteY49" fmla="*/ 98812 h 2531525"/>
                <a:gd name="connsiteX0" fmla="*/ 1365628 w 2495698"/>
                <a:gd name="connsiteY0" fmla="*/ 832740 h 2531525"/>
                <a:gd name="connsiteX1" fmla="*/ 804861 w 2495698"/>
                <a:gd name="connsiteY1" fmla="*/ 1156499 h 2531525"/>
                <a:gd name="connsiteX2" fmla="*/ 1128620 w 2495698"/>
                <a:gd name="connsiteY2" fmla="*/ 1717266 h 2531525"/>
                <a:gd name="connsiteX3" fmla="*/ 1689387 w 2495698"/>
                <a:gd name="connsiteY3" fmla="*/ 1393507 h 2531525"/>
                <a:gd name="connsiteX4" fmla="*/ 1365628 w 2495698"/>
                <a:gd name="connsiteY4" fmla="*/ 832740 h 2531525"/>
                <a:gd name="connsiteX5" fmla="*/ 1447099 w 2495698"/>
                <a:gd name="connsiteY5" fmla="*/ 528685 h 2531525"/>
                <a:gd name="connsiteX6" fmla="*/ 1993442 w 2495698"/>
                <a:gd name="connsiteY6" fmla="*/ 1474978 h 2531525"/>
                <a:gd name="connsiteX7" fmla="*/ 1047149 w 2495698"/>
                <a:gd name="connsiteY7" fmla="*/ 2021321 h 2531525"/>
                <a:gd name="connsiteX8" fmla="*/ 500806 w 2495698"/>
                <a:gd name="connsiteY8" fmla="*/ 1075027 h 2531525"/>
                <a:gd name="connsiteX9" fmla="*/ 1447099 w 2495698"/>
                <a:gd name="connsiteY9" fmla="*/ 528685 h 2531525"/>
                <a:gd name="connsiteX10" fmla="*/ 1476725 w 2495698"/>
                <a:gd name="connsiteY10" fmla="*/ 418119 h 2531525"/>
                <a:gd name="connsiteX11" fmla="*/ 390240 w 2495698"/>
                <a:gd name="connsiteY11" fmla="*/ 1045401 h 2531525"/>
                <a:gd name="connsiteX12" fmla="*/ 1017523 w 2495698"/>
                <a:gd name="connsiteY12" fmla="*/ 2131887 h 2531525"/>
                <a:gd name="connsiteX13" fmla="*/ 2104008 w 2495698"/>
                <a:gd name="connsiteY13" fmla="*/ 1504604 h 2531525"/>
                <a:gd name="connsiteX14" fmla="*/ 1476725 w 2495698"/>
                <a:gd name="connsiteY14" fmla="*/ 418119 h 2531525"/>
                <a:gd name="connsiteX15" fmla="*/ 1759910 w 2495698"/>
                <a:gd name="connsiteY15" fmla="*/ 98812 h 2531525"/>
                <a:gd name="connsiteX16" fmla="*/ 1754625 w 2495698"/>
                <a:gd name="connsiteY16" fmla="*/ 412897 h 2531525"/>
                <a:gd name="connsiteX17" fmla="*/ 1954704 w 2495698"/>
                <a:gd name="connsiteY17" fmla="*/ 573108 h 2531525"/>
                <a:gd name="connsiteX18" fmla="*/ 2234317 w 2495698"/>
                <a:gd name="connsiteY18" fmla="*/ 503581 h 2531525"/>
                <a:gd name="connsiteX19" fmla="*/ 2413554 w 2495698"/>
                <a:gd name="connsiteY19" fmla="*/ 840674 h 2531525"/>
                <a:gd name="connsiteX20" fmla="*/ 2214321 w 2495698"/>
                <a:gd name="connsiteY20" fmla="*/ 1020292 h 2531525"/>
                <a:gd name="connsiteX21" fmla="*/ 2246841 w 2495698"/>
                <a:gd name="connsiteY21" fmla="*/ 1303347 h 2531525"/>
                <a:gd name="connsiteX22" fmla="*/ 2495698 w 2495698"/>
                <a:gd name="connsiteY22" fmla="*/ 1441496 h 2531525"/>
                <a:gd name="connsiteX23" fmla="*/ 2396885 w 2495698"/>
                <a:gd name="connsiteY23" fmla="*/ 1810269 h 2531525"/>
                <a:gd name="connsiteX24" fmla="*/ 2094912 w 2495698"/>
                <a:gd name="connsiteY24" fmla="*/ 1805190 h 2531525"/>
                <a:gd name="connsiteX25" fmla="*/ 1958644 w 2495698"/>
                <a:gd name="connsiteY25" fmla="*/ 1977881 h 2531525"/>
                <a:gd name="connsiteX26" fmla="*/ 2057814 w 2495698"/>
                <a:gd name="connsiteY26" fmla="*/ 2236715 h 2531525"/>
                <a:gd name="connsiteX27" fmla="*/ 1745078 w 2495698"/>
                <a:gd name="connsiteY27" fmla="*/ 2455696 h 2531525"/>
                <a:gd name="connsiteX28" fmla="*/ 1507869 w 2495698"/>
                <a:gd name="connsiteY28" fmla="*/ 2249759 h 2531525"/>
                <a:gd name="connsiteX29" fmla="*/ 1251837 w 2495698"/>
                <a:gd name="connsiteY29" fmla="*/ 2272543 h 2531525"/>
                <a:gd name="connsiteX30" fmla="*/ 1108065 w 2495698"/>
                <a:gd name="connsiteY30" fmla="*/ 2531525 h 2531525"/>
                <a:gd name="connsiteX31" fmla="*/ 739291 w 2495698"/>
                <a:gd name="connsiteY31" fmla="*/ 2432713 h 2531525"/>
                <a:gd name="connsiteX32" fmla="*/ 744274 w 2495698"/>
                <a:gd name="connsiteY32" fmla="*/ 2136543 h 2531525"/>
                <a:gd name="connsiteX33" fmla="*/ 535891 w 2495698"/>
                <a:gd name="connsiteY33" fmla="*/ 1973098 h 2531525"/>
                <a:gd name="connsiteX34" fmla="*/ 232276 w 2495698"/>
                <a:gd name="connsiteY34" fmla="*/ 2043090 h 2531525"/>
                <a:gd name="connsiteX35" fmla="*/ 70927 w 2495698"/>
                <a:gd name="connsiteY35" fmla="*/ 1697078 h 2531525"/>
                <a:gd name="connsiteX36" fmla="*/ 279495 w 2495698"/>
                <a:gd name="connsiteY36" fmla="*/ 1527966 h 2531525"/>
                <a:gd name="connsiteX37" fmla="*/ 245586 w 2495698"/>
                <a:gd name="connsiteY37" fmla="*/ 1274796 h 2531525"/>
                <a:gd name="connsiteX38" fmla="*/ 0 w 2495698"/>
                <a:gd name="connsiteY38" fmla="*/ 1138462 h 2531525"/>
                <a:gd name="connsiteX39" fmla="*/ 98812 w 2495698"/>
                <a:gd name="connsiteY39" fmla="*/ 769689 h 2531525"/>
                <a:gd name="connsiteX40" fmla="*/ 380240 w 2495698"/>
                <a:gd name="connsiteY40" fmla="*/ 774423 h 2531525"/>
                <a:gd name="connsiteX41" fmla="*/ 516679 w 2495698"/>
                <a:gd name="connsiteY41" fmla="*/ 590627 h 2531525"/>
                <a:gd name="connsiteX42" fmla="*/ 422419 w 2495698"/>
                <a:gd name="connsiteY42" fmla="*/ 299900 h 2531525"/>
                <a:gd name="connsiteX43" fmla="*/ 746189 w 2495698"/>
                <a:gd name="connsiteY43" fmla="*/ 97585 h 2531525"/>
                <a:gd name="connsiteX44" fmla="*/ 972292 w 2495698"/>
                <a:gd name="connsiteY44" fmla="*/ 315656 h 2531525"/>
                <a:gd name="connsiteX45" fmla="*/ 970019 w 2495698"/>
                <a:gd name="connsiteY45" fmla="*/ 317076 h 2531525"/>
                <a:gd name="connsiteX46" fmla="*/ 1248316 w 2495698"/>
                <a:gd name="connsiteY46" fmla="*/ 277231 h 2531525"/>
                <a:gd name="connsiteX47" fmla="*/ 1391137 w 2495698"/>
                <a:gd name="connsiteY47" fmla="*/ 0 h 2531525"/>
                <a:gd name="connsiteX48" fmla="*/ 1759910 w 2495698"/>
                <a:gd name="connsiteY48" fmla="*/ 98812 h 253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2495698" h="2531525">
                  <a:moveTo>
                    <a:pt x="1365628" y="832740"/>
                  </a:moveTo>
                  <a:cubicBezTo>
                    <a:pt x="1121373" y="767293"/>
                    <a:pt x="870309" y="912244"/>
                    <a:pt x="804861" y="1156499"/>
                  </a:cubicBezTo>
                  <a:cubicBezTo>
                    <a:pt x="739413" y="1400754"/>
                    <a:pt x="884365" y="1651818"/>
                    <a:pt x="1128620" y="1717266"/>
                  </a:cubicBezTo>
                  <a:cubicBezTo>
                    <a:pt x="1372875" y="1782713"/>
                    <a:pt x="1623939" y="1637762"/>
                    <a:pt x="1689387" y="1393507"/>
                  </a:cubicBezTo>
                  <a:cubicBezTo>
                    <a:pt x="1754835" y="1149252"/>
                    <a:pt x="1609883" y="898188"/>
                    <a:pt x="1365628" y="832740"/>
                  </a:cubicBezTo>
                  <a:close/>
                  <a:moveTo>
                    <a:pt x="1447099" y="528685"/>
                  </a:moveTo>
                  <a:cubicBezTo>
                    <a:pt x="1859279" y="639128"/>
                    <a:pt x="2103885" y="1062799"/>
                    <a:pt x="1993442" y="1474978"/>
                  </a:cubicBezTo>
                  <a:cubicBezTo>
                    <a:pt x="1882999" y="1887158"/>
                    <a:pt x="1459328" y="2131764"/>
                    <a:pt x="1047149" y="2021321"/>
                  </a:cubicBezTo>
                  <a:cubicBezTo>
                    <a:pt x="634969" y="1910878"/>
                    <a:pt x="390363" y="1487207"/>
                    <a:pt x="500806" y="1075027"/>
                  </a:cubicBezTo>
                  <a:cubicBezTo>
                    <a:pt x="611249" y="662848"/>
                    <a:pt x="1034920" y="418242"/>
                    <a:pt x="1447099" y="528685"/>
                  </a:cubicBezTo>
                  <a:close/>
                  <a:moveTo>
                    <a:pt x="1476725" y="418119"/>
                  </a:moveTo>
                  <a:cubicBezTo>
                    <a:pt x="1003481" y="291314"/>
                    <a:pt x="517045" y="572157"/>
                    <a:pt x="390240" y="1045401"/>
                  </a:cubicBezTo>
                  <a:cubicBezTo>
                    <a:pt x="263435" y="1518646"/>
                    <a:pt x="544279" y="2005081"/>
                    <a:pt x="1017523" y="2131887"/>
                  </a:cubicBezTo>
                  <a:cubicBezTo>
                    <a:pt x="1490767" y="2258692"/>
                    <a:pt x="1977202" y="1977848"/>
                    <a:pt x="2104008" y="1504604"/>
                  </a:cubicBezTo>
                  <a:cubicBezTo>
                    <a:pt x="2230813" y="1031360"/>
                    <a:pt x="1949969" y="544925"/>
                    <a:pt x="1476725" y="418119"/>
                  </a:cubicBezTo>
                  <a:close/>
                  <a:moveTo>
                    <a:pt x="1759910" y="98812"/>
                  </a:moveTo>
                  <a:cubicBezTo>
                    <a:pt x="1758148" y="203507"/>
                    <a:pt x="1756387" y="308202"/>
                    <a:pt x="1754625" y="412897"/>
                  </a:cubicBezTo>
                  <a:lnTo>
                    <a:pt x="1954704" y="573108"/>
                  </a:lnTo>
                  <a:lnTo>
                    <a:pt x="2234317" y="503581"/>
                  </a:lnTo>
                  <a:lnTo>
                    <a:pt x="2413554" y="840674"/>
                  </a:lnTo>
                  <a:lnTo>
                    <a:pt x="2214321" y="1020292"/>
                  </a:lnTo>
                  <a:cubicBezTo>
                    <a:pt x="2239296" y="1111262"/>
                    <a:pt x="2251067" y="1206519"/>
                    <a:pt x="2246841" y="1303347"/>
                  </a:cubicBezTo>
                  <a:lnTo>
                    <a:pt x="2495698" y="1441496"/>
                  </a:lnTo>
                  <a:lnTo>
                    <a:pt x="2396885" y="1810269"/>
                  </a:lnTo>
                  <a:lnTo>
                    <a:pt x="2094912" y="1805190"/>
                  </a:lnTo>
                  <a:cubicBezTo>
                    <a:pt x="2056732" y="1868983"/>
                    <a:pt x="2010475" y="1926517"/>
                    <a:pt x="1958644" y="1977881"/>
                  </a:cubicBezTo>
                  <a:lnTo>
                    <a:pt x="2057814" y="2236715"/>
                  </a:lnTo>
                  <a:lnTo>
                    <a:pt x="1745078" y="2455696"/>
                  </a:lnTo>
                  <a:lnTo>
                    <a:pt x="1507869" y="2249759"/>
                  </a:lnTo>
                  <a:lnTo>
                    <a:pt x="1251837" y="2272543"/>
                  </a:lnTo>
                  <a:lnTo>
                    <a:pt x="1108065" y="2531525"/>
                  </a:lnTo>
                  <a:lnTo>
                    <a:pt x="739291" y="2432713"/>
                  </a:lnTo>
                  <a:lnTo>
                    <a:pt x="744274" y="2136543"/>
                  </a:lnTo>
                  <a:cubicBezTo>
                    <a:pt x="666128" y="2092006"/>
                    <a:pt x="595548" y="2037539"/>
                    <a:pt x="535891" y="1973098"/>
                  </a:cubicBezTo>
                  <a:lnTo>
                    <a:pt x="232276" y="2043090"/>
                  </a:lnTo>
                  <a:lnTo>
                    <a:pt x="70927" y="1697078"/>
                  </a:lnTo>
                  <a:lnTo>
                    <a:pt x="279495" y="1527966"/>
                  </a:lnTo>
                  <a:cubicBezTo>
                    <a:pt x="257233" y="1446371"/>
                    <a:pt x="245603" y="1361336"/>
                    <a:pt x="245586" y="1274796"/>
                  </a:cubicBezTo>
                  <a:lnTo>
                    <a:pt x="0" y="1138462"/>
                  </a:lnTo>
                  <a:lnTo>
                    <a:pt x="98812" y="769689"/>
                  </a:lnTo>
                  <a:lnTo>
                    <a:pt x="380240" y="774423"/>
                  </a:lnTo>
                  <a:cubicBezTo>
                    <a:pt x="418421" y="707046"/>
                    <a:pt x="464524" y="645614"/>
                    <a:pt x="516679" y="590627"/>
                  </a:cubicBezTo>
                  <a:lnTo>
                    <a:pt x="422419" y="299900"/>
                  </a:lnTo>
                  <a:lnTo>
                    <a:pt x="746189" y="97585"/>
                  </a:lnTo>
                  <a:lnTo>
                    <a:pt x="972292" y="315656"/>
                  </a:lnTo>
                  <a:lnTo>
                    <a:pt x="970019" y="317076"/>
                  </a:lnTo>
                  <a:cubicBezTo>
                    <a:pt x="1058903" y="289108"/>
                    <a:pt x="1152743" y="276181"/>
                    <a:pt x="1248316" y="277231"/>
                  </a:cubicBezTo>
                  <a:lnTo>
                    <a:pt x="1391137" y="0"/>
                  </a:lnTo>
                  <a:lnTo>
                    <a:pt x="1759910" y="988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211" y="735130"/>
            <a:ext cx="10176191" cy="6296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1999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323530" y="339509"/>
            <a:ext cx="11516170" cy="1109281"/>
          </a:xfrm>
        </p:spPr>
        <p:txBody>
          <a:bodyPr/>
          <a:lstStyle/>
          <a:p>
            <a:endParaRPr lang="uk-UA" sz="32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Цикл </a:t>
            </a:r>
            <a:r>
              <a:rPr lang="uk-UA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вебінарів</a:t>
            </a:r>
            <a:r>
              <a:rPr lang="uk-UA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uk-UA" sz="32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07" t="39250" r="38312" b="11456"/>
          <a:stretch/>
        </p:blipFill>
        <p:spPr bwMode="auto">
          <a:xfrm>
            <a:off x="1642689" y="2640753"/>
            <a:ext cx="5696262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086099" y="1268798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3"/>
              </a:rPr>
              <a:t>https://imzo.gov.ua/2023/02/13/na-dopomohu-fakhivtsiam-psykholohichnoi-sluzhby-u-systemi-osvity-ukrainy</a:t>
            </a:r>
            <a:r>
              <a:rPr lang="en-US" dirty="0" smtClean="0">
                <a:hlinkClick r:id="rId3"/>
              </a:rPr>
              <a:t>/</a:t>
            </a:r>
            <a:endParaRPr lang="uk-UA" dirty="0" smtClean="0"/>
          </a:p>
          <a:p>
            <a:endParaRPr lang="uk-UA" dirty="0"/>
          </a:p>
        </p:txBody>
      </p:sp>
      <p:grpSp>
        <p:nvGrpSpPr>
          <p:cNvPr id="6" name="Group 2">
            <a:extLst>
              <a:ext uri="{FF2B5EF4-FFF2-40B4-BE49-F238E27FC236}">
                <a16:creationId xmlns:a16="http://schemas.microsoft.com/office/drawing/2014/main" xmlns="" id="{31126605-BCDF-48EC-9724-C31257FCE87E}"/>
              </a:ext>
            </a:extLst>
          </p:cNvPr>
          <p:cNvGrpSpPr/>
          <p:nvPr/>
        </p:nvGrpSpPr>
        <p:grpSpPr>
          <a:xfrm rot="16200000">
            <a:off x="-2747737" y="3139622"/>
            <a:ext cx="6401509" cy="526025"/>
            <a:chOff x="395536" y="3097535"/>
            <a:chExt cx="8208912" cy="371649"/>
          </a:xfrm>
        </p:grpSpPr>
        <p:sp>
          <p:nvSpPr>
            <p:cNvPr id="7" name="Rectangle 3">
              <a:extLst>
                <a:ext uri="{FF2B5EF4-FFF2-40B4-BE49-F238E27FC236}">
                  <a16:creationId xmlns:a16="http://schemas.microsoft.com/office/drawing/2014/main" xmlns="" id="{10A51B80-BE25-4B58-AC7D-C71E941EEBE4}"/>
                </a:ext>
              </a:extLst>
            </p:cNvPr>
            <p:cNvSpPr/>
            <p:nvPr/>
          </p:nvSpPr>
          <p:spPr>
            <a:xfrm>
              <a:off x="395536" y="3212976"/>
              <a:ext cx="1368152" cy="256208"/>
            </a:xfrm>
            <a:custGeom>
              <a:avLst/>
              <a:gdLst/>
              <a:ahLst/>
              <a:cxnLst/>
              <a:rect l="l" t="t" r="r" b="b"/>
              <a:pathLst>
                <a:path w="1008112" h="256208">
                  <a:moveTo>
                    <a:pt x="0" y="0"/>
                  </a:moveTo>
                  <a:lnTo>
                    <a:pt x="1008112" y="0"/>
                  </a:lnTo>
                  <a:lnTo>
                    <a:pt x="1008112" y="144016"/>
                  </a:lnTo>
                  <a:lnTo>
                    <a:pt x="569127" y="144016"/>
                  </a:lnTo>
                  <a:lnTo>
                    <a:pt x="504055" y="256208"/>
                  </a:lnTo>
                  <a:lnTo>
                    <a:pt x="438984" y="144016"/>
                  </a:lnTo>
                  <a:lnTo>
                    <a:pt x="0" y="144016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8" name="Rectangle 3">
              <a:extLst>
                <a:ext uri="{FF2B5EF4-FFF2-40B4-BE49-F238E27FC236}">
                  <a16:creationId xmlns:a16="http://schemas.microsoft.com/office/drawing/2014/main" xmlns="" id="{A986BA66-5F1C-4613-8A98-78837CA2D37C}"/>
                </a:ext>
              </a:extLst>
            </p:cNvPr>
            <p:cNvSpPr/>
            <p:nvPr/>
          </p:nvSpPr>
          <p:spPr>
            <a:xfrm rot="10800000">
              <a:off x="1763688" y="3097535"/>
              <a:ext cx="1368152" cy="256208"/>
            </a:xfrm>
            <a:custGeom>
              <a:avLst/>
              <a:gdLst/>
              <a:ahLst/>
              <a:cxnLst/>
              <a:rect l="l" t="t" r="r" b="b"/>
              <a:pathLst>
                <a:path w="1008112" h="256208">
                  <a:moveTo>
                    <a:pt x="0" y="0"/>
                  </a:moveTo>
                  <a:lnTo>
                    <a:pt x="1008112" y="0"/>
                  </a:lnTo>
                  <a:lnTo>
                    <a:pt x="1008112" y="144016"/>
                  </a:lnTo>
                  <a:lnTo>
                    <a:pt x="569127" y="144016"/>
                  </a:lnTo>
                  <a:lnTo>
                    <a:pt x="504055" y="256208"/>
                  </a:lnTo>
                  <a:lnTo>
                    <a:pt x="438984" y="144016"/>
                  </a:lnTo>
                  <a:lnTo>
                    <a:pt x="0" y="144016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accent1"/>
                </a:solidFill>
              </a:endParaRPr>
            </a:p>
          </p:txBody>
        </p:sp>
        <p:sp>
          <p:nvSpPr>
            <p:cNvPr id="9" name="Rectangle 3">
              <a:extLst>
                <a:ext uri="{FF2B5EF4-FFF2-40B4-BE49-F238E27FC236}">
                  <a16:creationId xmlns:a16="http://schemas.microsoft.com/office/drawing/2014/main" xmlns="" id="{2FDE795C-A164-4C18-9B13-0560F1A1BE01}"/>
                </a:ext>
              </a:extLst>
            </p:cNvPr>
            <p:cNvSpPr/>
            <p:nvPr/>
          </p:nvSpPr>
          <p:spPr>
            <a:xfrm>
              <a:off x="3131840" y="3212976"/>
              <a:ext cx="1368152" cy="256208"/>
            </a:xfrm>
            <a:custGeom>
              <a:avLst/>
              <a:gdLst/>
              <a:ahLst/>
              <a:cxnLst/>
              <a:rect l="l" t="t" r="r" b="b"/>
              <a:pathLst>
                <a:path w="1008112" h="256208">
                  <a:moveTo>
                    <a:pt x="0" y="0"/>
                  </a:moveTo>
                  <a:lnTo>
                    <a:pt x="1008112" y="0"/>
                  </a:lnTo>
                  <a:lnTo>
                    <a:pt x="1008112" y="144016"/>
                  </a:lnTo>
                  <a:lnTo>
                    <a:pt x="569127" y="144016"/>
                  </a:lnTo>
                  <a:lnTo>
                    <a:pt x="504055" y="256208"/>
                  </a:lnTo>
                  <a:lnTo>
                    <a:pt x="438984" y="144016"/>
                  </a:lnTo>
                  <a:lnTo>
                    <a:pt x="0" y="14401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0" name="Rectangle 3">
              <a:extLst>
                <a:ext uri="{FF2B5EF4-FFF2-40B4-BE49-F238E27FC236}">
                  <a16:creationId xmlns:a16="http://schemas.microsoft.com/office/drawing/2014/main" xmlns="" id="{D60D5D23-3D68-4635-A865-F740063117A5}"/>
                </a:ext>
              </a:extLst>
            </p:cNvPr>
            <p:cNvSpPr/>
            <p:nvPr/>
          </p:nvSpPr>
          <p:spPr>
            <a:xfrm rot="10800000">
              <a:off x="4499992" y="3097535"/>
              <a:ext cx="1368152" cy="256208"/>
            </a:xfrm>
            <a:custGeom>
              <a:avLst/>
              <a:gdLst/>
              <a:ahLst/>
              <a:cxnLst/>
              <a:rect l="l" t="t" r="r" b="b"/>
              <a:pathLst>
                <a:path w="1008112" h="256208">
                  <a:moveTo>
                    <a:pt x="0" y="0"/>
                  </a:moveTo>
                  <a:lnTo>
                    <a:pt x="1008112" y="0"/>
                  </a:lnTo>
                  <a:lnTo>
                    <a:pt x="1008112" y="144016"/>
                  </a:lnTo>
                  <a:lnTo>
                    <a:pt x="569127" y="144016"/>
                  </a:lnTo>
                  <a:lnTo>
                    <a:pt x="504055" y="256208"/>
                  </a:lnTo>
                  <a:lnTo>
                    <a:pt x="438984" y="144016"/>
                  </a:lnTo>
                  <a:lnTo>
                    <a:pt x="0" y="14401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1" name="Rectangle 3">
              <a:extLst>
                <a:ext uri="{FF2B5EF4-FFF2-40B4-BE49-F238E27FC236}">
                  <a16:creationId xmlns:a16="http://schemas.microsoft.com/office/drawing/2014/main" xmlns="" id="{41FD1879-391B-4C63-B6CE-7827F96D06C8}"/>
                </a:ext>
              </a:extLst>
            </p:cNvPr>
            <p:cNvSpPr/>
            <p:nvPr/>
          </p:nvSpPr>
          <p:spPr>
            <a:xfrm>
              <a:off x="5868144" y="3212976"/>
              <a:ext cx="1368152" cy="256208"/>
            </a:xfrm>
            <a:custGeom>
              <a:avLst/>
              <a:gdLst/>
              <a:ahLst/>
              <a:cxnLst/>
              <a:rect l="l" t="t" r="r" b="b"/>
              <a:pathLst>
                <a:path w="1008112" h="256208">
                  <a:moveTo>
                    <a:pt x="0" y="0"/>
                  </a:moveTo>
                  <a:lnTo>
                    <a:pt x="1008112" y="0"/>
                  </a:lnTo>
                  <a:lnTo>
                    <a:pt x="1008112" y="144016"/>
                  </a:lnTo>
                  <a:lnTo>
                    <a:pt x="569127" y="144016"/>
                  </a:lnTo>
                  <a:lnTo>
                    <a:pt x="504055" y="256208"/>
                  </a:lnTo>
                  <a:lnTo>
                    <a:pt x="438984" y="144016"/>
                  </a:lnTo>
                  <a:lnTo>
                    <a:pt x="0" y="14401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2" name="Rectangle 3">
              <a:extLst>
                <a:ext uri="{FF2B5EF4-FFF2-40B4-BE49-F238E27FC236}">
                  <a16:creationId xmlns:a16="http://schemas.microsoft.com/office/drawing/2014/main" xmlns="" id="{B53D7184-1D9A-4369-BA86-9D5254244445}"/>
                </a:ext>
              </a:extLst>
            </p:cNvPr>
            <p:cNvSpPr/>
            <p:nvPr/>
          </p:nvSpPr>
          <p:spPr>
            <a:xfrm rot="10800000">
              <a:off x="7236296" y="3097535"/>
              <a:ext cx="1368152" cy="256208"/>
            </a:xfrm>
            <a:custGeom>
              <a:avLst/>
              <a:gdLst/>
              <a:ahLst/>
              <a:cxnLst/>
              <a:rect l="l" t="t" r="r" b="b"/>
              <a:pathLst>
                <a:path w="1008112" h="256208">
                  <a:moveTo>
                    <a:pt x="0" y="0"/>
                  </a:moveTo>
                  <a:lnTo>
                    <a:pt x="1008112" y="0"/>
                  </a:lnTo>
                  <a:lnTo>
                    <a:pt x="1008112" y="144016"/>
                  </a:lnTo>
                  <a:lnTo>
                    <a:pt x="569127" y="144016"/>
                  </a:lnTo>
                  <a:lnTo>
                    <a:pt x="504055" y="256208"/>
                  </a:lnTo>
                  <a:lnTo>
                    <a:pt x="438984" y="144016"/>
                  </a:lnTo>
                  <a:lnTo>
                    <a:pt x="0" y="14401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</p:spTree>
    <p:extLst>
      <p:ext uri="{BB962C8B-B14F-4D97-AF65-F5344CB8AC3E}">
        <p14:creationId xmlns:p14="http://schemas.microsoft.com/office/powerpoint/2010/main" val="41614169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sz="2400" dirty="0">
                <a:solidFill>
                  <a:schemeClr val="tx1"/>
                </a:solidFill>
                <a:latin typeface="Open Sans"/>
                <a:hlinkClick r:id="rId2"/>
              </a:rPr>
              <a:t>На </a:t>
            </a:r>
            <a:r>
              <a:rPr lang="ru-RU" sz="2400" dirty="0" err="1">
                <a:solidFill>
                  <a:schemeClr val="tx1"/>
                </a:solidFill>
                <a:latin typeface="Open Sans"/>
                <a:hlinkClick r:id="rId2"/>
              </a:rPr>
              <a:t>допомогу</a:t>
            </a:r>
            <a:r>
              <a:rPr lang="ru-RU" sz="2400" dirty="0">
                <a:solidFill>
                  <a:schemeClr val="tx1"/>
                </a:solidFill>
                <a:latin typeface="Open Sans"/>
                <a:hlinkClick r:id="rId2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Open Sans"/>
                <a:hlinkClick r:id="rId2"/>
              </a:rPr>
              <a:t>педагогічним</a:t>
            </a:r>
            <a:r>
              <a:rPr lang="ru-RU" sz="2400" dirty="0">
                <a:solidFill>
                  <a:schemeClr val="tx1"/>
                </a:solidFill>
                <a:latin typeface="Open Sans"/>
                <a:hlinkClick r:id="rId2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Open Sans"/>
                <a:hlinkClick r:id="rId2"/>
              </a:rPr>
              <a:t>працівникам</a:t>
            </a:r>
            <a:r>
              <a:rPr lang="ru-RU" sz="2400" dirty="0">
                <a:solidFill>
                  <a:schemeClr val="tx1"/>
                </a:solidFill>
                <a:latin typeface="Open Sans"/>
                <a:hlinkClick r:id="rId2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Open Sans"/>
                <a:hlinkClick r:id="rId2"/>
              </a:rPr>
              <a:t>закладів</a:t>
            </a:r>
            <a:r>
              <a:rPr lang="ru-RU" sz="2400" dirty="0">
                <a:solidFill>
                  <a:schemeClr val="tx1"/>
                </a:solidFill>
                <a:latin typeface="Open Sans"/>
                <a:hlinkClick r:id="rId2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Open Sans"/>
                <a:hlinkClick r:id="rId2"/>
              </a:rPr>
              <a:t>освіти</a:t>
            </a:r>
            <a:r>
              <a:rPr lang="ru-RU" sz="2400" dirty="0">
                <a:solidFill>
                  <a:schemeClr val="tx1"/>
                </a:solidFill>
                <a:latin typeface="Open Sans"/>
                <a:hlinkClick r:id="rId2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Open Sans"/>
                <a:hlinkClick r:id="rId2"/>
              </a:rPr>
              <a:t>України</a:t>
            </a:r>
            <a:r>
              <a:rPr lang="ru-RU" sz="2400" dirty="0">
                <a:solidFill>
                  <a:schemeClr val="tx1"/>
                </a:solidFill>
                <a:latin typeface="Open Sans"/>
              </a:rPr>
              <a:t>(записи </a:t>
            </a:r>
            <a:r>
              <a:rPr lang="ru-RU" sz="2400" dirty="0" err="1">
                <a:solidFill>
                  <a:schemeClr val="tx1"/>
                </a:solidFill>
                <a:latin typeface="Open Sans"/>
              </a:rPr>
              <a:t>вебінарів</a:t>
            </a:r>
            <a:r>
              <a:rPr lang="ru-RU" sz="2400" dirty="0">
                <a:solidFill>
                  <a:schemeClr val="tx1"/>
                </a:solidFill>
                <a:latin typeface="Open Sans"/>
              </a:rPr>
              <a:t>)</a:t>
            </a:r>
            <a:endParaRPr lang="uk-UA" sz="2400" dirty="0">
              <a:solidFill>
                <a:schemeClr val="tx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9" t="15931" r="37922" b="12727"/>
          <a:stretch/>
        </p:blipFill>
        <p:spPr bwMode="auto">
          <a:xfrm>
            <a:off x="896298" y="1265755"/>
            <a:ext cx="4150716" cy="3983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411189" y="2143933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2"/>
              </a:rPr>
              <a:t>https://imzo.gov.ua/2022/10/12/prodovzheno-provedennia-tsyklu-zakhodiv-dlia-pedahohichnykh-pratsivnykiv</a:t>
            </a:r>
            <a:r>
              <a:rPr lang="en-US" dirty="0" smtClean="0">
                <a:hlinkClick r:id="rId2"/>
              </a:rPr>
              <a:t>/</a:t>
            </a:r>
            <a:endParaRPr lang="uk-UA" dirty="0" smtClean="0"/>
          </a:p>
          <a:p>
            <a:endParaRPr lang="uk-UA" dirty="0"/>
          </a:p>
        </p:txBody>
      </p:sp>
      <p:grpSp>
        <p:nvGrpSpPr>
          <p:cNvPr id="5" name="Group 2">
            <a:extLst>
              <a:ext uri="{FF2B5EF4-FFF2-40B4-BE49-F238E27FC236}">
                <a16:creationId xmlns:a16="http://schemas.microsoft.com/office/drawing/2014/main" xmlns="" id="{31126605-BCDF-48EC-9724-C31257FCE87E}"/>
              </a:ext>
            </a:extLst>
          </p:cNvPr>
          <p:cNvGrpSpPr/>
          <p:nvPr/>
        </p:nvGrpSpPr>
        <p:grpSpPr>
          <a:xfrm rot="16200000">
            <a:off x="-2747737" y="3139622"/>
            <a:ext cx="6401509" cy="526025"/>
            <a:chOff x="395536" y="3097535"/>
            <a:chExt cx="8208912" cy="371649"/>
          </a:xfrm>
        </p:grpSpPr>
        <p:sp>
          <p:nvSpPr>
            <p:cNvPr id="6" name="Rectangle 3">
              <a:extLst>
                <a:ext uri="{FF2B5EF4-FFF2-40B4-BE49-F238E27FC236}">
                  <a16:creationId xmlns:a16="http://schemas.microsoft.com/office/drawing/2014/main" xmlns="" id="{10A51B80-BE25-4B58-AC7D-C71E941EEBE4}"/>
                </a:ext>
              </a:extLst>
            </p:cNvPr>
            <p:cNvSpPr/>
            <p:nvPr/>
          </p:nvSpPr>
          <p:spPr>
            <a:xfrm>
              <a:off x="395536" y="3212976"/>
              <a:ext cx="1368152" cy="256208"/>
            </a:xfrm>
            <a:custGeom>
              <a:avLst/>
              <a:gdLst/>
              <a:ahLst/>
              <a:cxnLst/>
              <a:rect l="l" t="t" r="r" b="b"/>
              <a:pathLst>
                <a:path w="1008112" h="256208">
                  <a:moveTo>
                    <a:pt x="0" y="0"/>
                  </a:moveTo>
                  <a:lnTo>
                    <a:pt x="1008112" y="0"/>
                  </a:lnTo>
                  <a:lnTo>
                    <a:pt x="1008112" y="144016"/>
                  </a:lnTo>
                  <a:lnTo>
                    <a:pt x="569127" y="144016"/>
                  </a:lnTo>
                  <a:lnTo>
                    <a:pt x="504055" y="256208"/>
                  </a:lnTo>
                  <a:lnTo>
                    <a:pt x="438984" y="144016"/>
                  </a:lnTo>
                  <a:lnTo>
                    <a:pt x="0" y="144016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" name="Rectangle 3">
              <a:extLst>
                <a:ext uri="{FF2B5EF4-FFF2-40B4-BE49-F238E27FC236}">
                  <a16:creationId xmlns:a16="http://schemas.microsoft.com/office/drawing/2014/main" xmlns="" id="{A986BA66-5F1C-4613-8A98-78837CA2D37C}"/>
                </a:ext>
              </a:extLst>
            </p:cNvPr>
            <p:cNvSpPr/>
            <p:nvPr/>
          </p:nvSpPr>
          <p:spPr>
            <a:xfrm rot="10800000">
              <a:off x="1763688" y="3097535"/>
              <a:ext cx="1368152" cy="256208"/>
            </a:xfrm>
            <a:custGeom>
              <a:avLst/>
              <a:gdLst/>
              <a:ahLst/>
              <a:cxnLst/>
              <a:rect l="l" t="t" r="r" b="b"/>
              <a:pathLst>
                <a:path w="1008112" h="256208">
                  <a:moveTo>
                    <a:pt x="0" y="0"/>
                  </a:moveTo>
                  <a:lnTo>
                    <a:pt x="1008112" y="0"/>
                  </a:lnTo>
                  <a:lnTo>
                    <a:pt x="1008112" y="144016"/>
                  </a:lnTo>
                  <a:lnTo>
                    <a:pt x="569127" y="144016"/>
                  </a:lnTo>
                  <a:lnTo>
                    <a:pt x="504055" y="256208"/>
                  </a:lnTo>
                  <a:lnTo>
                    <a:pt x="438984" y="144016"/>
                  </a:lnTo>
                  <a:lnTo>
                    <a:pt x="0" y="144016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accent1"/>
                </a:solidFill>
              </a:endParaRPr>
            </a:p>
          </p:txBody>
        </p:sp>
        <p:sp>
          <p:nvSpPr>
            <p:cNvPr id="8" name="Rectangle 3">
              <a:extLst>
                <a:ext uri="{FF2B5EF4-FFF2-40B4-BE49-F238E27FC236}">
                  <a16:creationId xmlns:a16="http://schemas.microsoft.com/office/drawing/2014/main" xmlns="" id="{2FDE795C-A164-4C18-9B13-0560F1A1BE01}"/>
                </a:ext>
              </a:extLst>
            </p:cNvPr>
            <p:cNvSpPr/>
            <p:nvPr/>
          </p:nvSpPr>
          <p:spPr>
            <a:xfrm>
              <a:off x="3131840" y="3212976"/>
              <a:ext cx="1368152" cy="256208"/>
            </a:xfrm>
            <a:custGeom>
              <a:avLst/>
              <a:gdLst/>
              <a:ahLst/>
              <a:cxnLst/>
              <a:rect l="l" t="t" r="r" b="b"/>
              <a:pathLst>
                <a:path w="1008112" h="256208">
                  <a:moveTo>
                    <a:pt x="0" y="0"/>
                  </a:moveTo>
                  <a:lnTo>
                    <a:pt x="1008112" y="0"/>
                  </a:lnTo>
                  <a:lnTo>
                    <a:pt x="1008112" y="144016"/>
                  </a:lnTo>
                  <a:lnTo>
                    <a:pt x="569127" y="144016"/>
                  </a:lnTo>
                  <a:lnTo>
                    <a:pt x="504055" y="256208"/>
                  </a:lnTo>
                  <a:lnTo>
                    <a:pt x="438984" y="144016"/>
                  </a:lnTo>
                  <a:lnTo>
                    <a:pt x="0" y="14401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9" name="Rectangle 3">
              <a:extLst>
                <a:ext uri="{FF2B5EF4-FFF2-40B4-BE49-F238E27FC236}">
                  <a16:creationId xmlns:a16="http://schemas.microsoft.com/office/drawing/2014/main" xmlns="" id="{D60D5D23-3D68-4635-A865-F740063117A5}"/>
                </a:ext>
              </a:extLst>
            </p:cNvPr>
            <p:cNvSpPr/>
            <p:nvPr/>
          </p:nvSpPr>
          <p:spPr>
            <a:xfrm rot="10800000">
              <a:off x="4499992" y="3097535"/>
              <a:ext cx="1368152" cy="256208"/>
            </a:xfrm>
            <a:custGeom>
              <a:avLst/>
              <a:gdLst/>
              <a:ahLst/>
              <a:cxnLst/>
              <a:rect l="l" t="t" r="r" b="b"/>
              <a:pathLst>
                <a:path w="1008112" h="256208">
                  <a:moveTo>
                    <a:pt x="0" y="0"/>
                  </a:moveTo>
                  <a:lnTo>
                    <a:pt x="1008112" y="0"/>
                  </a:lnTo>
                  <a:lnTo>
                    <a:pt x="1008112" y="144016"/>
                  </a:lnTo>
                  <a:lnTo>
                    <a:pt x="569127" y="144016"/>
                  </a:lnTo>
                  <a:lnTo>
                    <a:pt x="504055" y="256208"/>
                  </a:lnTo>
                  <a:lnTo>
                    <a:pt x="438984" y="144016"/>
                  </a:lnTo>
                  <a:lnTo>
                    <a:pt x="0" y="14401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0" name="Rectangle 3">
              <a:extLst>
                <a:ext uri="{FF2B5EF4-FFF2-40B4-BE49-F238E27FC236}">
                  <a16:creationId xmlns:a16="http://schemas.microsoft.com/office/drawing/2014/main" xmlns="" id="{41FD1879-391B-4C63-B6CE-7827F96D06C8}"/>
                </a:ext>
              </a:extLst>
            </p:cNvPr>
            <p:cNvSpPr/>
            <p:nvPr/>
          </p:nvSpPr>
          <p:spPr>
            <a:xfrm>
              <a:off x="5868144" y="3212976"/>
              <a:ext cx="1368152" cy="256208"/>
            </a:xfrm>
            <a:custGeom>
              <a:avLst/>
              <a:gdLst/>
              <a:ahLst/>
              <a:cxnLst/>
              <a:rect l="l" t="t" r="r" b="b"/>
              <a:pathLst>
                <a:path w="1008112" h="256208">
                  <a:moveTo>
                    <a:pt x="0" y="0"/>
                  </a:moveTo>
                  <a:lnTo>
                    <a:pt x="1008112" y="0"/>
                  </a:lnTo>
                  <a:lnTo>
                    <a:pt x="1008112" y="144016"/>
                  </a:lnTo>
                  <a:lnTo>
                    <a:pt x="569127" y="144016"/>
                  </a:lnTo>
                  <a:lnTo>
                    <a:pt x="504055" y="256208"/>
                  </a:lnTo>
                  <a:lnTo>
                    <a:pt x="438984" y="144016"/>
                  </a:lnTo>
                  <a:lnTo>
                    <a:pt x="0" y="14401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1" name="Rectangle 3">
              <a:extLst>
                <a:ext uri="{FF2B5EF4-FFF2-40B4-BE49-F238E27FC236}">
                  <a16:creationId xmlns:a16="http://schemas.microsoft.com/office/drawing/2014/main" xmlns="" id="{B53D7184-1D9A-4369-BA86-9D5254244445}"/>
                </a:ext>
              </a:extLst>
            </p:cNvPr>
            <p:cNvSpPr/>
            <p:nvPr/>
          </p:nvSpPr>
          <p:spPr>
            <a:xfrm rot="10800000">
              <a:off x="7236296" y="3097535"/>
              <a:ext cx="1368152" cy="256208"/>
            </a:xfrm>
            <a:custGeom>
              <a:avLst/>
              <a:gdLst/>
              <a:ahLst/>
              <a:cxnLst/>
              <a:rect l="l" t="t" r="r" b="b"/>
              <a:pathLst>
                <a:path w="1008112" h="256208">
                  <a:moveTo>
                    <a:pt x="0" y="0"/>
                  </a:moveTo>
                  <a:lnTo>
                    <a:pt x="1008112" y="0"/>
                  </a:lnTo>
                  <a:lnTo>
                    <a:pt x="1008112" y="144016"/>
                  </a:lnTo>
                  <a:lnTo>
                    <a:pt x="569127" y="144016"/>
                  </a:lnTo>
                  <a:lnTo>
                    <a:pt x="504055" y="256208"/>
                  </a:lnTo>
                  <a:lnTo>
                    <a:pt x="438984" y="144016"/>
                  </a:lnTo>
                  <a:lnTo>
                    <a:pt x="0" y="14401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</p:spTree>
    <p:extLst>
      <p:ext uri="{BB962C8B-B14F-4D97-AF65-F5344CB8AC3E}">
        <p14:creationId xmlns:p14="http://schemas.microsoft.com/office/powerpoint/2010/main" val="23092970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 sz="2000" dirty="0" smtClean="0">
              <a:solidFill>
                <a:srgbClr val="000000"/>
              </a:solidFill>
              <a:latin typeface="Times New Roman"/>
            </a:endParaRPr>
          </a:p>
          <a:p>
            <a:endParaRPr lang="ru-RU" sz="2000" dirty="0">
              <a:solidFill>
                <a:srgbClr val="000000"/>
              </a:solidFill>
              <a:latin typeface="Times New Roman"/>
            </a:endParaRPr>
          </a:p>
          <a:p>
            <a:r>
              <a:rPr lang="ru-RU" sz="2000" dirty="0" smtClean="0">
                <a:solidFill>
                  <a:srgbClr val="000000"/>
                </a:solidFill>
                <a:latin typeface="Times New Roman"/>
              </a:rPr>
              <a:t>9 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фраз,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які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не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можна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говорити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дітям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про </a:t>
            </a:r>
            <a:r>
              <a:rPr lang="ru-RU" sz="2000" dirty="0" err="1" smtClean="0">
                <a:solidFill>
                  <a:srgbClr val="000000"/>
                </a:solidFill>
                <a:latin typeface="Times New Roman"/>
              </a:rPr>
              <a:t>війну</a:t>
            </a:r>
            <a:endParaRPr lang="ru-RU" sz="2000" dirty="0" smtClean="0">
              <a:solidFill>
                <a:srgbClr val="000000"/>
              </a:solidFill>
              <a:latin typeface="Times New Roman"/>
            </a:endParaRPr>
          </a:p>
          <a:p>
            <a:r>
              <a:rPr lang="en-US" sz="2000" dirty="0">
                <a:hlinkClick r:id="rId2"/>
              </a:rPr>
              <a:t>https://</a:t>
            </a:r>
            <a:r>
              <a:rPr lang="en-US" sz="2000" dirty="0" smtClean="0">
                <a:hlinkClick r:id="rId2"/>
              </a:rPr>
              <a:t>docs.google.com/document/d/1BHs2fxrIbofwO6Wt8-4i0MZjTzhJOiST/edit</a:t>
            </a:r>
            <a:endParaRPr lang="uk-UA" sz="2000" dirty="0" smtClean="0"/>
          </a:p>
          <a:p>
            <a:endParaRPr lang="uk-UA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8551" y="1667442"/>
            <a:ext cx="11582400" cy="35753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Практичні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рекомендації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для </a:t>
            </a:r>
            <a:r>
              <a:rPr lang="ru-RU" sz="2000" dirty="0" err="1" smtClean="0">
                <a:solidFill>
                  <a:srgbClr val="000000"/>
                </a:solidFill>
                <a:latin typeface="Times New Roman"/>
              </a:rPr>
              <a:t>батьків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</a:rPr>
              <a:t>:</a:t>
            </a:r>
            <a:r>
              <a:rPr lang="ru-RU" sz="2000" dirty="0" smtClean="0"/>
              <a:t> 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</a:rPr>
              <a:t>Як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допомогти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дитині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після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травматичної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latin typeface="Times New Roman"/>
              </a:rPr>
              <a:t>події</a:t>
            </a:r>
            <a:endParaRPr lang="ru-RU" sz="2000" dirty="0" smtClean="0">
              <a:solidFill>
                <a:srgbClr val="000000"/>
              </a:solidFill>
              <a:latin typeface="Times New Roman"/>
            </a:endParaRPr>
          </a:p>
          <a:p>
            <a:pPr algn="ctr">
              <a:spcAft>
                <a:spcPts val="1000"/>
              </a:spcAft>
            </a:pP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docs.google.com/document/d/12JVH1M-q4CaSCEH7e7GZfgF9igGnI9hf/edit</a:t>
            </a:r>
            <a:endParaRPr lang="uk-UA" dirty="0" smtClean="0"/>
          </a:p>
          <a:p>
            <a:pPr>
              <a:spcAft>
                <a:spcPts val="1000"/>
              </a:spcAft>
            </a:pPr>
            <a:r>
              <a:rPr lang="uk-UA" dirty="0"/>
              <a:t>ПОРАДИ ДЛЯ </a:t>
            </a:r>
            <a:r>
              <a:rPr lang="uk-UA" dirty="0" smtClean="0"/>
              <a:t>БАТЬКІВ (</a:t>
            </a:r>
            <a:r>
              <a:rPr lang="ru-RU" dirty="0" smtClean="0"/>
              <a:t>ЯКЩО </a:t>
            </a:r>
            <a:r>
              <a:rPr lang="ru-RU" dirty="0"/>
              <a:t>ВАША ДИТИНА</a:t>
            </a:r>
            <a:r>
              <a:rPr lang="ru-RU" dirty="0" smtClean="0"/>
              <a:t>...ПАМ’ЯТАЙТЕ</a:t>
            </a:r>
            <a:r>
              <a:rPr lang="ru-RU" dirty="0"/>
              <a:t>, </a:t>
            </a:r>
            <a:r>
              <a:rPr lang="ru-RU" dirty="0" smtClean="0"/>
              <a:t>ЩО… ЯК </a:t>
            </a:r>
            <a:r>
              <a:rPr lang="ru-RU" dirty="0"/>
              <a:t>ДОПОМОГТИ</a:t>
            </a:r>
            <a:r>
              <a:rPr lang="ru-RU" dirty="0" smtClean="0"/>
              <a:t>?</a:t>
            </a:r>
            <a:r>
              <a:rPr lang="uk-UA" dirty="0" smtClean="0"/>
              <a:t>)</a:t>
            </a:r>
            <a:endParaRPr lang="uk-UA" dirty="0"/>
          </a:p>
          <a:p>
            <a:pPr algn="ctr">
              <a:spcAft>
                <a:spcPts val="1000"/>
              </a:spcAft>
            </a:pPr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docs.google.com/document/d/1m5_963UBUuDCwu9605kt5sXmTJ5TQZWm/edit</a:t>
            </a:r>
            <a:endParaRPr lang="uk-UA" dirty="0" smtClean="0"/>
          </a:p>
          <a:p>
            <a:pPr>
              <a:spcAft>
                <a:spcPts val="1000"/>
              </a:spcAft>
            </a:pP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Ігри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зняття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стресу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1000"/>
              </a:spcAft>
            </a:pPr>
            <a:r>
              <a:rPr lang="en-US" dirty="0" smtClean="0">
                <a:hlinkClick r:id="rId5"/>
              </a:rPr>
              <a:t>https</a:t>
            </a:r>
            <a:r>
              <a:rPr lang="en-US" dirty="0">
                <a:hlinkClick r:id="rId5"/>
              </a:rPr>
              <a:t>://</a:t>
            </a:r>
            <a:r>
              <a:rPr lang="en-US" dirty="0" smtClean="0">
                <a:hlinkClick r:id="rId5"/>
              </a:rPr>
              <a:t>drive.google.com/file/d/1T-JGN2j4jr2V9YnmNuU1tIbNzfE5q4l7/view</a:t>
            </a:r>
            <a:endParaRPr lang="uk-UA" dirty="0" smtClean="0"/>
          </a:p>
          <a:p>
            <a:pPr algn="ctr">
              <a:spcAft>
                <a:spcPts val="1000"/>
              </a:spcAft>
            </a:pPr>
            <a:endParaRPr lang="ru-RU" dirty="0"/>
          </a:p>
          <a:p>
            <a:r>
              <a:rPr lang="ru-RU" dirty="0"/>
              <a:t/>
            </a:r>
            <a:br>
              <a:rPr lang="ru-RU" dirty="0"/>
            </a:br>
            <a:endParaRPr lang="uk-UA" dirty="0"/>
          </a:p>
        </p:txBody>
      </p:sp>
      <p:grpSp>
        <p:nvGrpSpPr>
          <p:cNvPr id="4" name="Group 2">
            <a:extLst>
              <a:ext uri="{FF2B5EF4-FFF2-40B4-BE49-F238E27FC236}">
                <a16:creationId xmlns:a16="http://schemas.microsoft.com/office/drawing/2014/main" xmlns="" id="{31126605-BCDF-48EC-9724-C31257FCE87E}"/>
              </a:ext>
            </a:extLst>
          </p:cNvPr>
          <p:cNvGrpSpPr/>
          <p:nvPr/>
        </p:nvGrpSpPr>
        <p:grpSpPr>
          <a:xfrm rot="16200000">
            <a:off x="-3010750" y="3145931"/>
            <a:ext cx="6401509" cy="526025"/>
            <a:chOff x="395536" y="3097535"/>
            <a:chExt cx="8208912" cy="371649"/>
          </a:xfrm>
        </p:grpSpPr>
        <p:sp>
          <p:nvSpPr>
            <p:cNvPr id="5" name="Rectangle 3">
              <a:extLst>
                <a:ext uri="{FF2B5EF4-FFF2-40B4-BE49-F238E27FC236}">
                  <a16:creationId xmlns:a16="http://schemas.microsoft.com/office/drawing/2014/main" xmlns="" id="{10A51B80-BE25-4B58-AC7D-C71E941EEBE4}"/>
                </a:ext>
              </a:extLst>
            </p:cNvPr>
            <p:cNvSpPr/>
            <p:nvPr/>
          </p:nvSpPr>
          <p:spPr>
            <a:xfrm>
              <a:off x="395536" y="3212976"/>
              <a:ext cx="1368152" cy="256208"/>
            </a:xfrm>
            <a:custGeom>
              <a:avLst/>
              <a:gdLst/>
              <a:ahLst/>
              <a:cxnLst/>
              <a:rect l="l" t="t" r="r" b="b"/>
              <a:pathLst>
                <a:path w="1008112" h="256208">
                  <a:moveTo>
                    <a:pt x="0" y="0"/>
                  </a:moveTo>
                  <a:lnTo>
                    <a:pt x="1008112" y="0"/>
                  </a:lnTo>
                  <a:lnTo>
                    <a:pt x="1008112" y="144016"/>
                  </a:lnTo>
                  <a:lnTo>
                    <a:pt x="569127" y="144016"/>
                  </a:lnTo>
                  <a:lnTo>
                    <a:pt x="504055" y="256208"/>
                  </a:lnTo>
                  <a:lnTo>
                    <a:pt x="438984" y="144016"/>
                  </a:lnTo>
                  <a:lnTo>
                    <a:pt x="0" y="144016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6" name="Rectangle 3">
              <a:extLst>
                <a:ext uri="{FF2B5EF4-FFF2-40B4-BE49-F238E27FC236}">
                  <a16:creationId xmlns:a16="http://schemas.microsoft.com/office/drawing/2014/main" xmlns="" id="{A986BA66-5F1C-4613-8A98-78837CA2D37C}"/>
                </a:ext>
              </a:extLst>
            </p:cNvPr>
            <p:cNvSpPr/>
            <p:nvPr/>
          </p:nvSpPr>
          <p:spPr>
            <a:xfrm rot="10800000">
              <a:off x="1763688" y="3097535"/>
              <a:ext cx="1368152" cy="256208"/>
            </a:xfrm>
            <a:custGeom>
              <a:avLst/>
              <a:gdLst/>
              <a:ahLst/>
              <a:cxnLst/>
              <a:rect l="l" t="t" r="r" b="b"/>
              <a:pathLst>
                <a:path w="1008112" h="256208">
                  <a:moveTo>
                    <a:pt x="0" y="0"/>
                  </a:moveTo>
                  <a:lnTo>
                    <a:pt x="1008112" y="0"/>
                  </a:lnTo>
                  <a:lnTo>
                    <a:pt x="1008112" y="144016"/>
                  </a:lnTo>
                  <a:lnTo>
                    <a:pt x="569127" y="144016"/>
                  </a:lnTo>
                  <a:lnTo>
                    <a:pt x="504055" y="256208"/>
                  </a:lnTo>
                  <a:lnTo>
                    <a:pt x="438984" y="144016"/>
                  </a:lnTo>
                  <a:lnTo>
                    <a:pt x="0" y="144016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accent1"/>
                </a:solidFill>
              </a:endParaRPr>
            </a:p>
          </p:txBody>
        </p:sp>
        <p:sp>
          <p:nvSpPr>
            <p:cNvPr id="7" name="Rectangle 3">
              <a:extLst>
                <a:ext uri="{FF2B5EF4-FFF2-40B4-BE49-F238E27FC236}">
                  <a16:creationId xmlns:a16="http://schemas.microsoft.com/office/drawing/2014/main" xmlns="" id="{2FDE795C-A164-4C18-9B13-0560F1A1BE01}"/>
                </a:ext>
              </a:extLst>
            </p:cNvPr>
            <p:cNvSpPr/>
            <p:nvPr/>
          </p:nvSpPr>
          <p:spPr>
            <a:xfrm>
              <a:off x="3131840" y="3212976"/>
              <a:ext cx="1368152" cy="256208"/>
            </a:xfrm>
            <a:custGeom>
              <a:avLst/>
              <a:gdLst/>
              <a:ahLst/>
              <a:cxnLst/>
              <a:rect l="l" t="t" r="r" b="b"/>
              <a:pathLst>
                <a:path w="1008112" h="256208">
                  <a:moveTo>
                    <a:pt x="0" y="0"/>
                  </a:moveTo>
                  <a:lnTo>
                    <a:pt x="1008112" y="0"/>
                  </a:lnTo>
                  <a:lnTo>
                    <a:pt x="1008112" y="144016"/>
                  </a:lnTo>
                  <a:lnTo>
                    <a:pt x="569127" y="144016"/>
                  </a:lnTo>
                  <a:lnTo>
                    <a:pt x="504055" y="256208"/>
                  </a:lnTo>
                  <a:lnTo>
                    <a:pt x="438984" y="144016"/>
                  </a:lnTo>
                  <a:lnTo>
                    <a:pt x="0" y="14401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8" name="Rectangle 3">
              <a:extLst>
                <a:ext uri="{FF2B5EF4-FFF2-40B4-BE49-F238E27FC236}">
                  <a16:creationId xmlns:a16="http://schemas.microsoft.com/office/drawing/2014/main" xmlns="" id="{D60D5D23-3D68-4635-A865-F740063117A5}"/>
                </a:ext>
              </a:extLst>
            </p:cNvPr>
            <p:cNvSpPr/>
            <p:nvPr/>
          </p:nvSpPr>
          <p:spPr>
            <a:xfrm rot="10800000">
              <a:off x="4499992" y="3097535"/>
              <a:ext cx="1368152" cy="256208"/>
            </a:xfrm>
            <a:custGeom>
              <a:avLst/>
              <a:gdLst/>
              <a:ahLst/>
              <a:cxnLst/>
              <a:rect l="l" t="t" r="r" b="b"/>
              <a:pathLst>
                <a:path w="1008112" h="256208">
                  <a:moveTo>
                    <a:pt x="0" y="0"/>
                  </a:moveTo>
                  <a:lnTo>
                    <a:pt x="1008112" y="0"/>
                  </a:lnTo>
                  <a:lnTo>
                    <a:pt x="1008112" y="144016"/>
                  </a:lnTo>
                  <a:lnTo>
                    <a:pt x="569127" y="144016"/>
                  </a:lnTo>
                  <a:lnTo>
                    <a:pt x="504055" y="256208"/>
                  </a:lnTo>
                  <a:lnTo>
                    <a:pt x="438984" y="144016"/>
                  </a:lnTo>
                  <a:lnTo>
                    <a:pt x="0" y="14401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9" name="Rectangle 3">
              <a:extLst>
                <a:ext uri="{FF2B5EF4-FFF2-40B4-BE49-F238E27FC236}">
                  <a16:creationId xmlns:a16="http://schemas.microsoft.com/office/drawing/2014/main" xmlns="" id="{41FD1879-391B-4C63-B6CE-7827F96D06C8}"/>
                </a:ext>
              </a:extLst>
            </p:cNvPr>
            <p:cNvSpPr/>
            <p:nvPr/>
          </p:nvSpPr>
          <p:spPr>
            <a:xfrm>
              <a:off x="5868144" y="3212976"/>
              <a:ext cx="1368152" cy="256208"/>
            </a:xfrm>
            <a:custGeom>
              <a:avLst/>
              <a:gdLst/>
              <a:ahLst/>
              <a:cxnLst/>
              <a:rect l="l" t="t" r="r" b="b"/>
              <a:pathLst>
                <a:path w="1008112" h="256208">
                  <a:moveTo>
                    <a:pt x="0" y="0"/>
                  </a:moveTo>
                  <a:lnTo>
                    <a:pt x="1008112" y="0"/>
                  </a:lnTo>
                  <a:lnTo>
                    <a:pt x="1008112" y="144016"/>
                  </a:lnTo>
                  <a:lnTo>
                    <a:pt x="569127" y="144016"/>
                  </a:lnTo>
                  <a:lnTo>
                    <a:pt x="504055" y="256208"/>
                  </a:lnTo>
                  <a:lnTo>
                    <a:pt x="438984" y="144016"/>
                  </a:lnTo>
                  <a:lnTo>
                    <a:pt x="0" y="14401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0" name="Rectangle 3">
              <a:extLst>
                <a:ext uri="{FF2B5EF4-FFF2-40B4-BE49-F238E27FC236}">
                  <a16:creationId xmlns:a16="http://schemas.microsoft.com/office/drawing/2014/main" xmlns="" id="{B53D7184-1D9A-4369-BA86-9D5254244445}"/>
                </a:ext>
              </a:extLst>
            </p:cNvPr>
            <p:cNvSpPr/>
            <p:nvPr/>
          </p:nvSpPr>
          <p:spPr>
            <a:xfrm rot="10800000">
              <a:off x="7236296" y="3097535"/>
              <a:ext cx="1368152" cy="256208"/>
            </a:xfrm>
            <a:custGeom>
              <a:avLst/>
              <a:gdLst/>
              <a:ahLst/>
              <a:cxnLst/>
              <a:rect l="l" t="t" r="r" b="b"/>
              <a:pathLst>
                <a:path w="1008112" h="256208">
                  <a:moveTo>
                    <a:pt x="0" y="0"/>
                  </a:moveTo>
                  <a:lnTo>
                    <a:pt x="1008112" y="0"/>
                  </a:lnTo>
                  <a:lnTo>
                    <a:pt x="1008112" y="144016"/>
                  </a:lnTo>
                  <a:lnTo>
                    <a:pt x="569127" y="144016"/>
                  </a:lnTo>
                  <a:lnTo>
                    <a:pt x="504055" y="256208"/>
                  </a:lnTo>
                  <a:lnTo>
                    <a:pt x="438984" y="144016"/>
                  </a:lnTo>
                  <a:lnTo>
                    <a:pt x="0" y="14401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</p:spTree>
    <p:extLst>
      <p:ext uri="{BB962C8B-B14F-4D97-AF65-F5344CB8AC3E}">
        <p14:creationId xmlns:p14="http://schemas.microsoft.com/office/powerpoint/2010/main" val="8668756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28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743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200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29392" y="466612"/>
            <a:ext cx="109728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Запис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вебінарів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щодо надання першої психологічної допомоги та психологічна допомога при втраті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Я-поруч! Я-психолог! Як надавати першу психологічну допомогу. 01.03.2022 – </a:t>
            </a: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www.youtube.com/watch?v=AwYQyFZdbv8&amp;t=128s</a:t>
            </a:r>
            <a:endParaRPr lang="uk-UA" dirty="0" smtClean="0"/>
          </a:p>
          <a:p>
            <a:endParaRPr lang="en-US" dirty="0"/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Перша психологічна допомога у разі гострих реакцій на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травмівну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подію" 02.03.2022 </a:t>
            </a:r>
            <a:r>
              <a:rPr lang="uk-UA" dirty="0"/>
              <a:t>– </a:t>
            </a: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www.youtube.com/watch?v=S3m00j4Has8&amp;t=75s</a:t>
            </a:r>
            <a:endParaRPr lang="uk-UA" dirty="0" smtClean="0"/>
          </a:p>
          <a:p>
            <a:endParaRPr lang="en-US" dirty="0"/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Мама, війна! Як допомогти та підтримати дитину під час бойових дій 03.03.2022 –</a:t>
            </a:r>
            <a:r>
              <a:rPr lang="uk-UA" dirty="0"/>
              <a:t> </a:t>
            </a:r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www.youtube.com/watch?v=FnjGLQt3nQ8&amp;t=102s</a:t>
            </a:r>
            <a:endParaRPr lang="uk-UA" dirty="0" smtClean="0"/>
          </a:p>
          <a:p>
            <a:endParaRPr lang="en-US" dirty="0"/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Психологічна допомога під час втрати 05.03.2022 –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https://www.youtube.com/watch?v=eSnxW3hMV2E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 допомогти впоратися з болючим відчуттям тривоги у дні війни 06.03.2022 – </a:t>
            </a:r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www.youtube.com/watch?v=fqKGRS4vHzI&amp;t=5s</a:t>
            </a:r>
            <a:endParaRPr lang="uk-UA" dirty="0" smtClean="0"/>
          </a:p>
          <a:p>
            <a:endParaRPr lang="en-US" dirty="0"/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ПЕРША ДОПОМОГА запобігання розвитку хронічної тривожності й розвитку ПТСР 07.03.2022 </a:t>
            </a:r>
            <a:r>
              <a:rPr lang="uk-UA" dirty="0"/>
              <a:t>– </a:t>
            </a:r>
            <a:r>
              <a:rPr lang="en-US" dirty="0">
                <a:hlinkClick r:id="rId6"/>
              </a:rPr>
              <a:t>https://</a:t>
            </a:r>
            <a:r>
              <a:rPr lang="en-US" dirty="0" smtClean="0">
                <a:hlinkClick r:id="rId6"/>
              </a:rPr>
              <a:t>www.youtube.com/watch?v=qdS2QKV981Q&amp;t=83s</a:t>
            </a:r>
            <a:endParaRPr lang="uk-UA" dirty="0" smtClean="0"/>
          </a:p>
          <a:p>
            <a:endParaRPr lang="en-US" dirty="0"/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ПЕРША психологічна ДОПОМОГА. Психологічна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інтервенція.Корисні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поради, вправи та техніки » 08.03.2022 </a:t>
            </a:r>
            <a:r>
              <a:rPr lang="uk-UA" dirty="0"/>
              <a:t>– </a:t>
            </a:r>
            <a:r>
              <a:rPr lang="en-US" dirty="0">
                <a:hlinkClick r:id="rId7"/>
              </a:rPr>
              <a:t>https://</a:t>
            </a:r>
            <a:r>
              <a:rPr lang="en-US" dirty="0" smtClean="0">
                <a:hlinkClick r:id="rId7"/>
              </a:rPr>
              <a:t>www.youtube.com/watch?v=lEnV4Q5F2DU&amp;t=103s</a:t>
            </a:r>
            <a:endParaRPr lang="uk-UA" dirty="0" smtClean="0"/>
          </a:p>
          <a:p>
            <a:endParaRPr lang="uk-UA" dirty="0"/>
          </a:p>
        </p:txBody>
      </p:sp>
      <p:grpSp>
        <p:nvGrpSpPr>
          <p:cNvPr id="6" name="Group 2">
            <a:extLst>
              <a:ext uri="{FF2B5EF4-FFF2-40B4-BE49-F238E27FC236}">
                <a16:creationId xmlns:a16="http://schemas.microsoft.com/office/drawing/2014/main" xmlns="" id="{31126605-BCDF-48EC-9724-C31257FCE87E}"/>
              </a:ext>
            </a:extLst>
          </p:cNvPr>
          <p:cNvGrpSpPr/>
          <p:nvPr/>
        </p:nvGrpSpPr>
        <p:grpSpPr>
          <a:xfrm rot="16200000">
            <a:off x="-2747737" y="3139622"/>
            <a:ext cx="6401509" cy="526025"/>
            <a:chOff x="395536" y="3097535"/>
            <a:chExt cx="8208912" cy="371649"/>
          </a:xfrm>
        </p:grpSpPr>
        <p:sp>
          <p:nvSpPr>
            <p:cNvPr id="7" name="Rectangle 3">
              <a:extLst>
                <a:ext uri="{FF2B5EF4-FFF2-40B4-BE49-F238E27FC236}">
                  <a16:creationId xmlns:a16="http://schemas.microsoft.com/office/drawing/2014/main" xmlns="" id="{10A51B80-BE25-4B58-AC7D-C71E941EEBE4}"/>
                </a:ext>
              </a:extLst>
            </p:cNvPr>
            <p:cNvSpPr/>
            <p:nvPr/>
          </p:nvSpPr>
          <p:spPr>
            <a:xfrm>
              <a:off x="395536" y="3212976"/>
              <a:ext cx="1368152" cy="256208"/>
            </a:xfrm>
            <a:custGeom>
              <a:avLst/>
              <a:gdLst/>
              <a:ahLst/>
              <a:cxnLst/>
              <a:rect l="l" t="t" r="r" b="b"/>
              <a:pathLst>
                <a:path w="1008112" h="256208">
                  <a:moveTo>
                    <a:pt x="0" y="0"/>
                  </a:moveTo>
                  <a:lnTo>
                    <a:pt x="1008112" y="0"/>
                  </a:lnTo>
                  <a:lnTo>
                    <a:pt x="1008112" y="144016"/>
                  </a:lnTo>
                  <a:lnTo>
                    <a:pt x="569127" y="144016"/>
                  </a:lnTo>
                  <a:lnTo>
                    <a:pt x="504055" y="256208"/>
                  </a:lnTo>
                  <a:lnTo>
                    <a:pt x="438984" y="144016"/>
                  </a:lnTo>
                  <a:lnTo>
                    <a:pt x="0" y="144016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8" name="Rectangle 3">
              <a:extLst>
                <a:ext uri="{FF2B5EF4-FFF2-40B4-BE49-F238E27FC236}">
                  <a16:creationId xmlns:a16="http://schemas.microsoft.com/office/drawing/2014/main" xmlns="" id="{A986BA66-5F1C-4613-8A98-78837CA2D37C}"/>
                </a:ext>
              </a:extLst>
            </p:cNvPr>
            <p:cNvSpPr/>
            <p:nvPr/>
          </p:nvSpPr>
          <p:spPr>
            <a:xfrm rot="10800000">
              <a:off x="1763688" y="3097535"/>
              <a:ext cx="1368152" cy="256208"/>
            </a:xfrm>
            <a:custGeom>
              <a:avLst/>
              <a:gdLst/>
              <a:ahLst/>
              <a:cxnLst/>
              <a:rect l="l" t="t" r="r" b="b"/>
              <a:pathLst>
                <a:path w="1008112" h="256208">
                  <a:moveTo>
                    <a:pt x="0" y="0"/>
                  </a:moveTo>
                  <a:lnTo>
                    <a:pt x="1008112" y="0"/>
                  </a:lnTo>
                  <a:lnTo>
                    <a:pt x="1008112" y="144016"/>
                  </a:lnTo>
                  <a:lnTo>
                    <a:pt x="569127" y="144016"/>
                  </a:lnTo>
                  <a:lnTo>
                    <a:pt x="504055" y="256208"/>
                  </a:lnTo>
                  <a:lnTo>
                    <a:pt x="438984" y="144016"/>
                  </a:lnTo>
                  <a:lnTo>
                    <a:pt x="0" y="144016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accent1"/>
                </a:solidFill>
              </a:endParaRPr>
            </a:p>
          </p:txBody>
        </p:sp>
        <p:sp>
          <p:nvSpPr>
            <p:cNvPr id="9" name="Rectangle 3">
              <a:extLst>
                <a:ext uri="{FF2B5EF4-FFF2-40B4-BE49-F238E27FC236}">
                  <a16:creationId xmlns:a16="http://schemas.microsoft.com/office/drawing/2014/main" xmlns="" id="{2FDE795C-A164-4C18-9B13-0560F1A1BE01}"/>
                </a:ext>
              </a:extLst>
            </p:cNvPr>
            <p:cNvSpPr/>
            <p:nvPr/>
          </p:nvSpPr>
          <p:spPr>
            <a:xfrm>
              <a:off x="3131840" y="3212976"/>
              <a:ext cx="1368152" cy="256208"/>
            </a:xfrm>
            <a:custGeom>
              <a:avLst/>
              <a:gdLst/>
              <a:ahLst/>
              <a:cxnLst/>
              <a:rect l="l" t="t" r="r" b="b"/>
              <a:pathLst>
                <a:path w="1008112" h="256208">
                  <a:moveTo>
                    <a:pt x="0" y="0"/>
                  </a:moveTo>
                  <a:lnTo>
                    <a:pt x="1008112" y="0"/>
                  </a:lnTo>
                  <a:lnTo>
                    <a:pt x="1008112" y="144016"/>
                  </a:lnTo>
                  <a:lnTo>
                    <a:pt x="569127" y="144016"/>
                  </a:lnTo>
                  <a:lnTo>
                    <a:pt x="504055" y="256208"/>
                  </a:lnTo>
                  <a:lnTo>
                    <a:pt x="438984" y="144016"/>
                  </a:lnTo>
                  <a:lnTo>
                    <a:pt x="0" y="14401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0" name="Rectangle 3">
              <a:extLst>
                <a:ext uri="{FF2B5EF4-FFF2-40B4-BE49-F238E27FC236}">
                  <a16:creationId xmlns:a16="http://schemas.microsoft.com/office/drawing/2014/main" xmlns="" id="{D60D5D23-3D68-4635-A865-F740063117A5}"/>
                </a:ext>
              </a:extLst>
            </p:cNvPr>
            <p:cNvSpPr/>
            <p:nvPr/>
          </p:nvSpPr>
          <p:spPr>
            <a:xfrm rot="10800000">
              <a:off x="4499992" y="3097535"/>
              <a:ext cx="1368152" cy="256208"/>
            </a:xfrm>
            <a:custGeom>
              <a:avLst/>
              <a:gdLst/>
              <a:ahLst/>
              <a:cxnLst/>
              <a:rect l="l" t="t" r="r" b="b"/>
              <a:pathLst>
                <a:path w="1008112" h="256208">
                  <a:moveTo>
                    <a:pt x="0" y="0"/>
                  </a:moveTo>
                  <a:lnTo>
                    <a:pt x="1008112" y="0"/>
                  </a:lnTo>
                  <a:lnTo>
                    <a:pt x="1008112" y="144016"/>
                  </a:lnTo>
                  <a:lnTo>
                    <a:pt x="569127" y="144016"/>
                  </a:lnTo>
                  <a:lnTo>
                    <a:pt x="504055" y="256208"/>
                  </a:lnTo>
                  <a:lnTo>
                    <a:pt x="438984" y="144016"/>
                  </a:lnTo>
                  <a:lnTo>
                    <a:pt x="0" y="14401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1" name="Rectangle 3">
              <a:extLst>
                <a:ext uri="{FF2B5EF4-FFF2-40B4-BE49-F238E27FC236}">
                  <a16:creationId xmlns:a16="http://schemas.microsoft.com/office/drawing/2014/main" xmlns="" id="{41FD1879-391B-4C63-B6CE-7827F96D06C8}"/>
                </a:ext>
              </a:extLst>
            </p:cNvPr>
            <p:cNvSpPr/>
            <p:nvPr/>
          </p:nvSpPr>
          <p:spPr>
            <a:xfrm>
              <a:off x="5868144" y="3212976"/>
              <a:ext cx="1368152" cy="256208"/>
            </a:xfrm>
            <a:custGeom>
              <a:avLst/>
              <a:gdLst/>
              <a:ahLst/>
              <a:cxnLst/>
              <a:rect l="l" t="t" r="r" b="b"/>
              <a:pathLst>
                <a:path w="1008112" h="256208">
                  <a:moveTo>
                    <a:pt x="0" y="0"/>
                  </a:moveTo>
                  <a:lnTo>
                    <a:pt x="1008112" y="0"/>
                  </a:lnTo>
                  <a:lnTo>
                    <a:pt x="1008112" y="144016"/>
                  </a:lnTo>
                  <a:lnTo>
                    <a:pt x="569127" y="144016"/>
                  </a:lnTo>
                  <a:lnTo>
                    <a:pt x="504055" y="256208"/>
                  </a:lnTo>
                  <a:lnTo>
                    <a:pt x="438984" y="144016"/>
                  </a:lnTo>
                  <a:lnTo>
                    <a:pt x="0" y="14401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2" name="Rectangle 3">
              <a:extLst>
                <a:ext uri="{FF2B5EF4-FFF2-40B4-BE49-F238E27FC236}">
                  <a16:creationId xmlns:a16="http://schemas.microsoft.com/office/drawing/2014/main" xmlns="" id="{B53D7184-1D9A-4369-BA86-9D5254244445}"/>
                </a:ext>
              </a:extLst>
            </p:cNvPr>
            <p:cNvSpPr/>
            <p:nvPr/>
          </p:nvSpPr>
          <p:spPr>
            <a:xfrm rot="10800000">
              <a:off x="7236296" y="3097535"/>
              <a:ext cx="1368152" cy="256208"/>
            </a:xfrm>
            <a:custGeom>
              <a:avLst/>
              <a:gdLst/>
              <a:ahLst/>
              <a:cxnLst/>
              <a:rect l="l" t="t" r="r" b="b"/>
              <a:pathLst>
                <a:path w="1008112" h="256208">
                  <a:moveTo>
                    <a:pt x="0" y="0"/>
                  </a:moveTo>
                  <a:lnTo>
                    <a:pt x="1008112" y="0"/>
                  </a:lnTo>
                  <a:lnTo>
                    <a:pt x="1008112" y="144016"/>
                  </a:lnTo>
                  <a:lnTo>
                    <a:pt x="569127" y="144016"/>
                  </a:lnTo>
                  <a:lnTo>
                    <a:pt x="504055" y="256208"/>
                  </a:lnTo>
                  <a:lnTo>
                    <a:pt x="438984" y="144016"/>
                  </a:lnTo>
                  <a:lnTo>
                    <a:pt x="0" y="14401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</p:spTree>
    <p:extLst>
      <p:ext uri="{BB962C8B-B14F-4D97-AF65-F5344CB8AC3E}">
        <p14:creationId xmlns:p14="http://schemas.microsoft.com/office/powerpoint/2010/main" val="27332235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23875" y="225631"/>
            <a:ext cx="1155865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 надавати психологічну допомогу і залишитися в ресурсі 09.03.2022 –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www.youtube.com/watch?v=Hmj-mn4s92k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Психологічна допомога постраждалим та АРТ-терапевтичні техніки в роботі з травмою та горем» 13.03.2022 – </a:t>
            </a: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www.youtube.com/watch?v=G1Se-inKFSY&amp;t=17s</a:t>
            </a:r>
            <a:endParaRPr lang="uk-UA" dirty="0" smtClean="0"/>
          </a:p>
          <a:p>
            <a:endParaRPr lang="en-US" dirty="0"/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Психологічна допомога постраждалим та АРТ-терапевтичні техніки в роботі з травмою та горем» 20.03.2022 </a:t>
            </a:r>
            <a:r>
              <a:rPr lang="uk-UA" dirty="0"/>
              <a:t>– </a:t>
            </a: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www.youtube.com/watch?v=G1Se-inKFSY&amp;t=17s</a:t>
            </a:r>
            <a:endParaRPr lang="uk-UA" dirty="0" smtClean="0"/>
          </a:p>
          <a:p>
            <a:endParaRPr lang="en-US" dirty="0"/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АРТ- терапія та досвід в роботі з дітьми, дорослими щодо проживання травми, горя та втрати». 27.03.2022 – </a:t>
            </a:r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www.youtube.com/watch?v=Vv5uXq_wiMo&amp;t=3s</a:t>
            </a:r>
            <a:endParaRPr lang="uk-UA" dirty="0" smtClean="0"/>
          </a:p>
          <a:p>
            <a:endParaRPr lang="en-US" dirty="0"/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Робота з травмою, горем, насиллям. АРТ-терапія. Психологічна допомога дітям, дорослим та родинам». 03.04.2022 – </a:t>
            </a:r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www.youtube.com/watch?v=O579d-r1gT4&amp;t=3953s</a:t>
            </a:r>
            <a:endParaRPr lang="uk-UA" dirty="0" smtClean="0"/>
          </a:p>
          <a:p>
            <a:endParaRPr lang="en-US" dirty="0"/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Психолого-педагогічна підтримка дітей в умовах ЗДО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Алгоритм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 вихователя з дітьми 3-4 років" </a:t>
            </a:r>
            <a:r>
              <a:rPr lang="en-US" dirty="0">
                <a:hlinkClick r:id="rId6"/>
              </a:rPr>
              <a:t>https://</a:t>
            </a:r>
            <a:r>
              <a:rPr lang="en-US" dirty="0" smtClean="0">
                <a:hlinkClick r:id="rId6"/>
              </a:rPr>
              <a:t>www.youtube.com/watch?v=lcYtATlfq9E&amp;t=5s</a:t>
            </a:r>
            <a:endParaRPr lang="uk-UA" dirty="0" smtClean="0"/>
          </a:p>
          <a:p>
            <a:endParaRPr lang="en-US" dirty="0"/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Психосоматичні розлади та емоції нашого тіла у дні війни, як допомогти дитині та дорослому, АРТ-техніки та вправи» </a:t>
            </a:r>
            <a:r>
              <a:rPr lang="en-US" dirty="0">
                <a:hlinkClick r:id="rId7"/>
              </a:rPr>
              <a:t>https://</a:t>
            </a:r>
            <a:r>
              <a:rPr lang="en-US" dirty="0" smtClean="0">
                <a:hlinkClick r:id="rId7"/>
              </a:rPr>
              <a:t>www.youtube.com/watch?v=iX_R32uU9ik&amp;t=8s</a:t>
            </a:r>
            <a:endParaRPr lang="uk-UA" dirty="0" smtClean="0"/>
          </a:p>
          <a:p>
            <a:endParaRPr lang="en-US" dirty="0"/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Майбутні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першачки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ЗДО: психолого-педагогічна підтримка в умовах війни»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www.youtube.com/watch?v=wYNa9liaRxc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9758"/>
            <a:ext cx="523875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19710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5">
            <a:extLst>
              <a:ext uri="{FF2B5EF4-FFF2-40B4-BE49-F238E27FC236}">
                <a16:creationId xmlns:a16="http://schemas.microsoft.com/office/drawing/2014/main" xmlns="" id="{67B27A2A-FB18-45E4-A9CE-3325DDF3F039}"/>
              </a:ext>
            </a:extLst>
          </p:cNvPr>
          <p:cNvSpPr/>
          <p:nvPr/>
        </p:nvSpPr>
        <p:spPr>
          <a:xfrm>
            <a:off x="4628" y="1226072"/>
            <a:ext cx="4890689" cy="5328278"/>
          </a:xfrm>
          <a:custGeom>
            <a:avLst/>
            <a:gdLst/>
            <a:ahLst/>
            <a:cxnLst/>
            <a:rect l="l" t="t" r="r" b="b"/>
            <a:pathLst>
              <a:path w="3294587" h="5795631">
                <a:moveTo>
                  <a:pt x="0" y="0"/>
                </a:moveTo>
                <a:lnTo>
                  <a:pt x="3294587" y="2889259"/>
                </a:lnTo>
                <a:lnTo>
                  <a:pt x="0" y="5795631"/>
                </a:lnTo>
                <a:close/>
              </a:path>
            </a:pathLst>
          </a:cu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3BD754A5-64F0-4C60-A78F-733E25A953EC}"/>
              </a:ext>
            </a:extLst>
          </p:cNvPr>
          <p:cNvSpPr txBox="1"/>
          <p:nvPr/>
        </p:nvSpPr>
        <p:spPr>
          <a:xfrm>
            <a:off x="7034377" y="1658634"/>
            <a:ext cx="3871222" cy="324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1000"/>
              </a:spcAft>
            </a:pPr>
            <a:r>
              <a:rPr lang="uk-UA" sz="1400" dirty="0">
                <a:latin typeface="Times New Roman"/>
                <a:ea typeface="Calibri"/>
                <a:cs typeface="Times New Roman"/>
              </a:rPr>
              <a:t> </a:t>
            </a:r>
            <a:endParaRPr lang="uk-UA" sz="14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34" name="Rectangle 9">
            <a:extLst>
              <a:ext uri="{FF2B5EF4-FFF2-40B4-BE49-F238E27FC236}">
                <a16:creationId xmlns:a16="http://schemas.microsoft.com/office/drawing/2014/main" xmlns="" id="{444E6227-4972-4DE6-BEB0-C3FC42991182}"/>
              </a:ext>
            </a:extLst>
          </p:cNvPr>
          <p:cNvSpPr/>
          <p:nvPr/>
        </p:nvSpPr>
        <p:spPr>
          <a:xfrm>
            <a:off x="5759532" y="5273947"/>
            <a:ext cx="1584408" cy="91636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5" name="Graphic 13">
            <a:extLst>
              <a:ext uri="{FF2B5EF4-FFF2-40B4-BE49-F238E27FC236}">
                <a16:creationId xmlns:a16="http://schemas.microsoft.com/office/drawing/2014/main" xmlns="" id="{85C14F1A-9317-409F-9505-7D3017570138}"/>
              </a:ext>
            </a:extLst>
          </p:cNvPr>
          <p:cNvSpPr/>
          <p:nvPr/>
        </p:nvSpPr>
        <p:spPr>
          <a:xfrm>
            <a:off x="601826" y="1671976"/>
            <a:ext cx="1822522" cy="4436470"/>
          </a:xfrm>
          <a:custGeom>
            <a:avLst/>
            <a:gdLst>
              <a:gd name="connsiteX0" fmla="*/ 885467 w 2209800"/>
              <a:gd name="connsiteY0" fmla="*/ 1710437 h 4572000"/>
              <a:gd name="connsiteX1" fmla="*/ 892135 w 2209800"/>
              <a:gd name="connsiteY1" fmla="*/ 1752347 h 4572000"/>
              <a:gd name="connsiteX2" fmla="*/ 897850 w 2209800"/>
              <a:gd name="connsiteY2" fmla="*/ 1790447 h 4572000"/>
              <a:gd name="connsiteX3" fmla="*/ 904517 w 2209800"/>
              <a:gd name="connsiteY3" fmla="*/ 1932369 h 4572000"/>
              <a:gd name="connsiteX4" fmla="*/ 921662 w 2209800"/>
              <a:gd name="connsiteY4" fmla="*/ 2051432 h 4572000"/>
              <a:gd name="connsiteX5" fmla="*/ 928330 w 2209800"/>
              <a:gd name="connsiteY5" fmla="*/ 2101914 h 4572000"/>
              <a:gd name="connsiteX6" fmla="*/ 946427 w 2209800"/>
              <a:gd name="connsiteY6" fmla="*/ 2244789 h 4572000"/>
              <a:gd name="connsiteX7" fmla="*/ 962620 w 2209800"/>
              <a:gd name="connsiteY7" fmla="*/ 2288604 h 4572000"/>
              <a:gd name="connsiteX8" fmla="*/ 968335 w 2209800"/>
              <a:gd name="connsiteY8" fmla="*/ 2320037 h 4572000"/>
              <a:gd name="connsiteX9" fmla="*/ 973097 w 2209800"/>
              <a:gd name="connsiteY9" fmla="*/ 2427669 h 4572000"/>
              <a:gd name="connsiteX10" fmla="*/ 978812 w 2209800"/>
              <a:gd name="connsiteY10" fmla="*/ 2535302 h 4572000"/>
              <a:gd name="connsiteX11" fmla="*/ 984527 w 2209800"/>
              <a:gd name="connsiteY11" fmla="*/ 2573402 h 4572000"/>
              <a:gd name="connsiteX12" fmla="*/ 1006435 w 2209800"/>
              <a:gd name="connsiteY12" fmla="*/ 2653412 h 4572000"/>
              <a:gd name="connsiteX13" fmla="*/ 1032152 w 2209800"/>
              <a:gd name="connsiteY13" fmla="*/ 2803907 h 4572000"/>
              <a:gd name="connsiteX14" fmla="*/ 1064537 w 2209800"/>
              <a:gd name="connsiteY14" fmla="*/ 2968689 h 4572000"/>
              <a:gd name="connsiteX15" fmla="*/ 1080730 w 2209800"/>
              <a:gd name="connsiteY15" fmla="*/ 3057272 h 4572000"/>
              <a:gd name="connsiteX16" fmla="*/ 1086445 w 2209800"/>
              <a:gd name="connsiteY16" fmla="*/ 3086799 h 4572000"/>
              <a:gd name="connsiteX17" fmla="*/ 1071205 w 2209800"/>
              <a:gd name="connsiteY17" fmla="*/ 3240152 h 4572000"/>
              <a:gd name="connsiteX18" fmla="*/ 1031200 w 2209800"/>
              <a:gd name="connsiteY18" fmla="*/ 3353499 h 4572000"/>
              <a:gd name="connsiteX19" fmla="*/ 980717 w 2209800"/>
              <a:gd name="connsiteY19" fmla="*/ 3465894 h 4572000"/>
              <a:gd name="connsiteX20" fmla="*/ 928330 w 2209800"/>
              <a:gd name="connsiteY20" fmla="*/ 3567812 h 4572000"/>
              <a:gd name="connsiteX21" fmla="*/ 801647 w 2209800"/>
              <a:gd name="connsiteY21" fmla="*/ 3794507 h 4572000"/>
              <a:gd name="connsiteX22" fmla="*/ 793075 w 2209800"/>
              <a:gd name="connsiteY22" fmla="*/ 3816414 h 4572000"/>
              <a:gd name="connsiteX23" fmla="*/ 786407 w 2209800"/>
              <a:gd name="connsiteY23" fmla="*/ 3832607 h 4572000"/>
              <a:gd name="connsiteX24" fmla="*/ 734972 w 2209800"/>
              <a:gd name="connsiteY24" fmla="*/ 3904997 h 4572000"/>
              <a:gd name="connsiteX25" fmla="*/ 683537 w 2209800"/>
              <a:gd name="connsiteY25" fmla="*/ 3978339 h 4572000"/>
              <a:gd name="connsiteX26" fmla="*/ 614005 w 2209800"/>
              <a:gd name="connsiteY26" fmla="*/ 4091687 h 4572000"/>
              <a:gd name="connsiteX27" fmla="*/ 609242 w 2209800"/>
              <a:gd name="connsiteY27" fmla="*/ 4165982 h 4572000"/>
              <a:gd name="connsiteX28" fmla="*/ 646390 w 2209800"/>
              <a:gd name="connsiteY28" fmla="*/ 4245040 h 4572000"/>
              <a:gd name="connsiteX29" fmla="*/ 675917 w 2209800"/>
              <a:gd name="connsiteY29" fmla="*/ 4280282 h 4572000"/>
              <a:gd name="connsiteX30" fmla="*/ 686395 w 2209800"/>
              <a:gd name="connsiteY30" fmla="*/ 4306952 h 4572000"/>
              <a:gd name="connsiteX31" fmla="*/ 692110 w 2209800"/>
              <a:gd name="connsiteY31" fmla="*/ 4324097 h 4572000"/>
              <a:gd name="connsiteX32" fmla="*/ 793075 w 2209800"/>
              <a:gd name="connsiteY32" fmla="*/ 4383152 h 4572000"/>
              <a:gd name="connsiteX33" fmla="*/ 821650 w 2209800"/>
              <a:gd name="connsiteY33" fmla="*/ 4398392 h 4572000"/>
              <a:gd name="connsiteX34" fmla="*/ 854035 w 2209800"/>
              <a:gd name="connsiteY34" fmla="*/ 4415537 h 4572000"/>
              <a:gd name="connsiteX35" fmla="*/ 868322 w 2209800"/>
              <a:gd name="connsiteY35" fmla="*/ 4425062 h 4572000"/>
              <a:gd name="connsiteX36" fmla="*/ 887372 w 2209800"/>
              <a:gd name="connsiteY36" fmla="*/ 4444112 h 4572000"/>
              <a:gd name="connsiteX37" fmla="*/ 898802 w 2209800"/>
              <a:gd name="connsiteY37" fmla="*/ 4479355 h 4572000"/>
              <a:gd name="connsiteX38" fmla="*/ 890230 w 2209800"/>
              <a:gd name="connsiteY38" fmla="*/ 4500309 h 4572000"/>
              <a:gd name="connsiteX39" fmla="*/ 854035 w 2209800"/>
              <a:gd name="connsiteY39" fmla="*/ 4511740 h 4572000"/>
              <a:gd name="connsiteX40" fmla="*/ 772120 w 2209800"/>
              <a:gd name="connsiteY40" fmla="*/ 4520312 h 4572000"/>
              <a:gd name="connsiteX41" fmla="*/ 739735 w 2209800"/>
              <a:gd name="connsiteY41" fmla="*/ 4525074 h 4572000"/>
              <a:gd name="connsiteX42" fmla="*/ 699730 w 2209800"/>
              <a:gd name="connsiteY42" fmla="*/ 4525074 h 4572000"/>
              <a:gd name="connsiteX43" fmla="*/ 545425 w 2209800"/>
              <a:gd name="connsiteY43" fmla="*/ 4504119 h 4572000"/>
              <a:gd name="connsiteX44" fmla="*/ 506372 w 2209800"/>
              <a:gd name="connsiteY44" fmla="*/ 4501262 h 4572000"/>
              <a:gd name="connsiteX45" fmla="*/ 495895 w 2209800"/>
              <a:gd name="connsiteY45" fmla="*/ 4508882 h 4572000"/>
              <a:gd name="connsiteX46" fmla="*/ 470177 w 2209800"/>
              <a:gd name="connsiteY46" fmla="*/ 4525074 h 4572000"/>
              <a:gd name="connsiteX47" fmla="*/ 388262 w 2209800"/>
              <a:gd name="connsiteY47" fmla="*/ 4525074 h 4572000"/>
              <a:gd name="connsiteX48" fmla="*/ 358735 w 2209800"/>
              <a:gd name="connsiteY48" fmla="*/ 4523169 h 4572000"/>
              <a:gd name="connsiteX49" fmla="*/ 353020 w 2209800"/>
              <a:gd name="connsiteY49" fmla="*/ 4547934 h 4572000"/>
              <a:gd name="connsiteX50" fmla="*/ 316825 w 2209800"/>
              <a:gd name="connsiteY50" fmla="*/ 4568890 h 4572000"/>
              <a:gd name="connsiteX51" fmla="*/ 287297 w 2209800"/>
              <a:gd name="connsiteY51" fmla="*/ 4562222 h 4572000"/>
              <a:gd name="connsiteX52" fmla="*/ 175855 w 2209800"/>
              <a:gd name="connsiteY52" fmla="*/ 4508882 h 4572000"/>
              <a:gd name="connsiteX53" fmla="*/ 85367 w 2209800"/>
              <a:gd name="connsiteY53" fmla="*/ 4374580 h 4572000"/>
              <a:gd name="connsiteX54" fmla="*/ 74890 w 2209800"/>
              <a:gd name="connsiteY54" fmla="*/ 4325049 h 4572000"/>
              <a:gd name="connsiteX55" fmla="*/ 81557 w 2209800"/>
              <a:gd name="connsiteY55" fmla="*/ 4298380 h 4572000"/>
              <a:gd name="connsiteX56" fmla="*/ 84415 w 2209800"/>
              <a:gd name="connsiteY56" fmla="*/ 4290759 h 4572000"/>
              <a:gd name="connsiteX57" fmla="*/ 72032 w 2209800"/>
              <a:gd name="connsiteY57" fmla="*/ 4205034 h 4572000"/>
              <a:gd name="connsiteX58" fmla="*/ 46315 w 2209800"/>
              <a:gd name="connsiteY58" fmla="*/ 4178364 h 4572000"/>
              <a:gd name="connsiteX59" fmla="*/ 37742 w 2209800"/>
              <a:gd name="connsiteY59" fmla="*/ 4167887 h 4572000"/>
              <a:gd name="connsiteX60" fmla="*/ 12977 w 2209800"/>
              <a:gd name="connsiteY60" fmla="*/ 4050729 h 4572000"/>
              <a:gd name="connsiteX61" fmla="*/ 7262 w 2209800"/>
              <a:gd name="connsiteY61" fmla="*/ 4008819 h 4572000"/>
              <a:gd name="connsiteX62" fmla="*/ 22502 w 2209800"/>
              <a:gd name="connsiteY62" fmla="*/ 3985959 h 4572000"/>
              <a:gd name="connsiteX63" fmla="*/ 53935 w 2209800"/>
              <a:gd name="connsiteY63" fmla="*/ 3975482 h 4572000"/>
              <a:gd name="connsiteX64" fmla="*/ 62507 w 2209800"/>
              <a:gd name="connsiteY64" fmla="*/ 3974529 h 4572000"/>
              <a:gd name="connsiteX65" fmla="*/ 120610 w 2209800"/>
              <a:gd name="connsiteY65" fmla="*/ 3955479 h 4572000"/>
              <a:gd name="connsiteX66" fmla="*/ 182522 w 2209800"/>
              <a:gd name="connsiteY66" fmla="*/ 3945954 h 4572000"/>
              <a:gd name="connsiteX67" fmla="*/ 207287 w 2209800"/>
              <a:gd name="connsiteY67" fmla="*/ 3932619 h 4572000"/>
              <a:gd name="connsiteX68" fmla="*/ 233005 w 2209800"/>
              <a:gd name="connsiteY68" fmla="*/ 3907854 h 4572000"/>
              <a:gd name="connsiteX69" fmla="*/ 228242 w 2209800"/>
              <a:gd name="connsiteY69" fmla="*/ 3892614 h 4572000"/>
              <a:gd name="connsiteX70" fmla="*/ 219670 w 2209800"/>
              <a:gd name="connsiteY70" fmla="*/ 3876422 h 4572000"/>
              <a:gd name="connsiteX71" fmla="*/ 228242 w 2209800"/>
              <a:gd name="connsiteY71" fmla="*/ 3838322 h 4572000"/>
              <a:gd name="connsiteX72" fmla="*/ 231100 w 2209800"/>
              <a:gd name="connsiteY72" fmla="*/ 3817367 h 4572000"/>
              <a:gd name="connsiteX73" fmla="*/ 232052 w 2209800"/>
              <a:gd name="connsiteY73" fmla="*/ 3781172 h 4572000"/>
              <a:gd name="connsiteX74" fmla="*/ 227290 w 2209800"/>
              <a:gd name="connsiteY74" fmla="*/ 3730689 h 4572000"/>
              <a:gd name="connsiteX75" fmla="*/ 221575 w 2209800"/>
              <a:gd name="connsiteY75" fmla="*/ 3612579 h 4572000"/>
              <a:gd name="connsiteX76" fmla="*/ 220622 w 2209800"/>
              <a:gd name="connsiteY76" fmla="*/ 3493517 h 4572000"/>
              <a:gd name="connsiteX77" fmla="*/ 215860 w 2209800"/>
              <a:gd name="connsiteY77" fmla="*/ 3317304 h 4572000"/>
              <a:gd name="connsiteX78" fmla="*/ 201572 w 2209800"/>
              <a:gd name="connsiteY78" fmla="*/ 3209672 h 4572000"/>
              <a:gd name="connsiteX79" fmla="*/ 183475 w 2209800"/>
              <a:gd name="connsiteY79" fmla="*/ 3084894 h 4572000"/>
              <a:gd name="connsiteX80" fmla="*/ 172997 w 2209800"/>
              <a:gd name="connsiteY80" fmla="*/ 2980119 h 4572000"/>
              <a:gd name="connsiteX81" fmla="*/ 172045 w 2209800"/>
              <a:gd name="connsiteY81" fmla="*/ 2974404 h 4572000"/>
              <a:gd name="connsiteX82" fmla="*/ 165377 w 2209800"/>
              <a:gd name="connsiteY82" fmla="*/ 2844864 h 4572000"/>
              <a:gd name="connsiteX83" fmla="*/ 154900 w 2209800"/>
              <a:gd name="connsiteY83" fmla="*/ 2724849 h 4572000"/>
              <a:gd name="connsiteX84" fmla="*/ 154900 w 2209800"/>
              <a:gd name="connsiteY84" fmla="*/ 2719134 h 4572000"/>
              <a:gd name="connsiteX85" fmla="*/ 148232 w 2209800"/>
              <a:gd name="connsiteY85" fmla="*/ 2607692 h 4572000"/>
              <a:gd name="connsiteX86" fmla="*/ 143470 w 2209800"/>
              <a:gd name="connsiteY86" fmla="*/ 2587689 h 4572000"/>
              <a:gd name="connsiteX87" fmla="*/ 105370 w 2209800"/>
              <a:gd name="connsiteY87" fmla="*/ 2455292 h 4572000"/>
              <a:gd name="connsiteX88" fmla="*/ 96797 w 2209800"/>
              <a:gd name="connsiteY88" fmla="*/ 2437194 h 4572000"/>
              <a:gd name="connsiteX89" fmla="*/ 75842 w 2209800"/>
              <a:gd name="connsiteY89" fmla="*/ 2390522 h 4572000"/>
              <a:gd name="connsiteX90" fmla="*/ 63460 w 2209800"/>
              <a:gd name="connsiteY90" fmla="*/ 2282889 h 4572000"/>
              <a:gd name="connsiteX91" fmla="*/ 62507 w 2209800"/>
              <a:gd name="connsiteY91" fmla="*/ 2242884 h 4572000"/>
              <a:gd name="connsiteX92" fmla="*/ 57745 w 2209800"/>
              <a:gd name="connsiteY92" fmla="*/ 2176209 h 4572000"/>
              <a:gd name="connsiteX93" fmla="*/ 58697 w 2209800"/>
              <a:gd name="connsiteY93" fmla="*/ 2160969 h 4572000"/>
              <a:gd name="connsiteX94" fmla="*/ 61555 w 2209800"/>
              <a:gd name="connsiteY94" fmla="*/ 2131442 h 4572000"/>
              <a:gd name="connsiteX95" fmla="*/ 91082 w 2209800"/>
              <a:gd name="connsiteY95" fmla="*/ 1947609 h 4572000"/>
              <a:gd name="connsiteX96" fmla="*/ 154900 w 2209800"/>
              <a:gd name="connsiteY96" fmla="*/ 1763777 h 4572000"/>
              <a:gd name="connsiteX97" fmla="*/ 158710 w 2209800"/>
              <a:gd name="connsiteY97" fmla="*/ 1719009 h 4572000"/>
              <a:gd name="connsiteX98" fmla="*/ 103465 w 2209800"/>
              <a:gd name="connsiteY98" fmla="*/ 1514222 h 4572000"/>
              <a:gd name="connsiteX99" fmla="*/ 73937 w 2209800"/>
              <a:gd name="connsiteY99" fmla="*/ 1451357 h 4572000"/>
              <a:gd name="connsiteX100" fmla="*/ 50125 w 2209800"/>
              <a:gd name="connsiteY100" fmla="*/ 1349439 h 4572000"/>
              <a:gd name="connsiteX101" fmla="*/ 30122 w 2209800"/>
              <a:gd name="connsiteY101" fmla="*/ 1281812 h 4572000"/>
              <a:gd name="connsiteX102" fmla="*/ 13930 w 2209800"/>
              <a:gd name="connsiteY102" fmla="*/ 1237044 h 4572000"/>
              <a:gd name="connsiteX103" fmla="*/ 8215 w 2209800"/>
              <a:gd name="connsiteY103" fmla="*/ 1079882 h 4572000"/>
              <a:gd name="connsiteX104" fmla="*/ 18692 w 2209800"/>
              <a:gd name="connsiteY104" fmla="*/ 997014 h 4572000"/>
              <a:gd name="connsiteX105" fmla="*/ 25360 w 2209800"/>
              <a:gd name="connsiteY105" fmla="*/ 942722 h 4572000"/>
              <a:gd name="connsiteX106" fmla="*/ 77747 w 2209800"/>
              <a:gd name="connsiteY106" fmla="*/ 799847 h 4572000"/>
              <a:gd name="connsiteX107" fmla="*/ 106322 w 2209800"/>
              <a:gd name="connsiteY107" fmla="*/ 736982 h 4572000"/>
              <a:gd name="connsiteX108" fmla="*/ 116800 w 2209800"/>
              <a:gd name="connsiteY108" fmla="*/ 715074 h 4572000"/>
              <a:gd name="connsiteX109" fmla="*/ 146327 w 2209800"/>
              <a:gd name="connsiteY109" fmla="*/ 616967 h 4572000"/>
              <a:gd name="connsiteX110" fmla="*/ 185380 w 2209800"/>
              <a:gd name="connsiteY110" fmla="*/ 563627 h 4572000"/>
              <a:gd name="connsiteX111" fmla="*/ 196810 w 2209800"/>
              <a:gd name="connsiteY111" fmla="*/ 560769 h 4572000"/>
              <a:gd name="connsiteX112" fmla="*/ 233957 w 2209800"/>
              <a:gd name="connsiteY112" fmla="*/ 543624 h 4572000"/>
              <a:gd name="connsiteX113" fmla="*/ 250150 w 2209800"/>
              <a:gd name="connsiteY113" fmla="*/ 486474 h 4572000"/>
              <a:gd name="connsiteX114" fmla="*/ 241577 w 2209800"/>
              <a:gd name="connsiteY114" fmla="*/ 438849 h 4572000"/>
              <a:gd name="connsiteX115" fmla="*/ 238720 w 2209800"/>
              <a:gd name="connsiteY115" fmla="*/ 424562 h 4572000"/>
              <a:gd name="connsiteX116" fmla="*/ 227290 w 2209800"/>
              <a:gd name="connsiteY116" fmla="*/ 350267 h 4572000"/>
              <a:gd name="connsiteX117" fmla="*/ 226337 w 2209800"/>
              <a:gd name="connsiteY117" fmla="*/ 341694 h 4572000"/>
              <a:gd name="connsiteX118" fmla="*/ 231100 w 2209800"/>
              <a:gd name="connsiteY118" fmla="*/ 283592 h 4572000"/>
              <a:gd name="connsiteX119" fmla="*/ 250150 w 2209800"/>
              <a:gd name="connsiteY119" fmla="*/ 201677 h 4572000"/>
              <a:gd name="connsiteX120" fmla="*/ 271105 w 2209800"/>
              <a:gd name="connsiteY120" fmla="*/ 155957 h 4572000"/>
              <a:gd name="connsiteX121" fmla="*/ 303490 w 2209800"/>
              <a:gd name="connsiteY121" fmla="*/ 101664 h 4572000"/>
              <a:gd name="connsiteX122" fmla="*/ 358735 w 2209800"/>
              <a:gd name="connsiteY122" fmla="*/ 38799 h 4572000"/>
              <a:gd name="connsiteX123" fmla="*/ 440650 w 2209800"/>
              <a:gd name="connsiteY123" fmla="*/ 13082 h 4572000"/>
              <a:gd name="connsiteX124" fmla="*/ 503515 w 2209800"/>
              <a:gd name="connsiteY124" fmla="*/ 8319 h 4572000"/>
              <a:gd name="connsiteX125" fmla="*/ 534947 w 2209800"/>
              <a:gd name="connsiteY125" fmla="*/ 21654 h 4572000"/>
              <a:gd name="connsiteX126" fmla="*/ 548282 w 2209800"/>
              <a:gd name="connsiteY126" fmla="*/ 24512 h 4572000"/>
              <a:gd name="connsiteX127" fmla="*/ 572095 w 2209800"/>
              <a:gd name="connsiteY127" fmla="*/ 26417 h 4572000"/>
              <a:gd name="connsiteX128" fmla="*/ 628292 w 2209800"/>
              <a:gd name="connsiteY128" fmla="*/ 46419 h 4572000"/>
              <a:gd name="connsiteX129" fmla="*/ 684490 w 2209800"/>
              <a:gd name="connsiteY129" fmla="*/ 67374 h 4572000"/>
              <a:gd name="connsiteX130" fmla="*/ 709255 w 2209800"/>
              <a:gd name="connsiteY130" fmla="*/ 85472 h 4572000"/>
              <a:gd name="connsiteX131" fmla="*/ 738782 w 2209800"/>
              <a:gd name="connsiteY131" fmla="*/ 103569 h 4572000"/>
              <a:gd name="connsiteX132" fmla="*/ 759737 w 2209800"/>
              <a:gd name="connsiteY132" fmla="*/ 131192 h 4572000"/>
              <a:gd name="connsiteX133" fmla="*/ 771167 w 2209800"/>
              <a:gd name="connsiteY133" fmla="*/ 139764 h 4572000"/>
              <a:gd name="connsiteX134" fmla="*/ 832127 w 2209800"/>
              <a:gd name="connsiteY134" fmla="*/ 195009 h 4572000"/>
              <a:gd name="connsiteX135" fmla="*/ 832127 w 2209800"/>
              <a:gd name="connsiteY135" fmla="*/ 215964 h 4572000"/>
              <a:gd name="connsiteX136" fmla="*/ 829270 w 2209800"/>
              <a:gd name="connsiteY136" fmla="*/ 235967 h 4572000"/>
              <a:gd name="connsiteX137" fmla="*/ 837842 w 2209800"/>
              <a:gd name="connsiteY137" fmla="*/ 255017 h 4572000"/>
              <a:gd name="connsiteX138" fmla="*/ 823555 w 2209800"/>
              <a:gd name="connsiteY138" fmla="*/ 266447 h 4572000"/>
              <a:gd name="connsiteX139" fmla="*/ 814030 w 2209800"/>
              <a:gd name="connsiteY139" fmla="*/ 267399 h 4572000"/>
              <a:gd name="connsiteX140" fmla="*/ 773072 w 2209800"/>
              <a:gd name="connsiteY140" fmla="*/ 283592 h 4572000"/>
              <a:gd name="connsiteX141" fmla="*/ 768310 w 2209800"/>
              <a:gd name="connsiteY141" fmla="*/ 287402 h 4572000"/>
              <a:gd name="connsiteX142" fmla="*/ 761642 w 2209800"/>
              <a:gd name="connsiteY142" fmla="*/ 322644 h 4572000"/>
              <a:gd name="connsiteX143" fmla="*/ 746402 w 2209800"/>
              <a:gd name="connsiteY143" fmla="*/ 404559 h 4572000"/>
              <a:gd name="connsiteX144" fmla="*/ 750212 w 2209800"/>
              <a:gd name="connsiteY144" fmla="*/ 420752 h 4572000"/>
              <a:gd name="connsiteX145" fmla="*/ 777835 w 2209800"/>
              <a:gd name="connsiteY145" fmla="*/ 487427 h 4572000"/>
              <a:gd name="connsiteX146" fmla="*/ 775930 w 2209800"/>
              <a:gd name="connsiteY146" fmla="*/ 519812 h 4572000"/>
              <a:gd name="connsiteX147" fmla="*/ 753070 w 2209800"/>
              <a:gd name="connsiteY147" fmla="*/ 536004 h 4572000"/>
              <a:gd name="connsiteX148" fmla="*/ 715922 w 2209800"/>
              <a:gd name="connsiteY148" fmla="*/ 566484 h 4572000"/>
              <a:gd name="connsiteX149" fmla="*/ 714017 w 2209800"/>
              <a:gd name="connsiteY149" fmla="*/ 574104 h 4572000"/>
              <a:gd name="connsiteX150" fmla="*/ 691157 w 2209800"/>
              <a:gd name="connsiteY150" fmla="*/ 606489 h 4572000"/>
              <a:gd name="connsiteX151" fmla="*/ 670202 w 2209800"/>
              <a:gd name="connsiteY151" fmla="*/ 643637 h 4572000"/>
              <a:gd name="connsiteX152" fmla="*/ 618767 w 2209800"/>
              <a:gd name="connsiteY152" fmla="*/ 695072 h 4572000"/>
              <a:gd name="connsiteX153" fmla="*/ 560665 w 2209800"/>
              <a:gd name="connsiteY153" fmla="*/ 677927 h 4572000"/>
              <a:gd name="connsiteX154" fmla="*/ 522565 w 2209800"/>
              <a:gd name="connsiteY154" fmla="*/ 659829 h 4572000"/>
              <a:gd name="connsiteX155" fmla="*/ 514945 w 2209800"/>
              <a:gd name="connsiteY155" fmla="*/ 661734 h 4572000"/>
              <a:gd name="connsiteX156" fmla="*/ 514945 w 2209800"/>
              <a:gd name="connsiteY156" fmla="*/ 669354 h 4572000"/>
              <a:gd name="connsiteX157" fmla="*/ 527327 w 2209800"/>
              <a:gd name="connsiteY157" fmla="*/ 686499 h 4572000"/>
              <a:gd name="connsiteX158" fmla="*/ 607337 w 2209800"/>
              <a:gd name="connsiteY158" fmla="*/ 783654 h 4572000"/>
              <a:gd name="connsiteX159" fmla="*/ 614957 w 2209800"/>
              <a:gd name="connsiteY159" fmla="*/ 799847 h 4572000"/>
              <a:gd name="connsiteX160" fmla="*/ 647342 w 2209800"/>
              <a:gd name="connsiteY160" fmla="*/ 859854 h 4572000"/>
              <a:gd name="connsiteX161" fmla="*/ 662582 w 2209800"/>
              <a:gd name="connsiteY161" fmla="*/ 895097 h 4572000"/>
              <a:gd name="connsiteX162" fmla="*/ 693062 w 2209800"/>
              <a:gd name="connsiteY162" fmla="*/ 953199 h 4572000"/>
              <a:gd name="connsiteX163" fmla="*/ 737830 w 2209800"/>
              <a:gd name="connsiteY163" fmla="*/ 1010349 h 4572000"/>
              <a:gd name="connsiteX164" fmla="*/ 745450 w 2209800"/>
              <a:gd name="connsiteY164" fmla="*/ 1040829 h 4572000"/>
              <a:gd name="connsiteX165" fmla="*/ 765452 w 2209800"/>
              <a:gd name="connsiteY165" fmla="*/ 1063689 h 4572000"/>
              <a:gd name="connsiteX166" fmla="*/ 781645 w 2209800"/>
              <a:gd name="connsiteY166" fmla="*/ 1062737 h 4572000"/>
              <a:gd name="connsiteX167" fmla="*/ 850225 w 2209800"/>
              <a:gd name="connsiteY167" fmla="*/ 1014159 h 4572000"/>
              <a:gd name="connsiteX168" fmla="*/ 875942 w 2209800"/>
              <a:gd name="connsiteY168" fmla="*/ 993204 h 4572000"/>
              <a:gd name="connsiteX169" fmla="*/ 914995 w 2209800"/>
              <a:gd name="connsiteY169" fmla="*/ 959867 h 4572000"/>
              <a:gd name="connsiteX170" fmla="*/ 980717 w 2209800"/>
              <a:gd name="connsiteY170" fmla="*/ 896049 h 4572000"/>
              <a:gd name="connsiteX171" fmla="*/ 1082635 w 2209800"/>
              <a:gd name="connsiteY171" fmla="*/ 800799 h 4572000"/>
              <a:gd name="connsiteX172" fmla="*/ 1120735 w 2209800"/>
              <a:gd name="connsiteY172" fmla="*/ 755079 h 4572000"/>
              <a:gd name="connsiteX173" fmla="*/ 1155977 w 2209800"/>
              <a:gd name="connsiteY173" fmla="*/ 665544 h 4572000"/>
              <a:gd name="connsiteX174" fmla="*/ 1169312 w 2209800"/>
              <a:gd name="connsiteY174" fmla="*/ 635064 h 4572000"/>
              <a:gd name="connsiteX175" fmla="*/ 1189315 w 2209800"/>
              <a:gd name="connsiteY175" fmla="*/ 613157 h 4572000"/>
              <a:gd name="connsiteX176" fmla="*/ 1292185 w 2209800"/>
              <a:gd name="connsiteY176" fmla="*/ 570294 h 4572000"/>
              <a:gd name="connsiteX177" fmla="*/ 1308377 w 2209800"/>
              <a:gd name="connsiteY177" fmla="*/ 568389 h 4572000"/>
              <a:gd name="connsiteX178" fmla="*/ 1314092 w 2209800"/>
              <a:gd name="connsiteY178" fmla="*/ 552197 h 4572000"/>
              <a:gd name="connsiteX179" fmla="*/ 1339810 w 2209800"/>
              <a:gd name="connsiteY179" fmla="*/ 415989 h 4572000"/>
              <a:gd name="connsiteX180" fmla="*/ 1362670 w 2209800"/>
              <a:gd name="connsiteY180" fmla="*/ 295022 h 4572000"/>
              <a:gd name="connsiteX181" fmla="*/ 1376957 w 2209800"/>
              <a:gd name="connsiteY181" fmla="*/ 199772 h 4572000"/>
              <a:gd name="connsiteX182" fmla="*/ 1420772 w 2209800"/>
              <a:gd name="connsiteY182" fmla="*/ 168339 h 4572000"/>
              <a:gd name="connsiteX183" fmla="*/ 1502687 w 2209800"/>
              <a:gd name="connsiteY183" fmla="*/ 196914 h 4572000"/>
              <a:gd name="connsiteX184" fmla="*/ 1726525 w 2209800"/>
              <a:gd name="connsiteY184" fmla="*/ 326454 h 4572000"/>
              <a:gd name="connsiteX185" fmla="*/ 1907500 w 2209800"/>
              <a:gd name="connsiteY185" fmla="*/ 446469 h 4572000"/>
              <a:gd name="connsiteX186" fmla="*/ 2032277 w 2209800"/>
              <a:gd name="connsiteY186" fmla="*/ 540767 h 4572000"/>
              <a:gd name="connsiteX187" fmla="*/ 2127527 w 2209800"/>
              <a:gd name="connsiteY187" fmla="*/ 624587 h 4572000"/>
              <a:gd name="connsiteX188" fmla="*/ 2143720 w 2209800"/>
              <a:gd name="connsiteY188" fmla="*/ 656972 h 4572000"/>
              <a:gd name="connsiteX189" fmla="*/ 2154197 w 2209800"/>
              <a:gd name="connsiteY189" fmla="*/ 681737 h 4572000"/>
              <a:gd name="connsiteX190" fmla="*/ 2201822 w 2209800"/>
              <a:gd name="connsiteY190" fmla="*/ 776987 h 4572000"/>
              <a:gd name="connsiteX191" fmla="*/ 2191345 w 2209800"/>
              <a:gd name="connsiteY191" fmla="*/ 810324 h 4572000"/>
              <a:gd name="connsiteX192" fmla="*/ 2128480 w 2209800"/>
              <a:gd name="connsiteY192" fmla="*/ 838899 h 4572000"/>
              <a:gd name="connsiteX193" fmla="*/ 1975127 w 2209800"/>
              <a:gd name="connsiteY193" fmla="*/ 909384 h 4572000"/>
              <a:gd name="connsiteX194" fmla="*/ 1919882 w 2209800"/>
              <a:gd name="connsiteY194" fmla="*/ 954152 h 4572000"/>
              <a:gd name="connsiteX195" fmla="*/ 1789390 w 2209800"/>
              <a:gd name="connsiteY195" fmla="*/ 1127507 h 4572000"/>
              <a:gd name="connsiteX196" fmla="*/ 1718905 w 2209800"/>
              <a:gd name="connsiteY196" fmla="*/ 1210374 h 4572000"/>
              <a:gd name="connsiteX197" fmla="*/ 1712237 w 2209800"/>
              <a:gd name="connsiteY197" fmla="*/ 1233234 h 4572000"/>
              <a:gd name="connsiteX198" fmla="*/ 1712237 w 2209800"/>
              <a:gd name="connsiteY198" fmla="*/ 1248474 h 4572000"/>
              <a:gd name="connsiteX199" fmla="*/ 1689377 w 2209800"/>
              <a:gd name="connsiteY199" fmla="*/ 1266572 h 4572000"/>
              <a:gd name="connsiteX200" fmla="*/ 1677947 w 2209800"/>
              <a:gd name="connsiteY200" fmla="*/ 1277049 h 4572000"/>
              <a:gd name="connsiteX201" fmla="*/ 1679852 w 2209800"/>
              <a:gd name="connsiteY201" fmla="*/ 1324674 h 4572000"/>
              <a:gd name="connsiteX202" fmla="*/ 1683662 w 2209800"/>
              <a:gd name="connsiteY202" fmla="*/ 1338009 h 4572000"/>
              <a:gd name="connsiteX203" fmla="*/ 1676042 w 2209800"/>
              <a:gd name="connsiteY203" fmla="*/ 1374204 h 4572000"/>
              <a:gd name="connsiteX204" fmla="*/ 1663660 w 2209800"/>
              <a:gd name="connsiteY204" fmla="*/ 1398969 h 4572000"/>
              <a:gd name="connsiteX205" fmla="*/ 1620797 w 2209800"/>
              <a:gd name="connsiteY205" fmla="*/ 1477074 h 4572000"/>
              <a:gd name="connsiteX206" fmla="*/ 1596032 w 2209800"/>
              <a:gd name="connsiteY206" fmla="*/ 1509459 h 4572000"/>
              <a:gd name="connsiteX207" fmla="*/ 1565552 w 2209800"/>
              <a:gd name="connsiteY207" fmla="*/ 1588517 h 4572000"/>
              <a:gd name="connsiteX208" fmla="*/ 1510307 w 2209800"/>
              <a:gd name="connsiteY208" fmla="*/ 1754252 h 4572000"/>
              <a:gd name="connsiteX209" fmla="*/ 1486495 w 2209800"/>
              <a:gd name="connsiteY209" fmla="*/ 1843787 h 4572000"/>
              <a:gd name="connsiteX210" fmla="*/ 1451252 w 2209800"/>
              <a:gd name="connsiteY210" fmla="*/ 1860932 h 4572000"/>
              <a:gd name="connsiteX211" fmla="*/ 1342667 w 2209800"/>
              <a:gd name="connsiteY211" fmla="*/ 1806639 h 4572000"/>
              <a:gd name="connsiteX212" fmla="*/ 1325522 w 2209800"/>
              <a:gd name="connsiteY212" fmla="*/ 1794257 h 4572000"/>
              <a:gd name="connsiteX213" fmla="*/ 1321712 w 2209800"/>
              <a:gd name="connsiteY213" fmla="*/ 1768539 h 4572000"/>
              <a:gd name="connsiteX214" fmla="*/ 1360765 w 2209800"/>
              <a:gd name="connsiteY214" fmla="*/ 1689482 h 4572000"/>
              <a:gd name="connsiteX215" fmla="*/ 1358860 w 2209800"/>
              <a:gd name="connsiteY215" fmla="*/ 1681862 h 4572000"/>
              <a:gd name="connsiteX216" fmla="*/ 1353145 w 2209800"/>
              <a:gd name="connsiteY216" fmla="*/ 1683767 h 4572000"/>
              <a:gd name="connsiteX217" fmla="*/ 1352192 w 2209800"/>
              <a:gd name="connsiteY217" fmla="*/ 1686624 h 4572000"/>
              <a:gd name="connsiteX218" fmla="*/ 1284565 w 2209800"/>
              <a:gd name="connsiteY218" fmla="*/ 1725677 h 4572000"/>
              <a:gd name="connsiteX219" fmla="*/ 1127402 w 2209800"/>
              <a:gd name="connsiteY219" fmla="*/ 1719009 h 4572000"/>
              <a:gd name="connsiteX220" fmla="*/ 1075015 w 2209800"/>
              <a:gd name="connsiteY220" fmla="*/ 1708532 h 4572000"/>
              <a:gd name="connsiteX221" fmla="*/ 979765 w 2209800"/>
              <a:gd name="connsiteY221" fmla="*/ 1695197 h 4572000"/>
              <a:gd name="connsiteX222" fmla="*/ 947380 w 2209800"/>
              <a:gd name="connsiteY222" fmla="*/ 1689482 h 4572000"/>
              <a:gd name="connsiteX223" fmla="*/ 935950 w 2209800"/>
              <a:gd name="connsiteY223" fmla="*/ 1688529 h 4572000"/>
              <a:gd name="connsiteX224" fmla="*/ 904517 w 2209800"/>
              <a:gd name="connsiteY224" fmla="*/ 1689482 h 4572000"/>
              <a:gd name="connsiteX225" fmla="*/ 885467 w 2209800"/>
              <a:gd name="connsiteY225" fmla="*/ 1710437 h 4572000"/>
              <a:gd name="connsiteX226" fmla="*/ 1225510 w 2209800"/>
              <a:gd name="connsiteY226" fmla="*/ 1051307 h 4572000"/>
              <a:gd name="connsiteX227" fmla="*/ 1219795 w 2209800"/>
              <a:gd name="connsiteY227" fmla="*/ 1039877 h 4572000"/>
              <a:gd name="connsiteX228" fmla="*/ 1209317 w 2209800"/>
              <a:gd name="connsiteY228" fmla="*/ 1047497 h 4572000"/>
              <a:gd name="connsiteX229" fmla="*/ 1189315 w 2209800"/>
              <a:gd name="connsiteY229" fmla="*/ 1070357 h 4572000"/>
              <a:gd name="connsiteX230" fmla="*/ 1111210 w 2209800"/>
              <a:gd name="connsiteY230" fmla="*/ 1141794 h 4572000"/>
              <a:gd name="connsiteX231" fmla="*/ 983575 w 2209800"/>
              <a:gd name="connsiteY231" fmla="*/ 1257047 h 4572000"/>
              <a:gd name="connsiteX232" fmla="*/ 883562 w 2209800"/>
              <a:gd name="connsiteY232" fmla="*/ 1344677 h 4572000"/>
              <a:gd name="connsiteX233" fmla="*/ 867370 w 2209800"/>
              <a:gd name="connsiteY233" fmla="*/ 1358964 h 4572000"/>
              <a:gd name="connsiteX234" fmla="*/ 869275 w 2209800"/>
              <a:gd name="connsiteY234" fmla="*/ 1381824 h 4572000"/>
              <a:gd name="connsiteX235" fmla="*/ 900707 w 2209800"/>
              <a:gd name="connsiteY235" fmla="*/ 1388492 h 4572000"/>
              <a:gd name="connsiteX236" fmla="*/ 959762 w 2209800"/>
              <a:gd name="connsiteY236" fmla="*/ 1378014 h 4572000"/>
              <a:gd name="connsiteX237" fmla="*/ 977860 w 2209800"/>
              <a:gd name="connsiteY237" fmla="*/ 1378014 h 4572000"/>
              <a:gd name="connsiteX238" fmla="*/ 1017865 w 2209800"/>
              <a:gd name="connsiteY238" fmla="*/ 1390397 h 4572000"/>
              <a:gd name="connsiteX239" fmla="*/ 1092160 w 2209800"/>
              <a:gd name="connsiteY239" fmla="*/ 1401827 h 4572000"/>
              <a:gd name="connsiteX240" fmla="*/ 1178837 w 2209800"/>
              <a:gd name="connsiteY240" fmla="*/ 1394207 h 4572000"/>
              <a:gd name="connsiteX241" fmla="*/ 1212175 w 2209800"/>
              <a:gd name="connsiteY241" fmla="*/ 1358964 h 4572000"/>
              <a:gd name="connsiteX242" fmla="*/ 1218842 w 2209800"/>
              <a:gd name="connsiteY242" fmla="*/ 1131317 h 4572000"/>
              <a:gd name="connsiteX243" fmla="*/ 1225510 w 2209800"/>
              <a:gd name="connsiteY243" fmla="*/ 1051307 h 4572000"/>
              <a:gd name="connsiteX244" fmla="*/ 574000 w 2209800"/>
              <a:gd name="connsiteY244" fmla="*/ 3282062 h 4572000"/>
              <a:gd name="connsiteX245" fmla="*/ 576857 w 2209800"/>
              <a:gd name="connsiteY245" fmla="*/ 3288729 h 4572000"/>
              <a:gd name="connsiteX246" fmla="*/ 579715 w 2209800"/>
              <a:gd name="connsiteY246" fmla="*/ 3280157 h 4572000"/>
              <a:gd name="connsiteX247" fmla="*/ 599717 w 2209800"/>
              <a:gd name="connsiteY247" fmla="*/ 3233484 h 4572000"/>
              <a:gd name="connsiteX248" fmla="*/ 619720 w 2209800"/>
              <a:gd name="connsiteY248" fmla="*/ 3218244 h 4572000"/>
              <a:gd name="connsiteX249" fmla="*/ 634007 w 2209800"/>
              <a:gd name="connsiteY249" fmla="*/ 3211577 h 4572000"/>
              <a:gd name="connsiteX250" fmla="*/ 652105 w 2209800"/>
              <a:gd name="connsiteY250" fmla="*/ 3183954 h 4572000"/>
              <a:gd name="connsiteX251" fmla="*/ 644485 w 2209800"/>
              <a:gd name="connsiteY251" fmla="*/ 3169667 h 4572000"/>
              <a:gd name="connsiteX252" fmla="*/ 619720 w 2209800"/>
              <a:gd name="connsiteY252" fmla="*/ 3131567 h 4572000"/>
              <a:gd name="connsiteX253" fmla="*/ 620672 w 2209800"/>
              <a:gd name="connsiteY253" fmla="*/ 3102992 h 4572000"/>
              <a:gd name="connsiteX254" fmla="*/ 602575 w 2209800"/>
              <a:gd name="connsiteY254" fmla="*/ 3070607 h 4572000"/>
              <a:gd name="connsiteX255" fmla="*/ 597812 w 2209800"/>
              <a:gd name="connsiteY255" fmla="*/ 3094419 h 4572000"/>
              <a:gd name="connsiteX256" fmla="*/ 593050 w 2209800"/>
              <a:gd name="connsiteY256" fmla="*/ 3129662 h 4572000"/>
              <a:gd name="connsiteX257" fmla="*/ 581620 w 2209800"/>
              <a:gd name="connsiteY257" fmla="*/ 3231579 h 4572000"/>
              <a:gd name="connsiteX258" fmla="*/ 574000 w 2209800"/>
              <a:gd name="connsiteY258" fmla="*/ 3282062 h 4572000"/>
              <a:gd name="connsiteX259" fmla="*/ 337780 w 2209800"/>
              <a:gd name="connsiteY259" fmla="*/ 4482212 h 4572000"/>
              <a:gd name="connsiteX260" fmla="*/ 329207 w 2209800"/>
              <a:gd name="connsiteY260" fmla="*/ 4370769 h 4572000"/>
              <a:gd name="connsiteX261" fmla="*/ 316825 w 2209800"/>
              <a:gd name="connsiteY261" fmla="*/ 4340290 h 4572000"/>
              <a:gd name="connsiteX262" fmla="*/ 308252 w 2209800"/>
              <a:gd name="connsiteY262" fmla="*/ 4340290 h 4572000"/>
              <a:gd name="connsiteX263" fmla="*/ 292060 w 2209800"/>
              <a:gd name="connsiteY263" fmla="*/ 4368865 h 4572000"/>
              <a:gd name="connsiteX264" fmla="*/ 289202 w 2209800"/>
              <a:gd name="connsiteY264" fmla="*/ 4401249 h 4572000"/>
              <a:gd name="connsiteX265" fmla="*/ 326350 w 2209800"/>
              <a:gd name="connsiteY265" fmla="*/ 4486974 h 4572000"/>
              <a:gd name="connsiteX266" fmla="*/ 333970 w 2209800"/>
              <a:gd name="connsiteY266" fmla="*/ 4495547 h 4572000"/>
              <a:gd name="connsiteX267" fmla="*/ 336827 w 2209800"/>
              <a:gd name="connsiteY267" fmla="*/ 4485069 h 4572000"/>
              <a:gd name="connsiteX268" fmla="*/ 337780 w 2209800"/>
              <a:gd name="connsiteY268" fmla="*/ 4482212 h 4572000"/>
              <a:gd name="connsiteX269" fmla="*/ 1225510 w 2209800"/>
              <a:gd name="connsiteY269" fmla="*/ 903669 h 4572000"/>
              <a:gd name="connsiteX270" fmla="*/ 1225510 w 2209800"/>
              <a:gd name="connsiteY270" fmla="*/ 903669 h 4572000"/>
              <a:gd name="connsiteX271" fmla="*/ 1225510 w 2209800"/>
              <a:gd name="connsiteY271" fmla="*/ 891287 h 4572000"/>
              <a:gd name="connsiteX272" fmla="*/ 1222652 w 2209800"/>
              <a:gd name="connsiteY272" fmla="*/ 862712 h 4572000"/>
              <a:gd name="connsiteX273" fmla="*/ 1194077 w 2209800"/>
              <a:gd name="connsiteY273" fmla="*/ 877952 h 4572000"/>
              <a:gd name="connsiteX274" fmla="*/ 1189315 w 2209800"/>
              <a:gd name="connsiteY274" fmla="*/ 881762 h 4572000"/>
              <a:gd name="connsiteX275" fmla="*/ 1187410 w 2209800"/>
              <a:gd name="connsiteY275" fmla="*/ 901764 h 4572000"/>
              <a:gd name="connsiteX276" fmla="*/ 1215985 w 2209800"/>
              <a:gd name="connsiteY276" fmla="*/ 936054 h 4572000"/>
              <a:gd name="connsiteX277" fmla="*/ 1222652 w 2209800"/>
              <a:gd name="connsiteY277" fmla="*/ 941769 h 4572000"/>
              <a:gd name="connsiteX278" fmla="*/ 1224557 w 2209800"/>
              <a:gd name="connsiteY278" fmla="*/ 933197 h 4572000"/>
              <a:gd name="connsiteX279" fmla="*/ 1225510 w 2209800"/>
              <a:gd name="connsiteY279" fmla="*/ 903669 h 45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</a:cxnLst>
            <a:rect l="l" t="t" r="r" b="b"/>
            <a:pathLst>
              <a:path w="2209800" h="4572000">
                <a:moveTo>
                  <a:pt x="885467" y="1710437"/>
                </a:moveTo>
                <a:cubicBezTo>
                  <a:pt x="887372" y="1721867"/>
                  <a:pt x="890230" y="1737107"/>
                  <a:pt x="892135" y="1752347"/>
                </a:cubicBezTo>
                <a:cubicBezTo>
                  <a:pt x="894040" y="1764729"/>
                  <a:pt x="896897" y="1778064"/>
                  <a:pt x="897850" y="1790447"/>
                </a:cubicBezTo>
                <a:cubicBezTo>
                  <a:pt x="900707" y="1838072"/>
                  <a:pt x="899755" y="1885697"/>
                  <a:pt x="904517" y="1932369"/>
                </a:cubicBezTo>
                <a:cubicBezTo>
                  <a:pt x="908327" y="1972374"/>
                  <a:pt x="915947" y="2011427"/>
                  <a:pt x="921662" y="2051432"/>
                </a:cubicBezTo>
                <a:cubicBezTo>
                  <a:pt x="924520" y="2068577"/>
                  <a:pt x="926425" y="2084769"/>
                  <a:pt x="928330" y="2101914"/>
                </a:cubicBezTo>
                <a:cubicBezTo>
                  <a:pt x="934045" y="2149539"/>
                  <a:pt x="938807" y="2197164"/>
                  <a:pt x="946427" y="2244789"/>
                </a:cubicBezTo>
                <a:cubicBezTo>
                  <a:pt x="949285" y="2260029"/>
                  <a:pt x="949285" y="2277174"/>
                  <a:pt x="962620" y="2288604"/>
                </a:cubicBezTo>
                <a:cubicBezTo>
                  <a:pt x="972145" y="2297177"/>
                  <a:pt x="970240" y="2308607"/>
                  <a:pt x="968335" y="2320037"/>
                </a:cubicBezTo>
                <a:cubicBezTo>
                  <a:pt x="962620" y="2356232"/>
                  <a:pt x="961667" y="2391474"/>
                  <a:pt x="973097" y="2427669"/>
                </a:cubicBezTo>
                <a:cubicBezTo>
                  <a:pt x="983575" y="2461959"/>
                  <a:pt x="987385" y="2498154"/>
                  <a:pt x="978812" y="2535302"/>
                </a:cubicBezTo>
                <a:cubicBezTo>
                  <a:pt x="975955" y="2546732"/>
                  <a:pt x="977860" y="2562924"/>
                  <a:pt x="984527" y="2573402"/>
                </a:cubicBezTo>
                <a:cubicBezTo>
                  <a:pt x="1000720" y="2598167"/>
                  <a:pt x="1001672" y="2626742"/>
                  <a:pt x="1006435" y="2653412"/>
                </a:cubicBezTo>
                <a:cubicBezTo>
                  <a:pt x="1015960" y="2703894"/>
                  <a:pt x="1022627" y="2754377"/>
                  <a:pt x="1032152" y="2803907"/>
                </a:cubicBezTo>
                <a:cubicBezTo>
                  <a:pt x="1042630" y="2859152"/>
                  <a:pt x="1054060" y="2913444"/>
                  <a:pt x="1064537" y="2968689"/>
                </a:cubicBezTo>
                <a:cubicBezTo>
                  <a:pt x="1070252" y="2998217"/>
                  <a:pt x="1075015" y="3027744"/>
                  <a:pt x="1080730" y="3057272"/>
                </a:cubicBezTo>
                <a:cubicBezTo>
                  <a:pt x="1082635" y="3066797"/>
                  <a:pt x="1084540" y="3077274"/>
                  <a:pt x="1086445" y="3086799"/>
                </a:cubicBezTo>
                <a:cubicBezTo>
                  <a:pt x="1098827" y="3140139"/>
                  <a:pt x="1092160" y="3189669"/>
                  <a:pt x="1071205" y="3240152"/>
                </a:cubicBezTo>
                <a:cubicBezTo>
                  <a:pt x="1055965" y="3277299"/>
                  <a:pt x="1045487" y="3316352"/>
                  <a:pt x="1031200" y="3353499"/>
                </a:cubicBezTo>
                <a:cubicBezTo>
                  <a:pt x="1015960" y="3391599"/>
                  <a:pt x="1002625" y="3430652"/>
                  <a:pt x="980717" y="3465894"/>
                </a:cubicBezTo>
                <a:cubicBezTo>
                  <a:pt x="960715" y="3498279"/>
                  <a:pt x="946427" y="3534474"/>
                  <a:pt x="928330" y="3567812"/>
                </a:cubicBezTo>
                <a:cubicBezTo>
                  <a:pt x="888325" y="3644964"/>
                  <a:pt x="846415" y="3720212"/>
                  <a:pt x="801647" y="3794507"/>
                </a:cubicBezTo>
                <a:cubicBezTo>
                  <a:pt x="797837" y="3801174"/>
                  <a:pt x="795932" y="3808794"/>
                  <a:pt x="793075" y="3816414"/>
                </a:cubicBezTo>
                <a:cubicBezTo>
                  <a:pt x="791170" y="3822129"/>
                  <a:pt x="789265" y="3827844"/>
                  <a:pt x="786407" y="3832607"/>
                </a:cubicBezTo>
                <a:cubicBezTo>
                  <a:pt x="773072" y="3859277"/>
                  <a:pt x="754975" y="3882137"/>
                  <a:pt x="734972" y="3904997"/>
                </a:cubicBezTo>
                <a:cubicBezTo>
                  <a:pt x="714970" y="3926904"/>
                  <a:pt x="698777" y="3953574"/>
                  <a:pt x="683537" y="3978339"/>
                </a:cubicBezTo>
                <a:cubicBezTo>
                  <a:pt x="659725" y="4015487"/>
                  <a:pt x="637817" y="4054539"/>
                  <a:pt x="614005" y="4091687"/>
                </a:cubicBezTo>
                <a:cubicBezTo>
                  <a:pt x="598765" y="4116452"/>
                  <a:pt x="592097" y="4138359"/>
                  <a:pt x="609242" y="4165982"/>
                </a:cubicBezTo>
                <a:cubicBezTo>
                  <a:pt x="624482" y="4190747"/>
                  <a:pt x="635912" y="4218369"/>
                  <a:pt x="646390" y="4245040"/>
                </a:cubicBezTo>
                <a:cubicBezTo>
                  <a:pt x="653057" y="4260280"/>
                  <a:pt x="660677" y="4273615"/>
                  <a:pt x="675917" y="4280282"/>
                </a:cubicBezTo>
                <a:cubicBezTo>
                  <a:pt x="688300" y="4285997"/>
                  <a:pt x="692110" y="4294569"/>
                  <a:pt x="686395" y="4306952"/>
                </a:cubicBezTo>
                <a:cubicBezTo>
                  <a:pt x="683537" y="4313619"/>
                  <a:pt x="683537" y="4318382"/>
                  <a:pt x="692110" y="4324097"/>
                </a:cubicBezTo>
                <a:cubicBezTo>
                  <a:pt x="724495" y="4346005"/>
                  <a:pt x="754975" y="4370769"/>
                  <a:pt x="793075" y="4383152"/>
                </a:cubicBezTo>
                <a:cubicBezTo>
                  <a:pt x="803552" y="4386962"/>
                  <a:pt x="814030" y="4391724"/>
                  <a:pt x="821650" y="4398392"/>
                </a:cubicBezTo>
                <a:cubicBezTo>
                  <a:pt x="831175" y="4406965"/>
                  <a:pt x="838795" y="4416490"/>
                  <a:pt x="854035" y="4415537"/>
                </a:cubicBezTo>
                <a:cubicBezTo>
                  <a:pt x="858797" y="4415537"/>
                  <a:pt x="864512" y="4421252"/>
                  <a:pt x="868322" y="4425062"/>
                </a:cubicBezTo>
                <a:cubicBezTo>
                  <a:pt x="874990" y="4430777"/>
                  <a:pt x="880705" y="4439349"/>
                  <a:pt x="887372" y="4444112"/>
                </a:cubicBezTo>
                <a:cubicBezTo>
                  <a:pt x="901660" y="4452684"/>
                  <a:pt x="906422" y="4463162"/>
                  <a:pt x="898802" y="4479355"/>
                </a:cubicBezTo>
                <a:cubicBezTo>
                  <a:pt x="895945" y="4486022"/>
                  <a:pt x="900707" y="4496499"/>
                  <a:pt x="890230" y="4500309"/>
                </a:cubicBezTo>
                <a:cubicBezTo>
                  <a:pt x="877847" y="4505072"/>
                  <a:pt x="864512" y="4513644"/>
                  <a:pt x="854035" y="4511740"/>
                </a:cubicBezTo>
                <a:cubicBezTo>
                  <a:pt x="825460" y="4506024"/>
                  <a:pt x="798790" y="4518407"/>
                  <a:pt x="772120" y="4520312"/>
                </a:cubicBezTo>
                <a:cubicBezTo>
                  <a:pt x="761642" y="4521265"/>
                  <a:pt x="750212" y="4524122"/>
                  <a:pt x="739735" y="4525074"/>
                </a:cubicBezTo>
                <a:cubicBezTo>
                  <a:pt x="726400" y="4526027"/>
                  <a:pt x="713065" y="4524122"/>
                  <a:pt x="699730" y="4525074"/>
                </a:cubicBezTo>
                <a:cubicBezTo>
                  <a:pt x="646390" y="4528884"/>
                  <a:pt x="595907" y="4516502"/>
                  <a:pt x="545425" y="4504119"/>
                </a:cubicBezTo>
                <a:cubicBezTo>
                  <a:pt x="533042" y="4501262"/>
                  <a:pt x="519707" y="4501262"/>
                  <a:pt x="506372" y="4501262"/>
                </a:cubicBezTo>
                <a:cubicBezTo>
                  <a:pt x="502562" y="4501262"/>
                  <a:pt x="496847" y="4506024"/>
                  <a:pt x="495895" y="4508882"/>
                </a:cubicBezTo>
                <a:cubicBezTo>
                  <a:pt x="492085" y="4523169"/>
                  <a:pt x="482560" y="4525074"/>
                  <a:pt x="470177" y="4525074"/>
                </a:cubicBezTo>
                <a:cubicBezTo>
                  <a:pt x="442555" y="4525074"/>
                  <a:pt x="414932" y="4525074"/>
                  <a:pt x="388262" y="4525074"/>
                </a:cubicBezTo>
                <a:cubicBezTo>
                  <a:pt x="378737" y="4525074"/>
                  <a:pt x="367307" y="4520312"/>
                  <a:pt x="358735" y="4523169"/>
                </a:cubicBezTo>
                <a:cubicBezTo>
                  <a:pt x="354925" y="4525074"/>
                  <a:pt x="355877" y="4539362"/>
                  <a:pt x="353020" y="4547934"/>
                </a:cubicBezTo>
                <a:cubicBezTo>
                  <a:pt x="346352" y="4566984"/>
                  <a:pt x="337780" y="4571747"/>
                  <a:pt x="316825" y="4568890"/>
                </a:cubicBezTo>
                <a:cubicBezTo>
                  <a:pt x="307300" y="4567937"/>
                  <a:pt x="296822" y="4566032"/>
                  <a:pt x="287297" y="4562222"/>
                </a:cubicBezTo>
                <a:cubicBezTo>
                  <a:pt x="249197" y="4546982"/>
                  <a:pt x="210145" y="4533647"/>
                  <a:pt x="175855" y="4508882"/>
                </a:cubicBezTo>
                <a:cubicBezTo>
                  <a:pt x="128230" y="4475544"/>
                  <a:pt x="100607" y="4429824"/>
                  <a:pt x="85367" y="4374580"/>
                </a:cubicBezTo>
                <a:cubicBezTo>
                  <a:pt x="80605" y="4358387"/>
                  <a:pt x="76795" y="4341242"/>
                  <a:pt x="74890" y="4325049"/>
                </a:cubicBezTo>
                <a:cubicBezTo>
                  <a:pt x="73937" y="4315524"/>
                  <a:pt x="69175" y="4305047"/>
                  <a:pt x="81557" y="4298380"/>
                </a:cubicBezTo>
                <a:cubicBezTo>
                  <a:pt x="83462" y="4297427"/>
                  <a:pt x="84415" y="4292665"/>
                  <a:pt x="84415" y="4290759"/>
                </a:cubicBezTo>
                <a:cubicBezTo>
                  <a:pt x="80605" y="4262184"/>
                  <a:pt x="78700" y="4232657"/>
                  <a:pt x="72032" y="4205034"/>
                </a:cubicBezTo>
                <a:cubicBezTo>
                  <a:pt x="69175" y="4194557"/>
                  <a:pt x="54887" y="4186937"/>
                  <a:pt x="46315" y="4178364"/>
                </a:cubicBezTo>
                <a:cubicBezTo>
                  <a:pt x="43457" y="4175507"/>
                  <a:pt x="37742" y="4171697"/>
                  <a:pt x="37742" y="4167887"/>
                </a:cubicBezTo>
                <a:cubicBezTo>
                  <a:pt x="29170" y="4128834"/>
                  <a:pt x="20597" y="4089782"/>
                  <a:pt x="12977" y="4050729"/>
                </a:cubicBezTo>
                <a:cubicBezTo>
                  <a:pt x="10120" y="4037394"/>
                  <a:pt x="8215" y="4023107"/>
                  <a:pt x="7262" y="4008819"/>
                </a:cubicBezTo>
                <a:cubicBezTo>
                  <a:pt x="6310" y="3997389"/>
                  <a:pt x="11072" y="3989769"/>
                  <a:pt x="22502" y="3985959"/>
                </a:cubicBezTo>
                <a:cubicBezTo>
                  <a:pt x="32980" y="3983102"/>
                  <a:pt x="43457" y="3978339"/>
                  <a:pt x="53935" y="3975482"/>
                </a:cubicBezTo>
                <a:cubicBezTo>
                  <a:pt x="56792" y="3974529"/>
                  <a:pt x="61555" y="3976434"/>
                  <a:pt x="62507" y="3974529"/>
                </a:cubicBezTo>
                <a:cubicBezTo>
                  <a:pt x="77747" y="3954527"/>
                  <a:pt x="101560" y="3962147"/>
                  <a:pt x="120610" y="3955479"/>
                </a:cubicBezTo>
                <a:cubicBezTo>
                  <a:pt x="141565" y="3947859"/>
                  <a:pt x="161567" y="3945002"/>
                  <a:pt x="182522" y="3945954"/>
                </a:cubicBezTo>
                <a:cubicBezTo>
                  <a:pt x="193952" y="3946907"/>
                  <a:pt x="200620" y="3942144"/>
                  <a:pt x="207287" y="3932619"/>
                </a:cubicBezTo>
                <a:cubicBezTo>
                  <a:pt x="213955" y="3923094"/>
                  <a:pt x="224432" y="3916427"/>
                  <a:pt x="233005" y="3907854"/>
                </a:cubicBezTo>
                <a:cubicBezTo>
                  <a:pt x="240625" y="3898329"/>
                  <a:pt x="239672" y="3894519"/>
                  <a:pt x="228242" y="3892614"/>
                </a:cubicBezTo>
                <a:cubicBezTo>
                  <a:pt x="217765" y="3890709"/>
                  <a:pt x="213002" y="3886899"/>
                  <a:pt x="219670" y="3876422"/>
                </a:cubicBezTo>
                <a:cubicBezTo>
                  <a:pt x="227290" y="3864992"/>
                  <a:pt x="228242" y="3851657"/>
                  <a:pt x="228242" y="3838322"/>
                </a:cubicBezTo>
                <a:cubicBezTo>
                  <a:pt x="228242" y="3831654"/>
                  <a:pt x="230147" y="3824034"/>
                  <a:pt x="231100" y="3817367"/>
                </a:cubicBezTo>
                <a:cubicBezTo>
                  <a:pt x="232052" y="3804984"/>
                  <a:pt x="235862" y="3791649"/>
                  <a:pt x="232052" y="3781172"/>
                </a:cubicBezTo>
                <a:cubicBezTo>
                  <a:pt x="226337" y="3764027"/>
                  <a:pt x="227290" y="3746882"/>
                  <a:pt x="227290" y="3730689"/>
                </a:cubicBezTo>
                <a:cubicBezTo>
                  <a:pt x="225385" y="3691637"/>
                  <a:pt x="222527" y="3652584"/>
                  <a:pt x="221575" y="3612579"/>
                </a:cubicBezTo>
                <a:cubicBezTo>
                  <a:pt x="220622" y="3572574"/>
                  <a:pt x="225385" y="3532569"/>
                  <a:pt x="220622" y="3493517"/>
                </a:cubicBezTo>
                <a:cubicBezTo>
                  <a:pt x="213955" y="3434462"/>
                  <a:pt x="219670" y="3376359"/>
                  <a:pt x="215860" y="3317304"/>
                </a:cubicBezTo>
                <a:cubicBezTo>
                  <a:pt x="213955" y="3281109"/>
                  <a:pt x="208240" y="3245867"/>
                  <a:pt x="201572" y="3209672"/>
                </a:cubicBezTo>
                <a:cubicBezTo>
                  <a:pt x="193952" y="3168714"/>
                  <a:pt x="187285" y="3126804"/>
                  <a:pt x="183475" y="3084894"/>
                </a:cubicBezTo>
                <a:cubicBezTo>
                  <a:pt x="180617" y="3049652"/>
                  <a:pt x="184427" y="3014409"/>
                  <a:pt x="172997" y="2980119"/>
                </a:cubicBezTo>
                <a:cubicBezTo>
                  <a:pt x="172045" y="2978214"/>
                  <a:pt x="172045" y="2976309"/>
                  <a:pt x="172045" y="2974404"/>
                </a:cubicBezTo>
                <a:cubicBezTo>
                  <a:pt x="170140" y="2931542"/>
                  <a:pt x="168235" y="2887727"/>
                  <a:pt x="165377" y="2844864"/>
                </a:cubicBezTo>
                <a:cubicBezTo>
                  <a:pt x="162520" y="2804859"/>
                  <a:pt x="158710" y="2764854"/>
                  <a:pt x="154900" y="2724849"/>
                </a:cubicBezTo>
                <a:cubicBezTo>
                  <a:pt x="154900" y="2722944"/>
                  <a:pt x="154900" y="2721039"/>
                  <a:pt x="154900" y="2719134"/>
                </a:cubicBezTo>
                <a:cubicBezTo>
                  <a:pt x="152995" y="2681987"/>
                  <a:pt x="150137" y="2644839"/>
                  <a:pt x="148232" y="2607692"/>
                </a:cubicBezTo>
                <a:cubicBezTo>
                  <a:pt x="147280" y="2601024"/>
                  <a:pt x="145375" y="2594357"/>
                  <a:pt x="143470" y="2587689"/>
                </a:cubicBezTo>
                <a:cubicBezTo>
                  <a:pt x="131087" y="2543874"/>
                  <a:pt x="118705" y="2499107"/>
                  <a:pt x="105370" y="2455292"/>
                </a:cubicBezTo>
                <a:cubicBezTo>
                  <a:pt x="103465" y="2448624"/>
                  <a:pt x="101560" y="2439099"/>
                  <a:pt x="96797" y="2437194"/>
                </a:cubicBezTo>
                <a:cubicBezTo>
                  <a:pt x="75842" y="2426717"/>
                  <a:pt x="77747" y="2406714"/>
                  <a:pt x="75842" y="2390522"/>
                </a:cubicBezTo>
                <a:cubicBezTo>
                  <a:pt x="72985" y="2354327"/>
                  <a:pt x="70127" y="2318132"/>
                  <a:pt x="63460" y="2282889"/>
                </a:cubicBezTo>
                <a:cubicBezTo>
                  <a:pt x="60602" y="2270507"/>
                  <a:pt x="63460" y="2256219"/>
                  <a:pt x="62507" y="2242884"/>
                </a:cubicBezTo>
                <a:cubicBezTo>
                  <a:pt x="61555" y="2220977"/>
                  <a:pt x="66317" y="2198117"/>
                  <a:pt x="57745" y="2176209"/>
                </a:cubicBezTo>
                <a:cubicBezTo>
                  <a:pt x="55840" y="2172399"/>
                  <a:pt x="58697" y="2166684"/>
                  <a:pt x="58697" y="2160969"/>
                </a:cubicBezTo>
                <a:cubicBezTo>
                  <a:pt x="59650" y="2151444"/>
                  <a:pt x="62507" y="2140967"/>
                  <a:pt x="61555" y="2131442"/>
                </a:cubicBezTo>
                <a:cubicBezTo>
                  <a:pt x="61555" y="2068577"/>
                  <a:pt x="75842" y="2008569"/>
                  <a:pt x="91082" y="1947609"/>
                </a:cubicBezTo>
                <a:cubicBezTo>
                  <a:pt x="107275" y="1884744"/>
                  <a:pt x="132992" y="1824737"/>
                  <a:pt x="154900" y="1763777"/>
                </a:cubicBezTo>
                <a:cubicBezTo>
                  <a:pt x="159662" y="1750442"/>
                  <a:pt x="159662" y="1734249"/>
                  <a:pt x="158710" y="1719009"/>
                </a:cubicBezTo>
                <a:cubicBezTo>
                  <a:pt x="152042" y="1647572"/>
                  <a:pt x="126325" y="1580897"/>
                  <a:pt x="103465" y="1514222"/>
                </a:cubicBezTo>
                <a:cubicBezTo>
                  <a:pt x="95845" y="1492314"/>
                  <a:pt x="84415" y="1472312"/>
                  <a:pt x="73937" y="1451357"/>
                </a:cubicBezTo>
                <a:cubicBezTo>
                  <a:pt x="57745" y="1418972"/>
                  <a:pt x="47267" y="1385634"/>
                  <a:pt x="50125" y="1349439"/>
                </a:cubicBezTo>
                <a:cubicBezTo>
                  <a:pt x="52030" y="1324674"/>
                  <a:pt x="45362" y="1302767"/>
                  <a:pt x="30122" y="1281812"/>
                </a:cubicBezTo>
                <a:cubicBezTo>
                  <a:pt x="21550" y="1269429"/>
                  <a:pt x="14882" y="1252284"/>
                  <a:pt x="13930" y="1237044"/>
                </a:cubicBezTo>
                <a:cubicBezTo>
                  <a:pt x="10120" y="1184657"/>
                  <a:pt x="8215" y="1132269"/>
                  <a:pt x="8215" y="1079882"/>
                </a:cubicBezTo>
                <a:cubicBezTo>
                  <a:pt x="8215" y="1052259"/>
                  <a:pt x="14882" y="1024637"/>
                  <a:pt x="18692" y="997014"/>
                </a:cubicBezTo>
                <a:cubicBezTo>
                  <a:pt x="20597" y="978917"/>
                  <a:pt x="23455" y="960819"/>
                  <a:pt x="25360" y="942722"/>
                </a:cubicBezTo>
                <a:cubicBezTo>
                  <a:pt x="31075" y="890334"/>
                  <a:pt x="52982" y="844614"/>
                  <a:pt x="77747" y="799847"/>
                </a:cubicBezTo>
                <a:cubicBezTo>
                  <a:pt x="89177" y="779844"/>
                  <a:pt x="102512" y="760794"/>
                  <a:pt x="106322" y="736982"/>
                </a:cubicBezTo>
                <a:cubicBezTo>
                  <a:pt x="107275" y="729362"/>
                  <a:pt x="111085" y="720789"/>
                  <a:pt x="116800" y="715074"/>
                </a:cubicBezTo>
                <a:cubicBezTo>
                  <a:pt x="142517" y="686499"/>
                  <a:pt x="140612" y="650304"/>
                  <a:pt x="146327" y="616967"/>
                </a:cubicBezTo>
                <a:cubicBezTo>
                  <a:pt x="151090" y="591249"/>
                  <a:pt x="163472" y="575057"/>
                  <a:pt x="185380" y="563627"/>
                </a:cubicBezTo>
                <a:cubicBezTo>
                  <a:pt x="189190" y="561722"/>
                  <a:pt x="193952" y="562674"/>
                  <a:pt x="196810" y="560769"/>
                </a:cubicBezTo>
                <a:cubicBezTo>
                  <a:pt x="208240" y="553149"/>
                  <a:pt x="227290" y="559817"/>
                  <a:pt x="233957" y="543624"/>
                </a:cubicBezTo>
                <a:cubicBezTo>
                  <a:pt x="241577" y="525527"/>
                  <a:pt x="252055" y="508382"/>
                  <a:pt x="250150" y="486474"/>
                </a:cubicBezTo>
                <a:cubicBezTo>
                  <a:pt x="248245" y="470282"/>
                  <a:pt x="251102" y="454089"/>
                  <a:pt x="241577" y="438849"/>
                </a:cubicBezTo>
                <a:cubicBezTo>
                  <a:pt x="238720" y="435039"/>
                  <a:pt x="239672" y="429324"/>
                  <a:pt x="238720" y="424562"/>
                </a:cubicBezTo>
                <a:cubicBezTo>
                  <a:pt x="234910" y="399797"/>
                  <a:pt x="231100" y="375032"/>
                  <a:pt x="227290" y="350267"/>
                </a:cubicBezTo>
                <a:cubicBezTo>
                  <a:pt x="227290" y="347409"/>
                  <a:pt x="225385" y="343599"/>
                  <a:pt x="226337" y="341694"/>
                </a:cubicBezTo>
                <a:cubicBezTo>
                  <a:pt x="232052" y="322644"/>
                  <a:pt x="225385" y="302642"/>
                  <a:pt x="231100" y="283592"/>
                </a:cubicBezTo>
                <a:cubicBezTo>
                  <a:pt x="238720" y="256922"/>
                  <a:pt x="244435" y="229299"/>
                  <a:pt x="250150" y="201677"/>
                </a:cubicBezTo>
                <a:cubicBezTo>
                  <a:pt x="253960" y="184532"/>
                  <a:pt x="259675" y="168339"/>
                  <a:pt x="271105" y="155957"/>
                </a:cubicBezTo>
                <a:cubicBezTo>
                  <a:pt x="285392" y="139764"/>
                  <a:pt x="294917" y="120714"/>
                  <a:pt x="303490" y="101664"/>
                </a:cubicBezTo>
                <a:cubicBezTo>
                  <a:pt x="315872" y="74994"/>
                  <a:pt x="336827" y="55944"/>
                  <a:pt x="358735" y="38799"/>
                </a:cubicBezTo>
                <a:cubicBezTo>
                  <a:pt x="382547" y="20702"/>
                  <a:pt x="411122" y="14987"/>
                  <a:pt x="440650" y="13082"/>
                </a:cubicBezTo>
                <a:cubicBezTo>
                  <a:pt x="461605" y="12129"/>
                  <a:pt x="482560" y="14987"/>
                  <a:pt x="503515" y="8319"/>
                </a:cubicBezTo>
                <a:cubicBezTo>
                  <a:pt x="515897" y="4509"/>
                  <a:pt x="528280" y="10224"/>
                  <a:pt x="534947" y="21654"/>
                </a:cubicBezTo>
                <a:cubicBezTo>
                  <a:pt x="539710" y="26417"/>
                  <a:pt x="541615" y="26417"/>
                  <a:pt x="548282" y="24512"/>
                </a:cubicBezTo>
                <a:cubicBezTo>
                  <a:pt x="555902" y="22607"/>
                  <a:pt x="565427" y="23559"/>
                  <a:pt x="572095" y="26417"/>
                </a:cubicBezTo>
                <a:cubicBezTo>
                  <a:pt x="590192" y="34989"/>
                  <a:pt x="610195" y="34989"/>
                  <a:pt x="628292" y="46419"/>
                </a:cubicBezTo>
                <a:cubicBezTo>
                  <a:pt x="644485" y="56897"/>
                  <a:pt x="666392" y="59754"/>
                  <a:pt x="684490" y="67374"/>
                </a:cubicBezTo>
                <a:cubicBezTo>
                  <a:pt x="694015" y="72137"/>
                  <a:pt x="701635" y="78804"/>
                  <a:pt x="709255" y="85472"/>
                </a:cubicBezTo>
                <a:cubicBezTo>
                  <a:pt x="717827" y="94044"/>
                  <a:pt x="726400" y="100712"/>
                  <a:pt x="738782" y="103569"/>
                </a:cubicBezTo>
                <a:cubicBezTo>
                  <a:pt x="750212" y="106427"/>
                  <a:pt x="751165" y="109284"/>
                  <a:pt x="759737" y="131192"/>
                </a:cubicBezTo>
                <a:cubicBezTo>
                  <a:pt x="761642" y="135002"/>
                  <a:pt x="766405" y="138812"/>
                  <a:pt x="771167" y="139764"/>
                </a:cubicBezTo>
                <a:cubicBezTo>
                  <a:pt x="800695" y="148337"/>
                  <a:pt x="812125" y="176912"/>
                  <a:pt x="832127" y="195009"/>
                </a:cubicBezTo>
                <a:cubicBezTo>
                  <a:pt x="835937" y="198819"/>
                  <a:pt x="835937" y="214059"/>
                  <a:pt x="832127" y="215964"/>
                </a:cubicBezTo>
                <a:cubicBezTo>
                  <a:pt x="820697" y="222632"/>
                  <a:pt x="826412" y="228347"/>
                  <a:pt x="829270" y="235967"/>
                </a:cubicBezTo>
                <a:cubicBezTo>
                  <a:pt x="832127" y="242634"/>
                  <a:pt x="835937" y="248349"/>
                  <a:pt x="837842" y="255017"/>
                </a:cubicBezTo>
                <a:cubicBezTo>
                  <a:pt x="840700" y="263589"/>
                  <a:pt x="834032" y="269304"/>
                  <a:pt x="823555" y="266447"/>
                </a:cubicBezTo>
                <a:cubicBezTo>
                  <a:pt x="820697" y="265494"/>
                  <a:pt x="816887" y="265494"/>
                  <a:pt x="814030" y="267399"/>
                </a:cubicBezTo>
                <a:cubicBezTo>
                  <a:pt x="800695" y="273114"/>
                  <a:pt x="790217" y="285497"/>
                  <a:pt x="773072" y="283592"/>
                </a:cubicBezTo>
                <a:cubicBezTo>
                  <a:pt x="771167" y="283592"/>
                  <a:pt x="768310" y="285497"/>
                  <a:pt x="768310" y="287402"/>
                </a:cubicBezTo>
                <a:cubicBezTo>
                  <a:pt x="765452" y="298832"/>
                  <a:pt x="762595" y="311214"/>
                  <a:pt x="761642" y="322644"/>
                </a:cubicBezTo>
                <a:cubicBezTo>
                  <a:pt x="757832" y="350267"/>
                  <a:pt x="761642" y="378842"/>
                  <a:pt x="746402" y="404559"/>
                </a:cubicBezTo>
                <a:cubicBezTo>
                  <a:pt x="744497" y="408369"/>
                  <a:pt x="748307" y="415989"/>
                  <a:pt x="750212" y="420752"/>
                </a:cubicBezTo>
                <a:cubicBezTo>
                  <a:pt x="758785" y="442659"/>
                  <a:pt x="768310" y="465519"/>
                  <a:pt x="777835" y="487427"/>
                </a:cubicBezTo>
                <a:cubicBezTo>
                  <a:pt x="782597" y="497904"/>
                  <a:pt x="781645" y="508382"/>
                  <a:pt x="775930" y="519812"/>
                </a:cubicBezTo>
                <a:cubicBezTo>
                  <a:pt x="771167" y="530289"/>
                  <a:pt x="764500" y="536957"/>
                  <a:pt x="753070" y="536004"/>
                </a:cubicBezTo>
                <a:cubicBezTo>
                  <a:pt x="731162" y="534099"/>
                  <a:pt x="719732" y="545529"/>
                  <a:pt x="715922" y="566484"/>
                </a:cubicBezTo>
                <a:cubicBezTo>
                  <a:pt x="715922" y="569342"/>
                  <a:pt x="714970" y="574104"/>
                  <a:pt x="714017" y="574104"/>
                </a:cubicBezTo>
                <a:cubicBezTo>
                  <a:pt x="696872" y="577914"/>
                  <a:pt x="705445" y="598869"/>
                  <a:pt x="691157" y="606489"/>
                </a:cubicBezTo>
                <a:cubicBezTo>
                  <a:pt x="677822" y="613157"/>
                  <a:pt x="670202" y="626492"/>
                  <a:pt x="670202" y="643637"/>
                </a:cubicBezTo>
                <a:cubicBezTo>
                  <a:pt x="670202" y="675069"/>
                  <a:pt x="651152" y="693167"/>
                  <a:pt x="618767" y="695072"/>
                </a:cubicBezTo>
                <a:cubicBezTo>
                  <a:pt x="597812" y="696024"/>
                  <a:pt x="577810" y="693167"/>
                  <a:pt x="560665" y="677927"/>
                </a:cubicBezTo>
                <a:cubicBezTo>
                  <a:pt x="550187" y="668402"/>
                  <a:pt x="535900" y="665544"/>
                  <a:pt x="522565" y="659829"/>
                </a:cubicBezTo>
                <a:cubicBezTo>
                  <a:pt x="520660" y="658877"/>
                  <a:pt x="515897" y="659829"/>
                  <a:pt x="514945" y="661734"/>
                </a:cubicBezTo>
                <a:cubicBezTo>
                  <a:pt x="513040" y="663639"/>
                  <a:pt x="513040" y="667449"/>
                  <a:pt x="514945" y="669354"/>
                </a:cubicBezTo>
                <a:cubicBezTo>
                  <a:pt x="518755" y="675069"/>
                  <a:pt x="522565" y="682689"/>
                  <a:pt x="527327" y="686499"/>
                </a:cubicBezTo>
                <a:cubicBezTo>
                  <a:pt x="563522" y="711264"/>
                  <a:pt x="584477" y="748412"/>
                  <a:pt x="607337" y="783654"/>
                </a:cubicBezTo>
                <a:cubicBezTo>
                  <a:pt x="610195" y="788417"/>
                  <a:pt x="613052" y="794132"/>
                  <a:pt x="614957" y="799847"/>
                </a:cubicBezTo>
                <a:cubicBezTo>
                  <a:pt x="620672" y="822707"/>
                  <a:pt x="632102" y="841757"/>
                  <a:pt x="647342" y="859854"/>
                </a:cubicBezTo>
                <a:cubicBezTo>
                  <a:pt x="654962" y="869379"/>
                  <a:pt x="660677" y="882714"/>
                  <a:pt x="662582" y="895097"/>
                </a:cubicBezTo>
                <a:cubicBezTo>
                  <a:pt x="665440" y="918909"/>
                  <a:pt x="679727" y="935102"/>
                  <a:pt x="693062" y="953199"/>
                </a:cubicBezTo>
                <a:cubicBezTo>
                  <a:pt x="707350" y="972249"/>
                  <a:pt x="723542" y="991299"/>
                  <a:pt x="737830" y="1010349"/>
                </a:cubicBezTo>
                <a:cubicBezTo>
                  <a:pt x="744497" y="1018922"/>
                  <a:pt x="750212" y="1026542"/>
                  <a:pt x="745450" y="1040829"/>
                </a:cubicBezTo>
                <a:cubicBezTo>
                  <a:pt x="741640" y="1053212"/>
                  <a:pt x="755927" y="1057974"/>
                  <a:pt x="765452" y="1063689"/>
                </a:cubicBezTo>
                <a:cubicBezTo>
                  <a:pt x="771167" y="1067499"/>
                  <a:pt x="775930" y="1066547"/>
                  <a:pt x="781645" y="1062737"/>
                </a:cubicBezTo>
                <a:cubicBezTo>
                  <a:pt x="804505" y="1046544"/>
                  <a:pt x="827365" y="1030352"/>
                  <a:pt x="850225" y="1014159"/>
                </a:cubicBezTo>
                <a:cubicBezTo>
                  <a:pt x="858797" y="1007492"/>
                  <a:pt x="867370" y="1000824"/>
                  <a:pt x="875942" y="993204"/>
                </a:cubicBezTo>
                <a:cubicBezTo>
                  <a:pt x="889277" y="981774"/>
                  <a:pt x="901660" y="970344"/>
                  <a:pt x="914995" y="959867"/>
                </a:cubicBezTo>
                <a:cubicBezTo>
                  <a:pt x="939760" y="940817"/>
                  <a:pt x="960715" y="919862"/>
                  <a:pt x="980717" y="896049"/>
                </a:cubicBezTo>
                <a:cubicBezTo>
                  <a:pt x="1010245" y="860807"/>
                  <a:pt x="1047392" y="831279"/>
                  <a:pt x="1082635" y="800799"/>
                </a:cubicBezTo>
                <a:cubicBezTo>
                  <a:pt x="1098827" y="787464"/>
                  <a:pt x="1113115" y="775082"/>
                  <a:pt x="1120735" y="755079"/>
                </a:cubicBezTo>
                <a:cubicBezTo>
                  <a:pt x="1132165" y="725552"/>
                  <a:pt x="1144547" y="695072"/>
                  <a:pt x="1155977" y="665544"/>
                </a:cubicBezTo>
                <a:cubicBezTo>
                  <a:pt x="1159787" y="655067"/>
                  <a:pt x="1163597" y="644589"/>
                  <a:pt x="1169312" y="635064"/>
                </a:cubicBezTo>
                <a:cubicBezTo>
                  <a:pt x="1174075" y="626492"/>
                  <a:pt x="1180742" y="616967"/>
                  <a:pt x="1189315" y="613157"/>
                </a:cubicBezTo>
                <a:cubicBezTo>
                  <a:pt x="1222652" y="597917"/>
                  <a:pt x="1257895" y="584582"/>
                  <a:pt x="1292185" y="570294"/>
                </a:cubicBezTo>
                <a:cubicBezTo>
                  <a:pt x="1296947" y="568389"/>
                  <a:pt x="1304567" y="571247"/>
                  <a:pt x="1308377" y="568389"/>
                </a:cubicBezTo>
                <a:cubicBezTo>
                  <a:pt x="1312187" y="564579"/>
                  <a:pt x="1313140" y="557912"/>
                  <a:pt x="1314092" y="552197"/>
                </a:cubicBezTo>
                <a:cubicBezTo>
                  <a:pt x="1322665" y="507429"/>
                  <a:pt x="1331237" y="461709"/>
                  <a:pt x="1339810" y="415989"/>
                </a:cubicBezTo>
                <a:cubicBezTo>
                  <a:pt x="1347430" y="375984"/>
                  <a:pt x="1356002" y="335979"/>
                  <a:pt x="1362670" y="295022"/>
                </a:cubicBezTo>
                <a:cubicBezTo>
                  <a:pt x="1368385" y="263589"/>
                  <a:pt x="1372195" y="231204"/>
                  <a:pt x="1376957" y="199772"/>
                </a:cubicBezTo>
                <a:cubicBezTo>
                  <a:pt x="1380767" y="174054"/>
                  <a:pt x="1396007" y="163577"/>
                  <a:pt x="1420772" y="168339"/>
                </a:cubicBezTo>
                <a:cubicBezTo>
                  <a:pt x="1450300" y="173102"/>
                  <a:pt x="1476017" y="185484"/>
                  <a:pt x="1502687" y="196914"/>
                </a:cubicBezTo>
                <a:cubicBezTo>
                  <a:pt x="1581745" y="231204"/>
                  <a:pt x="1654135" y="278829"/>
                  <a:pt x="1726525" y="326454"/>
                </a:cubicBezTo>
                <a:cubicBezTo>
                  <a:pt x="1786532" y="366459"/>
                  <a:pt x="1847492" y="406464"/>
                  <a:pt x="1907500" y="446469"/>
                </a:cubicBezTo>
                <a:cubicBezTo>
                  <a:pt x="1951315" y="475997"/>
                  <a:pt x="1992272" y="507429"/>
                  <a:pt x="2032277" y="540767"/>
                </a:cubicBezTo>
                <a:cubicBezTo>
                  <a:pt x="2064662" y="567437"/>
                  <a:pt x="2098952" y="593154"/>
                  <a:pt x="2127527" y="624587"/>
                </a:cubicBezTo>
                <a:cubicBezTo>
                  <a:pt x="2136100" y="633159"/>
                  <a:pt x="2147530" y="639827"/>
                  <a:pt x="2143720" y="656972"/>
                </a:cubicBezTo>
                <a:cubicBezTo>
                  <a:pt x="2141815" y="663639"/>
                  <a:pt x="2150387" y="673164"/>
                  <a:pt x="2154197" y="681737"/>
                </a:cubicBezTo>
                <a:cubicBezTo>
                  <a:pt x="2169437" y="713169"/>
                  <a:pt x="2185630" y="744602"/>
                  <a:pt x="2201822" y="776987"/>
                </a:cubicBezTo>
                <a:cubicBezTo>
                  <a:pt x="2211347" y="796989"/>
                  <a:pt x="2210395" y="800799"/>
                  <a:pt x="2191345" y="810324"/>
                </a:cubicBezTo>
                <a:cubicBezTo>
                  <a:pt x="2170390" y="820802"/>
                  <a:pt x="2149435" y="829374"/>
                  <a:pt x="2128480" y="838899"/>
                </a:cubicBezTo>
                <a:cubicBezTo>
                  <a:pt x="2077045" y="862712"/>
                  <a:pt x="2025610" y="885572"/>
                  <a:pt x="1975127" y="909384"/>
                </a:cubicBezTo>
                <a:cubicBezTo>
                  <a:pt x="1953220" y="919862"/>
                  <a:pt x="1935122" y="933197"/>
                  <a:pt x="1919882" y="954152"/>
                </a:cubicBezTo>
                <a:cubicBezTo>
                  <a:pt x="1877972" y="1013207"/>
                  <a:pt x="1833205" y="1070357"/>
                  <a:pt x="1789390" y="1127507"/>
                </a:cubicBezTo>
                <a:cubicBezTo>
                  <a:pt x="1767482" y="1156082"/>
                  <a:pt x="1742717" y="1182752"/>
                  <a:pt x="1718905" y="1210374"/>
                </a:cubicBezTo>
                <a:cubicBezTo>
                  <a:pt x="1713190" y="1217042"/>
                  <a:pt x="1705570" y="1222757"/>
                  <a:pt x="1712237" y="1233234"/>
                </a:cubicBezTo>
                <a:cubicBezTo>
                  <a:pt x="1714142" y="1237044"/>
                  <a:pt x="1713190" y="1242759"/>
                  <a:pt x="1712237" y="1248474"/>
                </a:cubicBezTo>
                <a:cubicBezTo>
                  <a:pt x="1711285" y="1265619"/>
                  <a:pt x="1707475" y="1268477"/>
                  <a:pt x="1689377" y="1266572"/>
                </a:cubicBezTo>
                <a:cubicBezTo>
                  <a:pt x="1679852" y="1265619"/>
                  <a:pt x="1675090" y="1269429"/>
                  <a:pt x="1677947" y="1277049"/>
                </a:cubicBezTo>
                <a:cubicBezTo>
                  <a:pt x="1685567" y="1293242"/>
                  <a:pt x="1695092" y="1307529"/>
                  <a:pt x="1679852" y="1324674"/>
                </a:cubicBezTo>
                <a:cubicBezTo>
                  <a:pt x="1677947" y="1326579"/>
                  <a:pt x="1681757" y="1333247"/>
                  <a:pt x="1683662" y="1338009"/>
                </a:cubicBezTo>
                <a:cubicBezTo>
                  <a:pt x="1691282" y="1358964"/>
                  <a:pt x="1692235" y="1362774"/>
                  <a:pt x="1676042" y="1374204"/>
                </a:cubicBezTo>
                <a:cubicBezTo>
                  <a:pt x="1665565" y="1380872"/>
                  <a:pt x="1663660" y="1388492"/>
                  <a:pt x="1663660" y="1398969"/>
                </a:cubicBezTo>
                <a:cubicBezTo>
                  <a:pt x="1663660" y="1433259"/>
                  <a:pt x="1649372" y="1457072"/>
                  <a:pt x="1620797" y="1477074"/>
                </a:cubicBezTo>
                <a:cubicBezTo>
                  <a:pt x="1610320" y="1484694"/>
                  <a:pt x="1601747" y="1497077"/>
                  <a:pt x="1596032" y="1509459"/>
                </a:cubicBezTo>
                <a:cubicBezTo>
                  <a:pt x="1584602" y="1535177"/>
                  <a:pt x="1574125" y="1561847"/>
                  <a:pt x="1565552" y="1588517"/>
                </a:cubicBezTo>
                <a:cubicBezTo>
                  <a:pt x="1546502" y="1643762"/>
                  <a:pt x="1528405" y="1699007"/>
                  <a:pt x="1510307" y="1754252"/>
                </a:cubicBezTo>
                <a:cubicBezTo>
                  <a:pt x="1500782" y="1783779"/>
                  <a:pt x="1494115" y="1814259"/>
                  <a:pt x="1486495" y="1843787"/>
                </a:cubicBezTo>
                <a:cubicBezTo>
                  <a:pt x="1481732" y="1862837"/>
                  <a:pt x="1469350" y="1869504"/>
                  <a:pt x="1451252" y="1860932"/>
                </a:cubicBezTo>
                <a:cubicBezTo>
                  <a:pt x="1415057" y="1843787"/>
                  <a:pt x="1378862" y="1824737"/>
                  <a:pt x="1342667" y="1806639"/>
                </a:cubicBezTo>
                <a:cubicBezTo>
                  <a:pt x="1336952" y="1803782"/>
                  <a:pt x="1331237" y="1799019"/>
                  <a:pt x="1325522" y="1794257"/>
                </a:cubicBezTo>
                <a:cubicBezTo>
                  <a:pt x="1315045" y="1786637"/>
                  <a:pt x="1315997" y="1779017"/>
                  <a:pt x="1321712" y="1768539"/>
                </a:cubicBezTo>
                <a:cubicBezTo>
                  <a:pt x="1335047" y="1742822"/>
                  <a:pt x="1348382" y="1716152"/>
                  <a:pt x="1360765" y="1689482"/>
                </a:cubicBezTo>
                <a:cubicBezTo>
                  <a:pt x="1361717" y="1687577"/>
                  <a:pt x="1359812" y="1684719"/>
                  <a:pt x="1358860" y="1681862"/>
                </a:cubicBezTo>
                <a:cubicBezTo>
                  <a:pt x="1356955" y="1682814"/>
                  <a:pt x="1355050" y="1682814"/>
                  <a:pt x="1353145" y="1683767"/>
                </a:cubicBezTo>
                <a:cubicBezTo>
                  <a:pt x="1352192" y="1683767"/>
                  <a:pt x="1352192" y="1685672"/>
                  <a:pt x="1352192" y="1686624"/>
                </a:cubicBezTo>
                <a:cubicBezTo>
                  <a:pt x="1330285" y="1726629"/>
                  <a:pt x="1329332" y="1728534"/>
                  <a:pt x="1284565" y="1725677"/>
                </a:cubicBezTo>
                <a:cubicBezTo>
                  <a:pt x="1232177" y="1722819"/>
                  <a:pt x="1179790" y="1719009"/>
                  <a:pt x="1127402" y="1719009"/>
                </a:cubicBezTo>
                <a:cubicBezTo>
                  <a:pt x="1110257" y="1719009"/>
                  <a:pt x="1092160" y="1711389"/>
                  <a:pt x="1075015" y="1708532"/>
                </a:cubicBezTo>
                <a:cubicBezTo>
                  <a:pt x="1043582" y="1703769"/>
                  <a:pt x="1011197" y="1699959"/>
                  <a:pt x="979765" y="1695197"/>
                </a:cubicBezTo>
                <a:cubicBezTo>
                  <a:pt x="969287" y="1693292"/>
                  <a:pt x="957857" y="1691387"/>
                  <a:pt x="947380" y="1689482"/>
                </a:cubicBezTo>
                <a:cubicBezTo>
                  <a:pt x="943570" y="1688529"/>
                  <a:pt x="938807" y="1686624"/>
                  <a:pt x="935950" y="1688529"/>
                </a:cubicBezTo>
                <a:cubicBezTo>
                  <a:pt x="925472" y="1694244"/>
                  <a:pt x="914995" y="1691387"/>
                  <a:pt x="904517" y="1689482"/>
                </a:cubicBezTo>
                <a:cubicBezTo>
                  <a:pt x="888325" y="1687577"/>
                  <a:pt x="885467" y="1690434"/>
                  <a:pt x="885467" y="1710437"/>
                </a:cubicBezTo>
                <a:close/>
                <a:moveTo>
                  <a:pt x="1225510" y="1051307"/>
                </a:moveTo>
                <a:cubicBezTo>
                  <a:pt x="1223605" y="1048449"/>
                  <a:pt x="1221700" y="1043687"/>
                  <a:pt x="1219795" y="1039877"/>
                </a:cubicBezTo>
                <a:cubicBezTo>
                  <a:pt x="1215985" y="1042734"/>
                  <a:pt x="1212175" y="1044639"/>
                  <a:pt x="1209317" y="1047497"/>
                </a:cubicBezTo>
                <a:cubicBezTo>
                  <a:pt x="1202650" y="1055117"/>
                  <a:pt x="1196935" y="1063689"/>
                  <a:pt x="1189315" y="1070357"/>
                </a:cubicBezTo>
                <a:cubicBezTo>
                  <a:pt x="1163597" y="1094169"/>
                  <a:pt x="1137880" y="1117982"/>
                  <a:pt x="1111210" y="1141794"/>
                </a:cubicBezTo>
                <a:cubicBezTo>
                  <a:pt x="1068347" y="1180847"/>
                  <a:pt x="1026437" y="1218947"/>
                  <a:pt x="983575" y="1257047"/>
                </a:cubicBezTo>
                <a:cubicBezTo>
                  <a:pt x="950237" y="1286574"/>
                  <a:pt x="916900" y="1315149"/>
                  <a:pt x="883562" y="1344677"/>
                </a:cubicBezTo>
                <a:cubicBezTo>
                  <a:pt x="877847" y="1349439"/>
                  <a:pt x="873085" y="1354202"/>
                  <a:pt x="867370" y="1358964"/>
                </a:cubicBezTo>
                <a:cubicBezTo>
                  <a:pt x="851177" y="1372299"/>
                  <a:pt x="850225" y="1373252"/>
                  <a:pt x="869275" y="1381824"/>
                </a:cubicBezTo>
                <a:cubicBezTo>
                  <a:pt x="878800" y="1385634"/>
                  <a:pt x="890230" y="1389444"/>
                  <a:pt x="900707" y="1388492"/>
                </a:cubicBezTo>
                <a:cubicBezTo>
                  <a:pt x="920710" y="1386587"/>
                  <a:pt x="939760" y="1380872"/>
                  <a:pt x="959762" y="1378014"/>
                </a:cubicBezTo>
                <a:cubicBezTo>
                  <a:pt x="965477" y="1377062"/>
                  <a:pt x="972145" y="1377062"/>
                  <a:pt x="977860" y="1378014"/>
                </a:cubicBezTo>
                <a:cubicBezTo>
                  <a:pt x="991195" y="1381824"/>
                  <a:pt x="1005482" y="1383729"/>
                  <a:pt x="1017865" y="1390397"/>
                </a:cubicBezTo>
                <a:cubicBezTo>
                  <a:pt x="1041677" y="1402779"/>
                  <a:pt x="1064537" y="1407542"/>
                  <a:pt x="1092160" y="1401827"/>
                </a:cubicBezTo>
                <a:cubicBezTo>
                  <a:pt x="1120735" y="1396112"/>
                  <a:pt x="1150262" y="1398969"/>
                  <a:pt x="1178837" y="1394207"/>
                </a:cubicBezTo>
                <a:cubicBezTo>
                  <a:pt x="1206460" y="1388492"/>
                  <a:pt x="1212175" y="1390397"/>
                  <a:pt x="1212175" y="1358964"/>
                </a:cubicBezTo>
                <a:cubicBezTo>
                  <a:pt x="1214080" y="1282764"/>
                  <a:pt x="1215985" y="1207517"/>
                  <a:pt x="1218842" y="1131317"/>
                </a:cubicBezTo>
                <a:cubicBezTo>
                  <a:pt x="1220747" y="1105599"/>
                  <a:pt x="1215985" y="1078929"/>
                  <a:pt x="1225510" y="1051307"/>
                </a:cubicBezTo>
                <a:close/>
                <a:moveTo>
                  <a:pt x="574000" y="3282062"/>
                </a:moveTo>
                <a:cubicBezTo>
                  <a:pt x="574000" y="3283014"/>
                  <a:pt x="575905" y="3285872"/>
                  <a:pt x="576857" y="3288729"/>
                </a:cubicBezTo>
                <a:cubicBezTo>
                  <a:pt x="577810" y="3285872"/>
                  <a:pt x="577810" y="3283014"/>
                  <a:pt x="579715" y="3280157"/>
                </a:cubicBezTo>
                <a:cubicBezTo>
                  <a:pt x="586382" y="3263964"/>
                  <a:pt x="593050" y="3248724"/>
                  <a:pt x="599717" y="3233484"/>
                </a:cubicBezTo>
                <a:cubicBezTo>
                  <a:pt x="603527" y="3224912"/>
                  <a:pt x="608290" y="3218244"/>
                  <a:pt x="619720" y="3218244"/>
                </a:cubicBezTo>
                <a:cubicBezTo>
                  <a:pt x="624482" y="3218244"/>
                  <a:pt x="631150" y="3215387"/>
                  <a:pt x="634007" y="3211577"/>
                </a:cubicBezTo>
                <a:cubicBezTo>
                  <a:pt x="640675" y="3203004"/>
                  <a:pt x="647342" y="3194432"/>
                  <a:pt x="652105" y="3183954"/>
                </a:cubicBezTo>
                <a:cubicBezTo>
                  <a:pt x="654010" y="3179192"/>
                  <a:pt x="651152" y="3173477"/>
                  <a:pt x="644485" y="3169667"/>
                </a:cubicBezTo>
                <a:cubicBezTo>
                  <a:pt x="630197" y="3162047"/>
                  <a:pt x="621625" y="3150617"/>
                  <a:pt x="619720" y="3131567"/>
                </a:cubicBezTo>
                <a:cubicBezTo>
                  <a:pt x="618767" y="3122042"/>
                  <a:pt x="617815" y="3112517"/>
                  <a:pt x="620672" y="3102992"/>
                </a:cubicBezTo>
                <a:cubicBezTo>
                  <a:pt x="622577" y="3097277"/>
                  <a:pt x="607337" y="3071559"/>
                  <a:pt x="602575" y="3070607"/>
                </a:cubicBezTo>
                <a:cubicBezTo>
                  <a:pt x="600670" y="3078227"/>
                  <a:pt x="599717" y="3086799"/>
                  <a:pt x="597812" y="3094419"/>
                </a:cubicBezTo>
                <a:cubicBezTo>
                  <a:pt x="595907" y="3105849"/>
                  <a:pt x="593050" y="3118232"/>
                  <a:pt x="593050" y="3129662"/>
                </a:cubicBezTo>
                <a:cubicBezTo>
                  <a:pt x="593050" y="3163952"/>
                  <a:pt x="588287" y="3197289"/>
                  <a:pt x="581620" y="3231579"/>
                </a:cubicBezTo>
                <a:cubicBezTo>
                  <a:pt x="577810" y="3247772"/>
                  <a:pt x="576857" y="3263964"/>
                  <a:pt x="574000" y="3282062"/>
                </a:cubicBezTo>
                <a:close/>
                <a:moveTo>
                  <a:pt x="337780" y="4482212"/>
                </a:moveTo>
                <a:cubicBezTo>
                  <a:pt x="334922" y="4442207"/>
                  <a:pt x="333017" y="4406965"/>
                  <a:pt x="329207" y="4370769"/>
                </a:cubicBezTo>
                <a:cubicBezTo>
                  <a:pt x="328255" y="4360292"/>
                  <a:pt x="321587" y="4349815"/>
                  <a:pt x="316825" y="4340290"/>
                </a:cubicBezTo>
                <a:cubicBezTo>
                  <a:pt x="315872" y="4339337"/>
                  <a:pt x="309205" y="4339337"/>
                  <a:pt x="308252" y="4340290"/>
                </a:cubicBezTo>
                <a:cubicBezTo>
                  <a:pt x="302537" y="4349815"/>
                  <a:pt x="299680" y="4361244"/>
                  <a:pt x="292060" y="4368865"/>
                </a:cubicBezTo>
                <a:cubicBezTo>
                  <a:pt x="281582" y="4380294"/>
                  <a:pt x="284440" y="4390772"/>
                  <a:pt x="289202" y="4401249"/>
                </a:cubicBezTo>
                <a:cubicBezTo>
                  <a:pt x="301585" y="4429824"/>
                  <a:pt x="313015" y="4458399"/>
                  <a:pt x="326350" y="4486974"/>
                </a:cubicBezTo>
                <a:cubicBezTo>
                  <a:pt x="328255" y="4490784"/>
                  <a:pt x="331112" y="4492690"/>
                  <a:pt x="333970" y="4495547"/>
                </a:cubicBezTo>
                <a:cubicBezTo>
                  <a:pt x="334922" y="4491737"/>
                  <a:pt x="335875" y="4487927"/>
                  <a:pt x="336827" y="4485069"/>
                </a:cubicBezTo>
                <a:cubicBezTo>
                  <a:pt x="336827" y="4484117"/>
                  <a:pt x="337780" y="4481259"/>
                  <a:pt x="337780" y="4482212"/>
                </a:cubicBezTo>
                <a:close/>
                <a:moveTo>
                  <a:pt x="1225510" y="903669"/>
                </a:moveTo>
                <a:cubicBezTo>
                  <a:pt x="1225510" y="903669"/>
                  <a:pt x="1225510" y="903669"/>
                  <a:pt x="1225510" y="903669"/>
                </a:cubicBezTo>
                <a:cubicBezTo>
                  <a:pt x="1225510" y="899859"/>
                  <a:pt x="1225510" y="896049"/>
                  <a:pt x="1225510" y="891287"/>
                </a:cubicBezTo>
                <a:cubicBezTo>
                  <a:pt x="1224557" y="881762"/>
                  <a:pt x="1223605" y="872237"/>
                  <a:pt x="1222652" y="862712"/>
                </a:cubicBezTo>
                <a:cubicBezTo>
                  <a:pt x="1213127" y="867474"/>
                  <a:pt x="1203602" y="873189"/>
                  <a:pt x="1194077" y="877952"/>
                </a:cubicBezTo>
                <a:cubicBezTo>
                  <a:pt x="1192172" y="878904"/>
                  <a:pt x="1191220" y="880809"/>
                  <a:pt x="1189315" y="881762"/>
                </a:cubicBezTo>
                <a:cubicBezTo>
                  <a:pt x="1177885" y="891287"/>
                  <a:pt x="1178837" y="891287"/>
                  <a:pt x="1187410" y="901764"/>
                </a:cubicBezTo>
                <a:cubicBezTo>
                  <a:pt x="1196935" y="913194"/>
                  <a:pt x="1206460" y="924624"/>
                  <a:pt x="1215985" y="936054"/>
                </a:cubicBezTo>
                <a:cubicBezTo>
                  <a:pt x="1217890" y="937959"/>
                  <a:pt x="1220747" y="939864"/>
                  <a:pt x="1222652" y="941769"/>
                </a:cubicBezTo>
                <a:cubicBezTo>
                  <a:pt x="1223605" y="938912"/>
                  <a:pt x="1224557" y="936054"/>
                  <a:pt x="1224557" y="933197"/>
                </a:cubicBezTo>
                <a:cubicBezTo>
                  <a:pt x="1225510" y="923672"/>
                  <a:pt x="1225510" y="914147"/>
                  <a:pt x="1225510" y="903669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" name="Прямоугольник 3"/>
          <p:cNvSpPr/>
          <p:nvPr/>
        </p:nvSpPr>
        <p:spPr>
          <a:xfrm>
            <a:off x="3431969" y="1226072"/>
            <a:ext cx="803167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Якщо учасники освітнього процесу сформують всі компоненти культури психічного здоров’я, то вони будуть психологічно стійкими, зможуть долати проблеми, пов’язані з будь-якими чинниками, із найменшою для себе </a:t>
            </a:r>
            <a:r>
              <a:rPr lang="uk-UA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шкодою.</a:t>
            </a:r>
            <a:endParaRPr lang="uk-UA" sz="32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3" name="Group 35">
            <a:extLst>
              <a:ext uri="{FF2B5EF4-FFF2-40B4-BE49-F238E27FC236}">
                <a16:creationId xmlns:a16="http://schemas.microsoft.com/office/drawing/2014/main" xmlns="" id="{47BFF0FC-DCAB-47B2-8C30-94BCD79923D1}"/>
              </a:ext>
            </a:extLst>
          </p:cNvPr>
          <p:cNvGrpSpPr/>
          <p:nvPr/>
        </p:nvGrpSpPr>
        <p:grpSpPr>
          <a:xfrm>
            <a:off x="1560516" y="6604002"/>
            <a:ext cx="10500105" cy="166616"/>
            <a:chOff x="3632040" y="5304907"/>
            <a:chExt cx="8559959" cy="137006"/>
          </a:xfrm>
        </p:grpSpPr>
        <p:grpSp>
          <p:nvGrpSpPr>
            <p:cNvPr id="24" name="Group 26">
              <a:extLst>
                <a:ext uri="{FF2B5EF4-FFF2-40B4-BE49-F238E27FC236}">
                  <a16:creationId xmlns:a16="http://schemas.microsoft.com/office/drawing/2014/main" xmlns="" id="{C77B777B-DEA8-4573-8596-03CD5CF4ACD7}"/>
                </a:ext>
              </a:extLst>
            </p:cNvPr>
            <p:cNvGrpSpPr/>
            <p:nvPr/>
          </p:nvGrpSpPr>
          <p:grpSpPr>
            <a:xfrm>
              <a:off x="3632040" y="5310936"/>
              <a:ext cx="4279981" cy="130977"/>
              <a:chOff x="11445923" y="0"/>
              <a:chExt cx="1119115" cy="2552282"/>
            </a:xfrm>
          </p:grpSpPr>
          <p:sp>
            <p:nvSpPr>
              <p:cNvPr id="36" name="Rectangle 27">
                <a:extLst>
                  <a:ext uri="{FF2B5EF4-FFF2-40B4-BE49-F238E27FC236}">
                    <a16:creationId xmlns:a16="http://schemas.microsoft.com/office/drawing/2014/main" xmlns="" id="{AE60B278-363D-4CBD-BEC2-21DBD0331773}"/>
                  </a:ext>
                </a:extLst>
              </p:cNvPr>
              <p:cNvSpPr/>
              <p:nvPr/>
            </p:nvSpPr>
            <p:spPr>
              <a:xfrm>
                <a:off x="11818961" y="0"/>
                <a:ext cx="373038" cy="2552282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28">
                <a:extLst>
                  <a:ext uri="{FF2B5EF4-FFF2-40B4-BE49-F238E27FC236}">
                    <a16:creationId xmlns:a16="http://schemas.microsoft.com/office/drawing/2014/main" xmlns="" id="{8BC28E13-95D1-456C-9D5E-99C7C947E1E0}"/>
                  </a:ext>
                </a:extLst>
              </p:cNvPr>
              <p:cNvSpPr/>
              <p:nvPr/>
            </p:nvSpPr>
            <p:spPr>
              <a:xfrm>
                <a:off x="11445923" y="0"/>
                <a:ext cx="373038" cy="255228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29">
                <a:extLst>
                  <a:ext uri="{FF2B5EF4-FFF2-40B4-BE49-F238E27FC236}">
                    <a16:creationId xmlns:a16="http://schemas.microsoft.com/office/drawing/2014/main" xmlns="" id="{B574B2F7-DAB3-42A4-AB9B-0B484B0455E9}"/>
                  </a:ext>
                </a:extLst>
              </p:cNvPr>
              <p:cNvSpPr/>
              <p:nvPr/>
            </p:nvSpPr>
            <p:spPr>
              <a:xfrm>
                <a:off x="12192000" y="0"/>
                <a:ext cx="373038" cy="255228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5" name="Group 30">
              <a:extLst>
                <a:ext uri="{FF2B5EF4-FFF2-40B4-BE49-F238E27FC236}">
                  <a16:creationId xmlns:a16="http://schemas.microsoft.com/office/drawing/2014/main" xmlns="" id="{E451F46C-5462-4285-B560-9B15C506BCF2}"/>
                </a:ext>
              </a:extLst>
            </p:cNvPr>
            <p:cNvGrpSpPr/>
            <p:nvPr/>
          </p:nvGrpSpPr>
          <p:grpSpPr>
            <a:xfrm>
              <a:off x="7912018" y="5304907"/>
              <a:ext cx="4279981" cy="137006"/>
              <a:chOff x="11445923" y="0"/>
              <a:chExt cx="1119115" cy="2552282"/>
            </a:xfrm>
          </p:grpSpPr>
          <p:sp>
            <p:nvSpPr>
              <p:cNvPr id="29" name="Rectangle 31">
                <a:extLst>
                  <a:ext uri="{FF2B5EF4-FFF2-40B4-BE49-F238E27FC236}">
                    <a16:creationId xmlns:a16="http://schemas.microsoft.com/office/drawing/2014/main" xmlns="" id="{B4DDE81F-6471-4E3B-ACB1-05368C5221F6}"/>
                  </a:ext>
                </a:extLst>
              </p:cNvPr>
              <p:cNvSpPr/>
              <p:nvPr/>
            </p:nvSpPr>
            <p:spPr>
              <a:xfrm>
                <a:off x="11818961" y="0"/>
                <a:ext cx="373038" cy="2552282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2">
                <a:extLst>
                  <a:ext uri="{FF2B5EF4-FFF2-40B4-BE49-F238E27FC236}">
                    <a16:creationId xmlns:a16="http://schemas.microsoft.com/office/drawing/2014/main" xmlns="" id="{FF199574-BA69-4459-9AAF-BBE602C7B5A9}"/>
                  </a:ext>
                </a:extLst>
              </p:cNvPr>
              <p:cNvSpPr/>
              <p:nvPr/>
            </p:nvSpPr>
            <p:spPr>
              <a:xfrm>
                <a:off x="11445923" y="0"/>
                <a:ext cx="373038" cy="255228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3">
                <a:extLst>
                  <a:ext uri="{FF2B5EF4-FFF2-40B4-BE49-F238E27FC236}">
                    <a16:creationId xmlns:a16="http://schemas.microsoft.com/office/drawing/2014/main" xmlns="" id="{3C84CA51-8DA3-444D-9FC1-163933FD07B1}"/>
                  </a:ext>
                </a:extLst>
              </p:cNvPr>
              <p:cNvSpPr/>
              <p:nvPr/>
            </p:nvSpPr>
            <p:spPr>
              <a:xfrm>
                <a:off x="12192000" y="0"/>
                <a:ext cx="373038" cy="255228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95845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323529" y="2298938"/>
            <a:ext cx="11573197" cy="724247"/>
          </a:xfrm>
        </p:spPr>
        <p:txBody>
          <a:bodyPr/>
          <a:lstStyle/>
          <a:p>
            <a:r>
              <a:rPr lang="uk-UA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Дякую за увагу</a:t>
            </a:r>
            <a:endParaRPr lang="uk-UA" b="1" dirty="0">
              <a:solidFill>
                <a:srgbClr val="0070C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Smiley Face 14">
            <a:extLst>
              <a:ext uri="{FF2B5EF4-FFF2-40B4-BE49-F238E27FC236}">
                <a16:creationId xmlns:a16="http://schemas.microsoft.com/office/drawing/2014/main" xmlns="" id="{BD37565A-D14C-4133-B9E1-D7F8BF1C6551}"/>
              </a:ext>
            </a:extLst>
          </p:cNvPr>
          <p:cNvSpPr/>
          <p:nvPr/>
        </p:nvSpPr>
        <p:spPr>
          <a:xfrm>
            <a:off x="9445840" y="4940135"/>
            <a:ext cx="1396329" cy="12350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4" name="Group 35">
            <a:extLst>
              <a:ext uri="{FF2B5EF4-FFF2-40B4-BE49-F238E27FC236}">
                <a16:creationId xmlns:a16="http://schemas.microsoft.com/office/drawing/2014/main" xmlns="" id="{47BFF0FC-DCAB-47B2-8C30-94BCD79923D1}"/>
              </a:ext>
            </a:extLst>
          </p:cNvPr>
          <p:cNvGrpSpPr/>
          <p:nvPr/>
        </p:nvGrpSpPr>
        <p:grpSpPr>
          <a:xfrm>
            <a:off x="584492" y="6335829"/>
            <a:ext cx="10500105" cy="318883"/>
            <a:chOff x="3632040" y="5304907"/>
            <a:chExt cx="8559959" cy="137006"/>
          </a:xfrm>
        </p:grpSpPr>
        <p:grpSp>
          <p:nvGrpSpPr>
            <p:cNvPr id="5" name="Group 26">
              <a:extLst>
                <a:ext uri="{FF2B5EF4-FFF2-40B4-BE49-F238E27FC236}">
                  <a16:creationId xmlns:a16="http://schemas.microsoft.com/office/drawing/2014/main" xmlns="" id="{C77B777B-DEA8-4573-8596-03CD5CF4ACD7}"/>
                </a:ext>
              </a:extLst>
            </p:cNvPr>
            <p:cNvGrpSpPr/>
            <p:nvPr/>
          </p:nvGrpSpPr>
          <p:grpSpPr>
            <a:xfrm>
              <a:off x="3632040" y="5310936"/>
              <a:ext cx="4279981" cy="130977"/>
              <a:chOff x="11445923" y="0"/>
              <a:chExt cx="1119115" cy="2552282"/>
            </a:xfrm>
          </p:grpSpPr>
          <p:sp>
            <p:nvSpPr>
              <p:cNvPr id="10" name="Rectangle 27">
                <a:extLst>
                  <a:ext uri="{FF2B5EF4-FFF2-40B4-BE49-F238E27FC236}">
                    <a16:creationId xmlns:a16="http://schemas.microsoft.com/office/drawing/2014/main" xmlns="" id="{AE60B278-363D-4CBD-BEC2-21DBD0331773}"/>
                  </a:ext>
                </a:extLst>
              </p:cNvPr>
              <p:cNvSpPr/>
              <p:nvPr/>
            </p:nvSpPr>
            <p:spPr>
              <a:xfrm>
                <a:off x="11818961" y="0"/>
                <a:ext cx="373038" cy="2552282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28">
                <a:extLst>
                  <a:ext uri="{FF2B5EF4-FFF2-40B4-BE49-F238E27FC236}">
                    <a16:creationId xmlns:a16="http://schemas.microsoft.com/office/drawing/2014/main" xmlns="" id="{8BC28E13-95D1-456C-9D5E-99C7C947E1E0}"/>
                  </a:ext>
                </a:extLst>
              </p:cNvPr>
              <p:cNvSpPr/>
              <p:nvPr/>
            </p:nvSpPr>
            <p:spPr>
              <a:xfrm>
                <a:off x="11445923" y="0"/>
                <a:ext cx="373038" cy="255228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29">
                <a:extLst>
                  <a:ext uri="{FF2B5EF4-FFF2-40B4-BE49-F238E27FC236}">
                    <a16:creationId xmlns:a16="http://schemas.microsoft.com/office/drawing/2014/main" xmlns="" id="{B574B2F7-DAB3-42A4-AB9B-0B484B0455E9}"/>
                  </a:ext>
                </a:extLst>
              </p:cNvPr>
              <p:cNvSpPr/>
              <p:nvPr/>
            </p:nvSpPr>
            <p:spPr>
              <a:xfrm>
                <a:off x="12192000" y="0"/>
                <a:ext cx="373038" cy="255228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" name="Group 30">
              <a:extLst>
                <a:ext uri="{FF2B5EF4-FFF2-40B4-BE49-F238E27FC236}">
                  <a16:creationId xmlns:a16="http://schemas.microsoft.com/office/drawing/2014/main" xmlns="" id="{E451F46C-5462-4285-B560-9B15C506BCF2}"/>
                </a:ext>
              </a:extLst>
            </p:cNvPr>
            <p:cNvGrpSpPr/>
            <p:nvPr/>
          </p:nvGrpSpPr>
          <p:grpSpPr>
            <a:xfrm>
              <a:off x="7912018" y="5304907"/>
              <a:ext cx="4279981" cy="137006"/>
              <a:chOff x="11445923" y="0"/>
              <a:chExt cx="1119115" cy="2552282"/>
            </a:xfrm>
          </p:grpSpPr>
          <p:sp>
            <p:nvSpPr>
              <p:cNvPr id="7" name="Rectangle 31">
                <a:extLst>
                  <a:ext uri="{FF2B5EF4-FFF2-40B4-BE49-F238E27FC236}">
                    <a16:creationId xmlns:a16="http://schemas.microsoft.com/office/drawing/2014/main" xmlns="" id="{B4DDE81F-6471-4E3B-ACB1-05368C5221F6}"/>
                  </a:ext>
                </a:extLst>
              </p:cNvPr>
              <p:cNvSpPr/>
              <p:nvPr/>
            </p:nvSpPr>
            <p:spPr>
              <a:xfrm>
                <a:off x="11818961" y="0"/>
                <a:ext cx="373038" cy="2552282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32">
                <a:extLst>
                  <a:ext uri="{FF2B5EF4-FFF2-40B4-BE49-F238E27FC236}">
                    <a16:creationId xmlns:a16="http://schemas.microsoft.com/office/drawing/2014/main" xmlns="" id="{FF199574-BA69-4459-9AAF-BBE602C7B5A9}"/>
                  </a:ext>
                </a:extLst>
              </p:cNvPr>
              <p:cNvSpPr/>
              <p:nvPr/>
            </p:nvSpPr>
            <p:spPr>
              <a:xfrm>
                <a:off x="11445923" y="0"/>
                <a:ext cx="373038" cy="255228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33">
                <a:extLst>
                  <a:ext uri="{FF2B5EF4-FFF2-40B4-BE49-F238E27FC236}">
                    <a16:creationId xmlns:a16="http://schemas.microsoft.com/office/drawing/2014/main" xmlns="" id="{3C84CA51-8DA3-444D-9FC1-163933FD07B1}"/>
                  </a:ext>
                </a:extLst>
              </p:cNvPr>
              <p:cNvSpPr/>
              <p:nvPr/>
            </p:nvSpPr>
            <p:spPr>
              <a:xfrm>
                <a:off x="12192000" y="0"/>
                <a:ext cx="373038" cy="255228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3" name="Group 35">
            <a:extLst>
              <a:ext uri="{FF2B5EF4-FFF2-40B4-BE49-F238E27FC236}">
                <a16:creationId xmlns:a16="http://schemas.microsoft.com/office/drawing/2014/main" xmlns="" id="{47BFF0FC-DCAB-47B2-8C30-94BCD79923D1}"/>
              </a:ext>
            </a:extLst>
          </p:cNvPr>
          <p:cNvGrpSpPr/>
          <p:nvPr/>
        </p:nvGrpSpPr>
        <p:grpSpPr>
          <a:xfrm rot="5400000">
            <a:off x="-2855839" y="3049792"/>
            <a:ext cx="6319619" cy="280520"/>
            <a:chOff x="3632040" y="5304907"/>
            <a:chExt cx="8559959" cy="137006"/>
          </a:xfrm>
        </p:grpSpPr>
        <p:grpSp>
          <p:nvGrpSpPr>
            <p:cNvPr id="14" name="Group 26">
              <a:extLst>
                <a:ext uri="{FF2B5EF4-FFF2-40B4-BE49-F238E27FC236}">
                  <a16:creationId xmlns:a16="http://schemas.microsoft.com/office/drawing/2014/main" xmlns="" id="{C77B777B-DEA8-4573-8596-03CD5CF4ACD7}"/>
                </a:ext>
              </a:extLst>
            </p:cNvPr>
            <p:cNvGrpSpPr/>
            <p:nvPr/>
          </p:nvGrpSpPr>
          <p:grpSpPr>
            <a:xfrm>
              <a:off x="3632040" y="5310936"/>
              <a:ext cx="4279981" cy="130977"/>
              <a:chOff x="11445923" y="0"/>
              <a:chExt cx="1119115" cy="2552282"/>
            </a:xfrm>
          </p:grpSpPr>
          <p:sp>
            <p:nvSpPr>
              <p:cNvPr id="19" name="Rectangle 27">
                <a:extLst>
                  <a:ext uri="{FF2B5EF4-FFF2-40B4-BE49-F238E27FC236}">
                    <a16:creationId xmlns:a16="http://schemas.microsoft.com/office/drawing/2014/main" xmlns="" id="{AE60B278-363D-4CBD-BEC2-21DBD0331773}"/>
                  </a:ext>
                </a:extLst>
              </p:cNvPr>
              <p:cNvSpPr/>
              <p:nvPr/>
            </p:nvSpPr>
            <p:spPr>
              <a:xfrm>
                <a:off x="11818961" y="0"/>
                <a:ext cx="373038" cy="2552282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28">
                <a:extLst>
                  <a:ext uri="{FF2B5EF4-FFF2-40B4-BE49-F238E27FC236}">
                    <a16:creationId xmlns:a16="http://schemas.microsoft.com/office/drawing/2014/main" xmlns="" id="{8BC28E13-95D1-456C-9D5E-99C7C947E1E0}"/>
                  </a:ext>
                </a:extLst>
              </p:cNvPr>
              <p:cNvSpPr/>
              <p:nvPr/>
            </p:nvSpPr>
            <p:spPr>
              <a:xfrm>
                <a:off x="11445923" y="0"/>
                <a:ext cx="373038" cy="255228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9">
                <a:extLst>
                  <a:ext uri="{FF2B5EF4-FFF2-40B4-BE49-F238E27FC236}">
                    <a16:creationId xmlns:a16="http://schemas.microsoft.com/office/drawing/2014/main" xmlns="" id="{B574B2F7-DAB3-42A4-AB9B-0B484B0455E9}"/>
                  </a:ext>
                </a:extLst>
              </p:cNvPr>
              <p:cNvSpPr/>
              <p:nvPr/>
            </p:nvSpPr>
            <p:spPr>
              <a:xfrm>
                <a:off x="12192000" y="0"/>
                <a:ext cx="373038" cy="255228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" name="Group 30">
              <a:extLst>
                <a:ext uri="{FF2B5EF4-FFF2-40B4-BE49-F238E27FC236}">
                  <a16:creationId xmlns:a16="http://schemas.microsoft.com/office/drawing/2014/main" xmlns="" id="{E451F46C-5462-4285-B560-9B15C506BCF2}"/>
                </a:ext>
              </a:extLst>
            </p:cNvPr>
            <p:cNvGrpSpPr/>
            <p:nvPr/>
          </p:nvGrpSpPr>
          <p:grpSpPr>
            <a:xfrm>
              <a:off x="7912018" y="5304907"/>
              <a:ext cx="4279981" cy="137006"/>
              <a:chOff x="11445923" y="0"/>
              <a:chExt cx="1119115" cy="2552282"/>
            </a:xfrm>
          </p:grpSpPr>
          <p:sp>
            <p:nvSpPr>
              <p:cNvPr id="16" name="Rectangle 31">
                <a:extLst>
                  <a:ext uri="{FF2B5EF4-FFF2-40B4-BE49-F238E27FC236}">
                    <a16:creationId xmlns:a16="http://schemas.microsoft.com/office/drawing/2014/main" xmlns="" id="{B4DDE81F-6471-4E3B-ACB1-05368C5221F6}"/>
                  </a:ext>
                </a:extLst>
              </p:cNvPr>
              <p:cNvSpPr/>
              <p:nvPr/>
            </p:nvSpPr>
            <p:spPr>
              <a:xfrm>
                <a:off x="11818961" y="0"/>
                <a:ext cx="373038" cy="2552282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32">
                <a:extLst>
                  <a:ext uri="{FF2B5EF4-FFF2-40B4-BE49-F238E27FC236}">
                    <a16:creationId xmlns:a16="http://schemas.microsoft.com/office/drawing/2014/main" xmlns="" id="{FF199574-BA69-4459-9AAF-BBE602C7B5A9}"/>
                  </a:ext>
                </a:extLst>
              </p:cNvPr>
              <p:cNvSpPr/>
              <p:nvPr/>
            </p:nvSpPr>
            <p:spPr>
              <a:xfrm>
                <a:off x="11445923" y="0"/>
                <a:ext cx="373038" cy="255228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33">
                <a:extLst>
                  <a:ext uri="{FF2B5EF4-FFF2-40B4-BE49-F238E27FC236}">
                    <a16:creationId xmlns:a16="http://schemas.microsoft.com/office/drawing/2014/main" xmlns="" id="{3C84CA51-8DA3-444D-9FC1-163933FD07B1}"/>
                  </a:ext>
                </a:extLst>
              </p:cNvPr>
              <p:cNvSpPr/>
              <p:nvPr/>
            </p:nvSpPr>
            <p:spPr>
              <a:xfrm>
                <a:off x="12192000" y="0"/>
                <a:ext cx="373038" cy="255228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44487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4601" y="430338"/>
            <a:ext cx="10975931" cy="163634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4000" b="1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Психологічна підтримка</a:t>
            </a:r>
            <a:endParaRPr lang="uk-UA" sz="3200" b="1" dirty="0">
              <a:solidFill>
                <a:schemeClr val="bg1"/>
              </a:solidFill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4000" b="1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учасників освітнього процесу під час війни</a:t>
            </a:r>
            <a:endParaRPr lang="uk-UA" sz="3200" b="1" dirty="0">
              <a:solidFill>
                <a:schemeClr val="bg1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grpSp>
        <p:nvGrpSpPr>
          <p:cNvPr id="24" name="Group 2">
            <a:extLst>
              <a:ext uri="{FF2B5EF4-FFF2-40B4-BE49-F238E27FC236}">
                <a16:creationId xmlns:a16="http://schemas.microsoft.com/office/drawing/2014/main" xmlns="" id="{31126605-BCDF-48EC-9724-C31257FCE87E}"/>
              </a:ext>
            </a:extLst>
          </p:cNvPr>
          <p:cNvGrpSpPr/>
          <p:nvPr/>
        </p:nvGrpSpPr>
        <p:grpSpPr>
          <a:xfrm rot="16200000">
            <a:off x="-1464700" y="4422661"/>
            <a:ext cx="3736956" cy="624501"/>
            <a:chOff x="395536" y="3097535"/>
            <a:chExt cx="8208912" cy="371649"/>
          </a:xfrm>
        </p:grpSpPr>
        <p:sp>
          <p:nvSpPr>
            <p:cNvPr id="25" name="Rectangle 3">
              <a:extLst>
                <a:ext uri="{FF2B5EF4-FFF2-40B4-BE49-F238E27FC236}">
                  <a16:creationId xmlns:a16="http://schemas.microsoft.com/office/drawing/2014/main" xmlns="" id="{10A51B80-BE25-4B58-AC7D-C71E941EEBE4}"/>
                </a:ext>
              </a:extLst>
            </p:cNvPr>
            <p:cNvSpPr/>
            <p:nvPr/>
          </p:nvSpPr>
          <p:spPr>
            <a:xfrm>
              <a:off x="395536" y="3212976"/>
              <a:ext cx="1368152" cy="256208"/>
            </a:xfrm>
            <a:custGeom>
              <a:avLst/>
              <a:gdLst/>
              <a:ahLst/>
              <a:cxnLst/>
              <a:rect l="l" t="t" r="r" b="b"/>
              <a:pathLst>
                <a:path w="1008112" h="256208">
                  <a:moveTo>
                    <a:pt x="0" y="0"/>
                  </a:moveTo>
                  <a:lnTo>
                    <a:pt x="1008112" y="0"/>
                  </a:lnTo>
                  <a:lnTo>
                    <a:pt x="1008112" y="144016"/>
                  </a:lnTo>
                  <a:lnTo>
                    <a:pt x="569127" y="144016"/>
                  </a:lnTo>
                  <a:lnTo>
                    <a:pt x="504055" y="256208"/>
                  </a:lnTo>
                  <a:lnTo>
                    <a:pt x="438984" y="144016"/>
                  </a:lnTo>
                  <a:lnTo>
                    <a:pt x="0" y="144016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6" name="Rectangle 3">
              <a:extLst>
                <a:ext uri="{FF2B5EF4-FFF2-40B4-BE49-F238E27FC236}">
                  <a16:creationId xmlns:a16="http://schemas.microsoft.com/office/drawing/2014/main" xmlns="" id="{A986BA66-5F1C-4613-8A98-78837CA2D37C}"/>
                </a:ext>
              </a:extLst>
            </p:cNvPr>
            <p:cNvSpPr/>
            <p:nvPr/>
          </p:nvSpPr>
          <p:spPr>
            <a:xfrm rot="10800000">
              <a:off x="1763688" y="3097535"/>
              <a:ext cx="1368152" cy="256208"/>
            </a:xfrm>
            <a:custGeom>
              <a:avLst/>
              <a:gdLst/>
              <a:ahLst/>
              <a:cxnLst/>
              <a:rect l="l" t="t" r="r" b="b"/>
              <a:pathLst>
                <a:path w="1008112" h="256208">
                  <a:moveTo>
                    <a:pt x="0" y="0"/>
                  </a:moveTo>
                  <a:lnTo>
                    <a:pt x="1008112" y="0"/>
                  </a:lnTo>
                  <a:lnTo>
                    <a:pt x="1008112" y="144016"/>
                  </a:lnTo>
                  <a:lnTo>
                    <a:pt x="569127" y="144016"/>
                  </a:lnTo>
                  <a:lnTo>
                    <a:pt x="504055" y="256208"/>
                  </a:lnTo>
                  <a:lnTo>
                    <a:pt x="438984" y="144016"/>
                  </a:lnTo>
                  <a:lnTo>
                    <a:pt x="0" y="144016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accent1"/>
                </a:solidFill>
              </a:endParaRPr>
            </a:p>
          </p:txBody>
        </p:sp>
        <p:sp>
          <p:nvSpPr>
            <p:cNvPr id="39" name="Rectangle 3">
              <a:extLst>
                <a:ext uri="{FF2B5EF4-FFF2-40B4-BE49-F238E27FC236}">
                  <a16:creationId xmlns:a16="http://schemas.microsoft.com/office/drawing/2014/main" xmlns="" id="{2FDE795C-A164-4C18-9B13-0560F1A1BE01}"/>
                </a:ext>
              </a:extLst>
            </p:cNvPr>
            <p:cNvSpPr/>
            <p:nvPr/>
          </p:nvSpPr>
          <p:spPr>
            <a:xfrm>
              <a:off x="3131840" y="3212976"/>
              <a:ext cx="1368152" cy="256208"/>
            </a:xfrm>
            <a:custGeom>
              <a:avLst/>
              <a:gdLst/>
              <a:ahLst/>
              <a:cxnLst/>
              <a:rect l="l" t="t" r="r" b="b"/>
              <a:pathLst>
                <a:path w="1008112" h="256208">
                  <a:moveTo>
                    <a:pt x="0" y="0"/>
                  </a:moveTo>
                  <a:lnTo>
                    <a:pt x="1008112" y="0"/>
                  </a:lnTo>
                  <a:lnTo>
                    <a:pt x="1008112" y="144016"/>
                  </a:lnTo>
                  <a:lnTo>
                    <a:pt x="569127" y="144016"/>
                  </a:lnTo>
                  <a:lnTo>
                    <a:pt x="504055" y="256208"/>
                  </a:lnTo>
                  <a:lnTo>
                    <a:pt x="438984" y="144016"/>
                  </a:lnTo>
                  <a:lnTo>
                    <a:pt x="0" y="14401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0" name="Rectangle 3">
              <a:extLst>
                <a:ext uri="{FF2B5EF4-FFF2-40B4-BE49-F238E27FC236}">
                  <a16:creationId xmlns:a16="http://schemas.microsoft.com/office/drawing/2014/main" xmlns="" id="{D60D5D23-3D68-4635-A865-F740063117A5}"/>
                </a:ext>
              </a:extLst>
            </p:cNvPr>
            <p:cNvSpPr/>
            <p:nvPr/>
          </p:nvSpPr>
          <p:spPr>
            <a:xfrm rot="10800000">
              <a:off x="4499992" y="3097535"/>
              <a:ext cx="1368152" cy="256208"/>
            </a:xfrm>
            <a:custGeom>
              <a:avLst/>
              <a:gdLst/>
              <a:ahLst/>
              <a:cxnLst/>
              <a:rect l="l" t="t" r="r" b="b"/>
              <a:pathLst>
                <a:path w="1008112" h="256208">
                  <a:moveTo>
                    <a:pt x="0" y="0"/>
                  </a:moveTo>
                  <a:lnTo>
                    <a:pt x="1008112" y="0"/>
                  </a:lnTo>
                  <a:lnTo>
                    <a:pt x="1008112" y="144016"/>
                  </a:lnTo>
                  <a:lnTo>
                    <a:pt x="569127" y="144016"/>
                  </a:lnTo>
                  <a:lnTo>
                    <a:pt x="504055" y="256208"/>
                  </a:lnTo>
                  <a:lnTo>
                    <a:pt x="438984" y="144016"/>
                  </a:lnTo>
                  <a:lnTo>
                    <a:pt x="0" y="14401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1" name="Rectangle 3">
              <a:extLst>
                <a:ext uri="{FF2B5EF4-FFF2-40B4-BE49-F238E27FC236}">
                  <a16:creationId xmlns:a16="http://schemas.microsoft.com/office/drawing/2014/main" xmlns="" id="{41FD1879-391B-4C63-B6CE-7827F96D06C8}"/>
                </a:ext>
              </a:extLst>
            </p:cNvPr>
            <p:cNvSpPr/>
            <p:nvPr/>
          </p:nvSpPr>
          <p:spPr>
            <a:xfrm>
              <a:off x="5868144" y="3212976"/>
              <a:ext cx="1368152" cy="256208"/>
            </a:xfrm>
            <a:custGeom>
              <a:avLst/>
              <a:gdLst/>
              <a:ahLst/>
              <a:cxnLst/>
              <a:rect l="l" t="t" r="r" b="b"/>
              <a:pathLst>
                <a:path w="1008112" h="256208">
                  <a:moveTo>
                    <a:pt x="0" y="0"/>
                  </a:moveTo>
                  <a:lnTo>
                    <a:pt x="1008112" y="0"/>
                  </a:lnTo>
                  <a:lnTo>
                    <a:pt x="1008112" y="144016"/>
                  </a:lnTo>
                  <a:lnTo>
                    <a:pt x="569127" y="144016"/>
                  </a:lnTo>
                  <a:lnTo>
                    <a:pt x="504055" y="256208"/>
                  </a:lnTo>
                  <a:lnTo>
                    <a:pt x="438984" y="144016"/>
                  </a:lnTo>
                  <a:lnTo>
                    <a:pt x="0" y="14401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2" name="Rectangle 3">
              <a:extLst>
                <a:ext uri="{FF2B5EF4-FFF2-40B4-BE49-F238E27FC236}">
                  <a16:creationId xmlns:a16="http://schemas.microsoft.com/office/drawing/2014/main" xmlns="" id="{B53D7184-1D9A-4369-BA86-9D5254244445}"/>
                </a:ext>
              </a:extLst>
            </p:cNvPr>
            <p:cNvSpPr/>
            <p:nvPr/>
          </p:nvSpPr>
          <p:spPr>
            <a:xfrm rot="10800000">
              <a:off x="7236296" y="3097535"/>
              <a:ext cx="1368152" cy="256208"/>
            </a:xfrm>
            <a:custGeom>
              <a:avLst/>
              <a:gdLst/>
              <a:ahLst/>
              <a:cxnLst/>
              <a:rect l="l" t="t" r="r" b="b"/>
              <a:pathLst>
                <a:path w="1008112" h="256208">
                  <a:moveTo>
                    <a:pt x="0" y="0"/>
                  </a:moveTo>
                  <a:lnTo>
                    <a:pt x="1008112" y="0"/>
                  </a:lnTo>
                  <a:lnTo>
                    <a:pt x="1008112" y="144016"/>
                  </a:lnTo>
                  <a:lnTo>
                    <a:pt x="569127" y="144016"/>
                  </a:lnTo>
                  <a:lnTo>
                    <a:pt x="504055" y="256208"/>
                  </a:lnTo>
                  <a:lnTo>
                    <a:pt x="438984" y="144016"/>
                  </a:lnTo>
                  <a:lnTo>
                    <a:pt x="0" y="14401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43" name="Group 2">
            <a:extLst>
              <a:ext uri="{FF2B5EF4-FFF2-40B4-BE49-F238E27FC236}">
                <a16:creationId xmlns:a16="http://schemas.microsoft.com/office/drawing/2014/main" xmlns="" id="{31126605-BCDF-48EC-9724-C31257FCE87E}"/>
              </a:ext>
            </a:extLst>
          </p:cNvPr>
          <p:cNvGrpSpPr/>
          <p:nvPr/>
        </p:nvGrpSpPr>
        <p:grpSpPr>
          <a:xfrm rot="18887268">
            <a:off x="10513319" y="5894671"/>
            <a:ext cx="1638302" cy="449288"/>
            <a:chOff x="395536" y="3097535"/>
            <a:chExt cx="8208912" cy="371649"/>
          </a:xfrm>
        </p:grpSpPr>
        <p:sp>
          <p:nvSpPr>
            <p:cNvPr id="44" name="Rectangle 3">
              <a:extLst>
                <a:ext uri="{FF2B5EF4-FFF2-40B4-BE49-F238E27FC236}">
                  <a16:creationId xmlns:a16="http://schemas.microsoft.com/office/drawing/2014/main" xmlns="" id="{10A51B80-BE25-4B58-AC7D-C71E941EEBE4}"/>
                </a:ext>
              </a:extLst>
            </p:cNvPr>
            <p:cNvSpPr/>
            <p:nvPr/>
          </p:nvSpPr>
          <p:spPr>
            <a:xfrm>
              <a:off x="395536" y="3212976"/>
              <a:ext cx="1368152" cy="256208"/>
            </a:xfrm>
            <a:custGeom>
              <a:avLst/>
              <a:gdLst/>
              <a:ahLst/>
              <a:cxnLst/>
              <a:rect l="l" t="t" r="r" b="b"/>
              <a:pathLst>
                <a:path w="1008112" h="256208">
                  <a:moveTo>
                    <a:pt x="0" y="0"/>
                  </a:moveTo>
                  <a:lnTo>
                    <a:pt x="1008112" y="0"/>
                  </a:lnTo>
                  <a:lnTo>
                    <a:pt x="1008112" y="144016"/>
                  </a:lnTo>
                  <a:lnTo>
                    <a:pt x="569127" y="144016"/>
                  </a:lnTo>
                  <a:lnTo>
                    <a:pt x="504055" y="256208"/>
                  </a:lnTo>
                  <a:lnTo>
                    <a:pt x="438984" y="144016"/>
                  </a:lnTo>
                  <a:lnTo>
                    <a:pt x="0" y="144016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5" name="Rectangle 3">
              <a:extLst>
                <a:ext uri="{FF2B5EF4-FFF2-40B4-BE49-F238E27FC236}">
                  <a16:creationId xmlns:a16="http://schemas.microsoft.com/office/drawing/2014/main" xmlns="" id="{A986BA66-5F1C-4613-8A98-78837CA2D37C}"/>
                </a:ext>
              </a:extLst>
            </p:cNvPr>
            <p:cNvSpPr/>
            <p:nvPr/>
          </p:nvSpPr>
          <p:spPr>
            <a:xfrm rot="10800000">
              <a:off x="1763688" y="3097535"/>
              <a:ext cx="1368152" cy="256208"/>
            </a:xfrm>
            <a:custGeom>
              <a:avLst/>
              <a:gdLst/>
              <a:ahLst/>
              <a:cxnLst/>
              <a:rect l="l" t="t" r="r" b="b"/>
              <a:pathLst>
                <a:path w="1008112" h="256208">
                  <a:moveTo>
                    <a:pt x="0" y="0"/>
                  </a:moveTo>
                  <a:lnTo>
                    <a:pt x="1008112" y="0"/>
                  </a:lnTo>
                  <a:lnTo>
                    <a:pt x="1008112" y="144016"/>
                  </a:lnTo>
                  <a:lnTo>
                    <a:pt x="569127" y="144016"/>
                  </a:lnTo>
                  <a:lnTo>
                    <a:pt x="504055" y="256208"/>
                  </a:lnTo>
                  <a:lnTo>
                    <a:pt x="438984" y="144016"/>
                  </a:lnTo>
                  <a:lnTo>
                    <a:pt x="0" y="144016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accent1"/>
                </a:solidFill>
              </a:endParaRPr>
            </a:p>
          </p:txBody>
        </p:sp>
        <p:sp>
          <p:nvSpPr>
            <p:cNvPr id="46" name="Rectangle 3">
              <a:extLst>
                <a:ext uri="{FF2B5EF4-FFF2-40B4-BE49-F238E27FC236}">
                  <a16:creationId xmlns:a16="http://schemas.microsoft.com/office/drawing/2014/main" xmlns="" id="{2FDE795C-A164-4C18-9B13-0560F1A1BE01}"/>
                </a:ext>
              </a:extLst>
            </p:cNvPr>
            <p:cNvSpPr/>
            <p:nvPr/>
          </p:nvSpPr>
          <p:spPr>
            <a:xfrm>
              <a:off x="3131840" y="3212976"/>
              <a:ext cx="1368152" cy="256208"/>
            </a:xfrm>
            <a:custGeom>
              <a:avLst/>
              <a:gdLst/>
              <a:ahLst/>
              <a:cxnLst/>
              <a:rect l="l" t="t" r="r" b="b"/>
              <a:pathLst>
                <a:path w="1008112" h="256208">
                  <a:moveTo>
                    <a:pt x="0" y="0"/>
                  </a:moveTo>
                  <a:lnTo>
                    <a:pt x="1008112" y="0"/>
                  </a:lnTo>
                  <a:lnTo>
                    <a:pt x="1008112" y="144016"/>
                  </a:lnTo>
                  <a:lnTo>
                    <a:pt x="569127" y="144016"/>
                  </a:lnTo>
                  <a:lnTo>
                    <a:pt x="504055" y="256208"/>
                  </a:lnTo>
                  <a:lnTo>
                    <a:pt x="438984" y="144016"/>
                  </a:lnTo>
                  <a:lnTo>
                    <a:pt x="0" y="14401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7" name="Rectangle 3">
              <a:extLst>
                <a:ext uri="{FF2B5EF4-FFF2-40B4-BE49-F238E27FC236}">
                  <a16:creationId xmlns:a16="http://schemas.microsoft.com/office/drawing/2014/main" xmlns="" id="{D60D5D23-3D68-4635-A865-F740063117A5}"/>
                </a:ext>
              </a:extLst>
            </p:cNvPr>
            <p:cNvSpPr/>
            <p:nvPr/>
          </p:nvSpPr>
          <p:spPr>
            <a:xfrm rot="10800000">
              <a:off x="4499992" y="3097535"/>
              <a:ext cx="1368152" cy="256208"/>
            </a:xfrm>
            <a:custGeom>
              <a:avLst/>
              <a:gdLst/>
              <a:ahLst/>
              <a:cxnLst/>
              <a:rect l="l" t="t" r="r" b="b"/>
              <a:pathLst>
                <a:path w="1008112" h="256208">
                  <a:moveTo>
                    <a:pt x="0" y="0"/>
                  </a:moveTo>
                  <a:lnTo>
                    <a:pt x="1008112" y="0"/>
                  </a:lnTo>
                  <a:lnTo>
                    <a:pt x="1008112" y="144016"/>
                  </a:lnTo>
                  <a:lnTo>
                    <a:pt x="569127" y="144016"/>
                  </a:lnTo>
                  <a:lnTo>
                    <a:pt x="504055" y="256208"/>
                  </a:lnTo>
                  <a:lnTo>
                    <a:pt x="438984" y="144016"/>
                  </a:lnTo>
                  <a:lnTo>
                    <a:pt x="0" y="14401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8" name="Rectangle 3">
              <a:extLst>
                <a:ext uri="{FF2B5EF4-FFF2-40B4-BE49-F238E27FC236}">
                  <a16:creationId xmlns:a16="http://schemas.microsoft.com/office/drawing/2014/main" xmlns="" id="{41FD1879-391B-4C63-B6CE-7827F96D06C8}"/>
                </a:ext>
              </a:extLst>
            </p:cNvPr>
            <p:cNvSpPr/>
            <p:nvPr/>
          </p:nvSpPr>
          <p:spPr>
            <a:xfrm>
              <a:off x="5868144" y="3212976"/>
              <a:ext cx="1368152" cy="256208"/>
            </a:xfrm>
            <a:custGeom>
              <a:avLst/>
              <a:gdLst/>
              <a:ahLst/>
              <a:cxnLst/>
              <a:rect l="l" t="t" r="r" b="b"/>
              <a:pathLst>
                <a:path w="1008112" h="256208">
                  <a:moveTo>
                    <a:pt x="0" y="0"/>
                  </a:moveTo>
                  <a:lnTo>
                    <a:pt x="1008112" y="0"/>
                  </a:lnTo>
                  <a:lnTo>
                    <a:pt x="1008112" y="144016"/>
                  </a:lnTo>
                  <a:lnTo>
                    <a:pt x="569127" y="144016"/>
                  </a:lnTo>
                  <a:lnTo>
                    <a:pt x="504055" y="256208"/>
                  </a:lnTo>
                  <a:lnTo>
                    <a:pt x="438984" y="144016"/>
                  </a:lnTo>
                  <a:lnTo>
                    <a:pt x="0" y="14401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9" name="Rectangle 3">
              <a:extLst>
                <a:ext uri="{FF2B5EF4-FFF2-40B4-BE49-F238E27FC236}">
                  <a16:creationId xmlns:a16="http://schemas.microsoft.com/office/drawing/2014/main" xmlns="" id="{B53D7184-1D9A-4369-BA86-9D5254244445}"/>
                </a:ext>
              </a:extLst>
            </p:cNvPr>
            <p:cNvSpPr/>
            <p:nvPr/>
          </p:nvSpPr>
          <p:spPr>
            <a:xfrm rot="10800000">
              <a:off x="7236296" y="3097535"/>
              <a:ext cx="1368152" cy="256208"/>
            </a:xfrm>
            <a:custGeom>
              <a:avLst/>
              <a:gdLst/>
              <a:ahLst/>
              <a:cxnLst/>
              <a:rect l="l" t="t" r="r" b="b"/>
              <a:pathLst>
                <a:path w="1008112" h="256208">
                  <a:moveTo>
                    <a:pt x="0" y="0"/>
                  </a:moveTo>
                  <a:lnTo>
                    <a:pt x="1008112" y="0"/>
                  </a:lnTo>
                  <a:lnTo>
                    <a:pt x="1008112" y="144016"/>
                  </a:lnTo>
                  <a:lnTo>
                    <a:pt x="569127" y="144016"/>
                  </a:lnTo>
                  <a:lnTo>
                    <a:pt x="504055" y="256208"/>
                  </a:lnTo>
                  <a:lnTo>
                    <a:pt x="438984" y="144016"/>
                  </a:lnTo>
                  <a:lnTo>
                    <a:pt x="0" y="14401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1012372" y="2634413"/>
            <a:ext cx="10658160" cy="3586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AutoNum type="arabicPeriod"/>
            </a:pPr>
            <a:r>
              <a:rPr lang="uk-UA" dirty="0" smtClean="0">
                <a:latin typeface="Times New Roman"/>
                <a:ea typeface="Calibri"/>
                <a:cs typeface="Times New Roman"/>
              </a:rPr>
              <a:t>Довідник </a:t>
            </a:r>
            <a:r>
              <a:rPr lang="uk-UA" dirty="0" err="1" smtClean="0">
                <a:latin typeface="Times New Roman"/>
                <a:ea typeface="Calibri"/>
                <a:cs typeface="Times New Roman"/>
              </a:rPr>
              <a:t>безбарєрності</a:t>
            </a:r>
            <a:r>
              <a:rPr lang="uk-UA" dirty="0" smtClean="0">
                <a:latin typeface="Times New Roman"/>
                <a:ea typeface="Calibri"/>
                <a:cs typeface="Times New Roman"/>
              </a:rPr>
              <a:t>: слушні поради у воєнний час.</a:t>
            </a:r>
          </a:p>
          <a:p>
            <a:r>
              <a:rPr lang="uk-UA" dirty="0" smtClean="0">
                <a:latin typeface="Times New Roman"/>
                <a:ea typeface="Calibri"/>
              </a:rPr>
              <a:t>2.Серія </a:t>
            </a:r>
            <a:r>
              <a:rPr lang="uk-UA" dirty="0" err="1">
                <a:latin typeface="Times New Roman"/>
                <a:ea typeface="Calibri"/>
              </a:rPr>
              <a:t>онлайн-лекцій</a:t>
            </a:r>
            <a:r>
              <a:rPr lang="uk-UA" dirty="0">
                <a:latin typeface="Times New Roman"/>
                <a:ea typeface="Calibri"/>
              </a:rPr>
              <a:t> та практичних занять, під час яких експерти дають відповіді на такі </a:t>
            </a:r>
            <a:r>
              <a:rPr lang="uk-UA" dirty="0" smtClean="0">
                <a:latin typeface="Times New Roman"/>
                <a:ea typeface="Calibri"/>
              </a:rPr>
              <a:t>запитання</a:t>
            </a:r>
            <a:r>
              <a:rPr lang="uk-UA" dirty="0">
                <a:latin typeface="Times New Roman"/>
                <a:ea typeface="Calibri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uk-UA" i="1" dirty="0">
                <a:latin typeface="Times New Roman"/>
                <a:ea typeface="Calibri"/>
              </a:rPr>
              <a:t>як відновитися після пережитих травматичних подій; </a:t>
            </a:r>
            <a:endParaRPr lang="uk-UA" i="1" dirty="0" smtClean="0">
              <a:latin typeface="Times New Roman"/>
              <a:ea typeface="Calibri"/>
            </a:endParaRPr>
          </a:p>
          <a:p>
            <a:pPr marL="285750" indent="-285750">
              <a:buFontTx/>
              <a:buChar char="-"/>
            </a:pPr>
            <a:r>
              <a:rPr lang="uk-UA" i="1" dirty="0" smtClean="0">
                <a:latin typeface="Times New Roman"/>
                <a:ea typeface="Calibri"/>
              </a:rPr>
              <a:t>як </a:t>
            </a:r>
            <a:r>
              <a:rPr lang="uk-UA" i="1" dirty="0">
                <a:latin typeface="Times New Roman"/>
                <a:ea typeface="Calibri"/>
              </a:rPr>
              <a:t>надати першу емоційну допомогу в екстрених ситуаціях;</a:t>
            </a:r>
          </a:p>
          <a:p>
            <a:pPr marL="285750" indent="-285750">
              <a:buFontTx/>
              <a:buChar char="-"/>
            </a:pPr>
            <a:r>
              <a:rPr lang="uk-UA" i="1" dirty="0">
                <a:latin typeface="Times New Roman"/>
                <a:ea typeface="Calibri"/>
              </a:rPr>
              <a:t> як працювати з ПТСР; </a:t>
            </a:r>
          </a:p>
          <a:p>
            <a:pPr marL="285750" indent="-285750">
              <a:buFontTx/>
              <a:buChar char="-"/>
            </a:pPr>
            <a:r>
              <a:rPr lang="uk-UA" i="1" dirty="0">
                <a:latin typeface="Times New Roman"/>
                <a:ea typeface="Calibri"/>
              </a:rPr>
              <a:t>яким чином допомогти постраждалим через сексуальне насильство під час </a:t>
            </a:r>
            <a:r>
              <a:rPr lang="uk-UA" i="1" dirty="0" smtClean="0">
                <a:latin typeface="Times New Roman"/>
                <a:ea typeface="Calibri"/>
              </a:rPr>
              <a:t>війни, тощо.</a:t>
            </a:r>
          </a:p>
          <a:p>
            <a:pPr lvl="0"/>
            <a:r>
              <a:rPr lang="uk-UA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uk-UA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Підтримка </a:t>
            </a:r>
            <a:r>
              <a:rPr lang="uk-UA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ПОРУЧ – групові та індивідуальні психологічні консультації</a:t>
            </a:r>
            <a:r>
              <a:rPr lang="uk-UA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r>
              <a:rPr lang="uk-UA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Проєкт</a:t>
            </a:r>
            <a:r>
              <a:rPr lang="uk-UA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Дитячого фонду ООН (ЮНІСЕФ) «ПОРУЧ» – це </a:t>
            </a:r>
            <a:r>
              <a:rPr lang="uk-UA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онлайн</a:t>
            </a:r>
            <a:r>
              <a:rPr lang="uk-UA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очні, групові й індивідуальні консультації для підлітків, вчителів і батьків, які через війну пережили травматичні події.</a:t>
            </a:r>
          </a:p>
          <a:p>
            <a:pPr lvl="0"/>
            <a:r>
              <a:rPr lang="uk-UA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uk-UA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Мультижанровий</a:t>
            </a:r>
            <a:r>
              <a:rPr lang="uk-UA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uk-UA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спецпроєкт</a:t>
            </a:r>
            <a:r>
              <a:rPr lang="uk-UA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«Жити далі» – надихаючі відеоролики про історії сили і стійкості українців у воєнний час.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1plus1.ua/novyny/11-media-zapuskae-masstabnij-multizanrovij-specproekt-ziti-dali</a:t>
            </a:r>
            <a:endParaRPr 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76407" y="2920051"/>
            <a:ext cx="47935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i="1" dirty="0" smtClean="0">
                <a:latin typeface="Times New Roman"/>
                <a:ea typeface="Calibri"/>
              </a:rPr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033384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31126605-BCDF-48EC-9724-C31257FCE87E}"/>
              </a:ext>
            </a:extLst>
          </p:cNvPr>
          <p:cNvGrpSpPr/>
          <p:nvPr/>
        </p:nvGrpSpPr>
        <p:grpSpPr>
          <a:xfrm>
            <a:off x="918591" y="6394241"/>
            <a:ext cx="10372400" cy="371649"/>
            <a:chOff x="395536" y="3097535"/>
            <a:chExt cx="8208912" cy="371649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10A51B80-BE25-4B58-AC7D-C71E941EEBE4}"/>
                </a:ext>
              </a:extLst>
            </p:cNvPr>
            <p:cNvSpPr/>
            <p:nvPr/>
          </p:nvSpPr>
          <p:spPr>
            <a:xfrm>
              <a:off x="395536" y="3212976"/>
              <a:ext cx="1368152" cy="256208"/>
            </a:xfrm>
            <a:custGeom>
              <a:avLst/>
              <a:gdLst/>
              <a:ahLst/>
              <a:cxnLst/>
              <a:rect l="l" t="t" r="r" b="b"/>
              <a:pathLst>
                <a:path w="1008112" h="256208">
                  <a:moveTo>
                    <a:pt x="0" y="0"/>
                  </a:moveTo>
                  <a:lnTo>
                    <a:pt x="1008112" y="0"/>
                  </a:lnTo>
                  <a:lnTo>
                    <a:pt x="1008112" y="144016"/>
                  </a:lnTo>
                  <a:lnTo>
                    <a:pt x="569127" y="144016"/>
                  </a:lnTo>
                  <a:lnTo>
                    <a:pt x="504055" y="256208"/>
                  </a:lnTo>
                  <a:lnTo>
                    <a:pt x="438984" y="144016"/>
                  </a:lnTo>
                  <a:lnTo>
                    <a:pt x="0" y="144016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" name="Rectangle 3">
              <a:extLst>
                <a:ext uri="{FF2B5EF4-FFF2-40B4-BE49-F238E27FC236}">
                  <a16:creationId xmlns:a16="http://schemas.microsoft.com/office/drawing/2014/main" xmlns="" id="{A986BA66-5F1C-4613-8A98-78837CA2D37C}"/>
                </a:ext>
              </a:extLst>
            </p:cNvPr>
            <p:cNvSpPr/>
            <p:nvPr/>
          </p:nvSpPr>
          <p:spPr>
            <a:xfrm rot="10800000">
              <a:off x="1763688" y="3097535"/>
              <a:ext cx="1368152" cy="256208"/>
            </a:xfrm>
            <a:custGeom>
              <a:avLst/>
              <a:gdLst/>
              <a:ahLst/>
              <a:cxnLst/>
              <a:rect l="l" t="t" r="r" b="b"/>
              <a:pathLst>
                <a:path w="1008112" h="256208">
                  <a:moveTo>
                    <a:pt x="0" y="0"/>
                  </a:moveTo>
                  <a:lnTo>
                    <a:pt x="1008112" y="0"/>
                  </a:lnTo>
                  <a:lnTo>
                    <a:pt x="1008112" y="144016"/>
                  </a:lnTo>
                  <a:lnTo>
                    <a:pt x="569127" y="144016"/>
                  </a:lnTo>
                  <a:lnTo>
                    <a:pt x="504055" y="256208"/>
                  </a:lnTo>
                  <a:lnTo>
                    <a:pt x="438984" y="144016"/>
                  </a:lnTo>
                  <a:lnTo>
                    <a:pt x="0" y="144016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accent1"/>
                </a:solidFill>
              </a:endParaRPr>
            </a:p>
          </p:txBody>
        </p:sp>
        <p:sp>
          <p:nvSpPr>
            <p:cNvPr id="6" name="Rectangle 3">
              <a:extLst>
                <a:ext uri="{FF2B5EF4-FFF2-40B4-BE49-F238E27FC236}">
                  <a16:creationId xmlns:a16="http://schemas.microsoft.com/office/drawing/2014/main" xmlns="" id="{2FDE795C-A164-4C18-9B13-0560F1A1BE01}"/>
                </a:ext>
              </a:extLst>
            </p:cNvPr>
            <p:cNvSpPr/>
            <p:nvPr/>
          </p:nvSpPr>
          <p:spPr>
            <a:xfrm>
              <a:off x="3131840" y="3212976"/>
              <a:ext cx="1368152" cy="256208"/>
            </a:xfrm>
            <a:custGeom>
              <a:avLst/>
              <a:gdLst/>
              <a:ahLst/>
              <a:cxnLst/>
              <a:rect l="l" t="t" r="r" b="b"/>
              <a:pathLst>
                <a:path w="1008112" h="256208">
                  <a:moveTo>
                    <a:pt x="0" y="0"/>
                  </a:moveTo>
                  <a:lnTo>
                    <a:pt x="1008112" y="0"/>
                  </a:lnTo>
                  <a:lnTo>
                    <a:pt x="1008112" y="144016"/>
                  </a:lnTo>
                  <a:lnTo>
                    <a:pt x="569127" y="144016"/>
                  </a:lnTo>
                  <a:lnTo>
                    <a:pt x="504055" y="256208"/>
                  </a:lnTo>
                  <a:lnTo>
                    <a:pt x="438984" y="144016"/>
                  </a:lnTo>
                  <a:lnTo>
                    <a:pt x="0" y="14401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" name="Rectangle 3">
              <a:extLst>
                <a:ext uri="{FF2B5EF4-FFF2-40B4-BE49-F238E27FC236}">
                  <a16:creationId xmlns:a16="http://schemas.microsoft.com/office/drawing/2014/main" xmlns="" id="{D60D5D23-3D68-4635-A865-F740063117A5}"/>
                </a:ext>
              </a:extLst>
            </p:cNvPr>
            <p:cNvSpPr/>
            <p:nvPr/>
          </p:nvSpPr>
          <p:spPr>
            <a:xfrm rot="10800000">
              <a:off x="4499992" y="3097535"/>
              <a:ext cx="1368152" cy="256208"/>
            </a:xfrm>
            <a:custGeom>
              <a:avLst/>
              <a:gdLst/>
              <a:ahLst/>
              <a:cxnLst/>
              <a:rect l="l" t="t" r="r" b="b"/>
              <a:pathLst>
                <a:path w="1008112" h="256208">
                  <a:moveTo>
                    <a:pt x="0" y="0"/>
                  </a:moveTo>
                  <a:lnTo>
                    <a:pt x="1008112" y="0"/>
                  </a:lnTo>
                  <a:lnTo>
                    <a:pt x="1008112" y="144016"/>
                  </a:lnTo>
                  <a:lnTo>
                    <a:pt x="569127" y="144016"/>
                  </a:lnTo>
                  <a:lnTo>
                    <a:pt x="504055" y="256208"/>
                  </a:lnTo>
                  <a:lnTo>
                    <a:pt x="438984" y="144016"/>
                  </a:lnTo>
                  <a:lnTo>
                    <a:pt x="0" y="14401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8" name="Rectangle 3">
              <a:extLst>
                <a:ext uri="{FF2B5EF4-FFF2-40B4-BE49-F238E27FC236}">
                  <a16:creationId xmlns:a16="http://schemas.microsoft.com/office/drawing/2014/main" xmlns="" id="{41FD1879-391B-4C63-B6CE-7827F96D06C8}"/>
                </a:ext>
              </a:extLst>
            </p:cNvPr>
            <p:cNvSpPr/>
            <p:nvPr/>
          </p:nvSpPr>
          <p:spPr>
            <a:xfrm>
              <a:off x="5868144" y="3212976"/>
              <a:ext cx="1368152" cy="256208"/>
            </a:xfrm>
            <a:custGeom>
              <a:avLst/>
              <a:gdLst/>
              <a:ahLst/>
              <a:cxnLst/>
              <a:rect l="l" t="t" r="r" b="b"/>
              <a:pathLst>
                <a:path w="1008112" h="256208">
                  <a:moveTo>
                    <a:pt x="0" y="0"/>
                  </a:moveTo>
                  <a:lnTo>
                    <a:pt x="1008112" y="0"/>
                  </a:lnTo>
                  <a:lnTo>
                    <a:pt x="1008112" y="144016"/>
                  </a:lnTo>
                  <a:lnTo>
                    <a:pt x="569127" y="144016"/>
                  </a:lnTo>
                  <a:lnTo>
                    <a:pt x="504055" y="256208"/>
                  </a:lnTo>
                  <a:lnTo>
                    <a:pt x="438984" y="144016"/>
                  </a:lnTo>
                  <a:lnTo>
                    <a:pt x="0" y="14401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9" name="Rectangle 3">
              <a:extLst>
                <a:ext uri="{FF2B5EF4-FFF2-40B4-BE49-F238E27FC236}">
                  <a16:creationId xmlns:a16="http://schemas.microsoft.com/office/drawing/2014/main" xmlns="" id="{B53D7184-1D9A-4369-BA86-9D5254244445}"/>
                </a:ext>
              </a:extLst>
            </p:cNvPr>
            <p:cNvSpPr/>
            <p:nvPr/>
          </p:nvSpPr>
          <p:spPr>
            <a:xfrm rot="10800000">
              <a:off x="7236296" y="3097535"/>
              <a:ext cx="1368152" cy="256208"/>
            </a:xfrm>
            <a:custGeom>
              <a:avLst/>
              <a:gdLst/>
              <a:ahLst/>
              <a:cxnLst/>
              <a:rect l="l" t="t" r="r" b="b"/>
              <a:pathLst>
                <a:path w="1008112" h="256208">
                  <a:moveTo>
                    <a:pt x="0" y="0"/>
                  </a:moveTo>
                  <a:lnTo>
                    <a:pt x="1008112" y="0"/>
                  </a:lnTo>
                  <a:lnTo>
                    <a:pt x="1008112" y="144016"/>
                  </a:lnTo>
                  <a:lnTo>
                    <a:pt x="569127" y="144016"/>
                  </a:lnTo>
                  <a:lnTo>
                    <a:pt x="504055" y="256208"/>
                  </a:lnTo>
                  <a:lnTo>
                    <a:pt x="438984" y="144016"/>
                  </a:lnTo>
                  <a:lnTo>
                    <a:pt x="0" y="14401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47" name="Right Arrow 6">
            <a:extLst>
              <a:ext uri="{FF2B5EF4-FFF2-40B4-BE49-F238E27FC236}">
                <a16:creationId xmlns:a16="http://schemas.microsoft.com/office/drawing/2014/main" xmlns="" id="{DF92240F-9426-4459-961B-946E9397F0BD}"/>
              </a:ext>
            </a:extLst>
          </p:cNvPr>
          <p:cNvSpPr/>
          <p:nvPr/>
        </p:nvSpPr>
        <p:spPr>
          <a:xfrm>
            <a:off x="0" y="432707"/>
            <a:ext cx="1478459" cy="446487"/>
          </a:xfrm>
          <a:prstGeom prst="rightArrow">
            <a:avLst>
              <a:gd name="adj1" fmla="val 65118"/>
              <a:gd name="adj2" fmla="val 83626"/>
            </a:avLst>
          </a:prstGeom>
          <a:solidFill>
            <a:srgbClr val="5EBEE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48" name="Right Arrow 66">
            <a:extLst>
              <a:ext uri="{FF2B5EF4-FFF2-40B4-BE49-F238E27FC236}">
                <a16:creationId xmlns:a16="http://schemas.microsoft.com/office/drawing/2014/main" xmlns="" id="{1AFC4C71-6016-4497-B259-A0F52845B0DF}"/>
              </a:ext>
            </a:extLst>
          </p:cNvPr>
          <p:cNvSpPr/>
          <p:nvPr/>
        </p:nvSpPr>
        <p:spPr>
          <a:xfrm>
            <a:off x="71336" y="1134836"/>
            <a:ext cx="1478459" cy="449317"/>
          </a:xfrm>
          <a:prstGeom prst="rightArrow">
            <a:avLst>
              <a:gd name="adj1" fmla="val 65118"/>
              <a:gd name="adj2" fmla="val 84614"/>
            </a:avLst>
          </a:prstGeom>
          <a:solidFill>
            <a:srgbClr val="4CD6B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49" name="Right Arrow 73">
            <a:extLst>
              <a:ext uri="{FF2B5EF4-FFF2-40B4-BE49-F238E27FC236}">
                <a16:creationId xmlns:a16="http://schemas.microsoft.com/office/drawing/2014/main" xmlns="" id="{644BAD84-2B0F-440C-8BE1-D05D443EE5F4}"/>
              </a:ext>
            </a:extLst>
          </p:cNvPr>
          <p:cNvSpPr/>
          <p:nvPr/>
        </p:nvSpPr>
        <p:spPr>
          <a:xfrm>
            <a:off x="91093" y="1934935"/>
            <a:ext cx="1387366" cy="409621"/>
          </a:xfrm>
          <a:prstGeom prst="rightArrow">
            <a:avLst>
              <a:gd name="adj1" fmla="val 65118"/>
              <a:gd name="adj2" fmla="val 84615"/>
            </a:avLst>
          </a:prstGeom>
          <a:solidFill>
            <a:srgbClr val="98DC5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pic>
        <p:nvPicPr>
          <p:cNvPr id="5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71" y="3412671"/>
            <a:ext cx="1481138" cy="415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504250" y="184053"/>
            <a:ext cx="10513579" cy="66823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uk-UA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рактичні </a:t>
            </a:r>
            <a:r>
              <a:rPr lang="uk-UA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поради та рекомендації </a:t>
            </a:r>
            <a:r>
              <a:rPr lang="uk-UA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фахівців:</a:t>
            </a:r>
            <a:endParaRPr lang="uk-UA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Поради психологів у прямому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етері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ГО «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Безбар’єрність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на своїй сторінці у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Facebook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влаштовує прямі трансляції живого спілкування з фахівцями у сфері психічного здоров’я на теми, що зараз найбільше турбують українців. Глядачі мають змогу протягом ефіру поставити будь-які запитання до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експерта.</a:t>
            </a:r>
          </a:p>
          <a:p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2) На допомогу практичному психологу, вихователю ЗДО, батькам дошкільнят, сімейний і дитячий психолог Світлана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Ройз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разом із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UNICEF Ukraine,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Міністерством освіти і науки України створили методичну розробку «Іскорки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суперсил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https://www.unicef.org/ukraine/press-releases/fairy-tale-sparks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 ляльковий театр із 10 розробленими сценаріями з безпеки, здорового харчування, знаннями про емоції, про світ та країну. 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uk-UA" i="1" dirty="0">
                <a:latin typeface="Times New Roman"/>
                <a:ea typeface="Calibri"/>
                <a:cs typeface="Times New Roman"/>
              </a:rPr>
              <a:t>3) </a:t>
            </a:r>
            <a:r>
              <a:rPr lang="uk-UA" dirty="0">
                <a:latin typeface="Times New Roman"/>
                <a:ea typeface="Calibri"/>
                <a:cs typeface="Times New Roman"/>
              </a:rPr>
              <a:t>«Картки сил», розроблені Світланою </a:t>
            </a:r>
            <a:r>
              <a:rPr lang="uk-UA" dirty="0" err="1">
                <a:latin typeface="Times New Roman"/>
                <a:ea typeface="Calibri"/>
                <a:cs typeface="Times New Roman"/>
              </a:rPr>
              <a:t>Ройз</a:t>
            </a:r>
            <a:r>
              <a:rPr lang="uk-UA" dirty="0">
                <a:latin typeface="Times New Roman"/>
                <a:ea typeface="Calibri"/>
                <a:cs typeface="Times New Roman"/>
              </a:rPr>
              <a:t>, ГО «</a:t>
            </a:r>
            <a:r>
              <a:rPr lang="uk-UA" dirty="0" err="1">
                <a:latin typeface="Times New Roman"/>
                <a:ea typeface="Calibri"/>
                <a:cs typeface="Times New Roman"/>
              </a:rPr>
              <a:t>Смарт</a:t>
            </a:r>
            <a:r>
              <a:rPr lang="uk-UA" dirty="0">
                <a:latin typeface="Times New Roman"/>
                <a:ea typeface="Calibri"/>
                <a:cs typeface="Times New Roman"/>
              </a:rPr>
              <a:t> освіта» за підтримки UNICEF </a:t>
            </a:r>
            <a:r>
              <a:rPr lang="uk-UA" dirty="0" err="1">
                <a:latin typeface="Times New Roman"/>
                <a:ea typeface="Calibri"/>
                <a:cs typeface="Times New Roman"/>
              </a:rPr>
              <a:t>Ukraine</a:t>
            </a:r>
            <a:r>
              <a:rPr lang="uk-UA" dirty="0">
                <a:latin typeface="Times New Roman"/>
                <a:ea typeface="Calibri"/>
                <a:cs typeface="Times New Roman"/>
              </a:rPr>
              <a:t> </a:t>
            </a:r>
            <a:r>
              <a:rPr lang="uk-UA" u="sng" dirty="0" err="1" smtClean="0">
                <a:solidFill>
                  <a:srgbClr val="0563C1"/>
                </a:solidFill>
                <a:latin typeface="Times New Roman"/>
                <a:ea typeface="Calibri"/>
                <a:cs typeface="Times New Roman"/>
                <a:hlinkClick r:id="rId3"/>
              </a:rPr>
              <a:t>ht</a:t>
            </a:r>
            <a:endParaRPr lang="uk-UA" u="sng" dirty="0" smtClean="0">
              <a:solidFill>
                <a:srgbClr val="0563C1"/>
              </a:solidFill>
              <a:latin typeface="Times New Roman"/>
              <a:ea typeface="Calibri"/>
              <a:cs typeface="Times New Roman"/>
              <a:hlinkClick r:id="rId3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uk-UA" u="sng" dirty="0" err="1" smtClean="0">
                <a:solidFill>
                  <a:srgbClr val="0563C1"/>
                </a:solidFill>
                <a:latin typeface="Times New Roman"/>
                <a:ea typeface="Calibri"/>
                <a:cs typeface="Times New Roman"/>
                <a:hlinkClick r:id="rId3"/>
              </a:rPr>
              <a:t>tps</a:t>
            </a:r>
            <a:r>
              <a:rPr lang="uk-UA" u="sng" dirty="0">
                <a:solidFill>
                  <a:srgbClr val="0563C1"/>
                </a:solidFill>
                <a:latin typeface="Times New Roman"/>
                <a:ea typeface="Calibri"/>
                <a:cs typeface="Times New Roman"/>
                <a:hlinkClick r:id="rId3"/>
              </a:rPr>
              <a:t>://nus.org.ua/news/kartky-syly-dlya-ditej-zavantazhujte-j-cherez-gru-dopomagajte-dityam-stavaty-mitsnishymy/,які</a:t>
            </a:r>
            <a:r>
              <a:rPr lang="uk-UA" dirty="0">
                <a:latin typeface="Times New Roman"/>
                <a:ea typeface="Calibri"/>
                <a:cs typeface="Times New Roman"/>
              </a:rPr>
              <a:t> допоможуть дитині відчути свою силу та знизити рівень стресу. Картки можна використовувати як діагностичний чи терапевтичний інструмент, а також як гру.</a:t>
            </a:r>
            <a:endParaRPr lang="uk-UA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uk-UA" dirty="0">
                <a:latin typeface="Times New Roman"/>
                <a:ea typeface="Calibri"/>
                <a:cs typeface="Times New Roman"/>
              </a:rPr>
              <a:t>4) </a:t>
            </a:r>
            <a:r>
              <a:rPr lang="uk-UA" dirty="0" err="1">
                <a:latin typeface="Times New Roman"/>
                <a:ea typeface="Calibri"/>
                <a:cs typeface="Times New Roman"/>
              </a:rPr>
              <a:t>Корекційно-розвиткова</a:t>
            </a:r>
            <a:r>
              <a:rPr lang="uk-UA" dirty="0">
                <a:latin typeface="Times New Roman"/>
                <a:ea typeface="Calibri"/>
                <a:cs typeface="Times New Roman"/>
              </a:rPr>
              <a:t> програма формування стійкості до стресу у дітей дошкільного віку та школярів «Безпечний простір»(2017): навчально-методичний посібник. Київ : </a:t>
            </a:r>
            <a:r>
              <a:rPr lang="uk-UA" dirty="0" err="1">
                <a:latin typeface="Times New Roman"/>
                <a:ea typeface="Calibri"/>
                <a:cs typeface="Times New Roman"/>
              </a:rPr>
              <a:t>НаУКМА</a:t>
            </a:r>
            <a:r>
              <a:rPr lang="uk-UA" dirty="0">
                <a:latin typeface="Times New Roman"/>
                <a:ea typeface="Calibri"/>
                <a:cs typeface="Times New Roman"/>
              </a:rPr>
              <a:t>, ГЛІФ Медіа. </a:t>
            </a:r>
            <a:endParaRPr lang="uk-UA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uk-UA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uk-UA" u="sng" dirty="0">
                <a:solidFill>
                  <a:srgbClr val="0563C1"/>
                </a:solidFill>
                <a:latin typeface="Times New Roman"/>
                <a:ea typeface="Calibri"/>
                <a:cs typeface="Times New Roman"/>
                <a:hlinkClick r:id="rId4"/>
              </a:rPr>
              <a:t>https://kmarehab.com/bezpechnyy-prostir-posibnyk-dlia-psykholohiv-ta-sotsialnykh-pedahohiv</a:t>
            </a:r>
            <a:r>
              <a:rPr lang="uk-UA" sz="1600" u="sng" dirty="0">
                <a:solidFill>
                  <a:srgbClr val="0563C1"/>
                </a:solidFill>
                <a:latin typeface="Times New Roman"/>
                <a:ea typeface="Calibri"/>
                <a:cs typeface="Times New Roman"/>
                <a:hlinkClick r:id="rId4"/>
              </a:rPr>
              <a:t>/</a:t>
            </a:r>
            <a:endParaRPr lang="uk-UA" sz="1600" dirty="0">
              <a:latin typeface="Calibri"/>
              <a:ea typeface="Calibri"/>
              <a:cs typeface="Times New Roman"/>
            </a:endParaRPr>
          </a:p>
          <a:p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ight Arrow 66">
            <a:extLst>
              <a:ext uri="{FF2B5EF4-FFF2-40B4-BE49-F238E27FC236}">
                <a16:creationId xmlns:a16="http://schemas.microsoft.com/office/drawing/2014/main" xmlns="" id="{1AFC4C71-6016-4497-B259-A0F52845B0DF}"/>
              </a:ext>
            </a:extLst>
          </p:cNvPr>
          <p:cNvSpPr/>
          <p:nvPr/>
        </p:nvSpPr>
        <p:spPr>
          <a:xfrm>
            <a:off x="122450" y="4503965"/>
            <a:ext cx="1478459" cy="449317"/>
          </a:xfrm>
          <a:prstGeom prst="rightArrow">
            <a:avLst>
              <a:gd name="adj1" fmla="val 65118"/>
              <a:gd name="adj2" fmla="val 84614"/>
            </a:avLst>
          </a:prstGeom>
          <a:solidFill>
            <a:srgbClr val="4CD6B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8" name="Right Arrow 73">
            <a:extLst>
              <a:ext uri="{FF2B5EF4-FFF2-40B4-BE49-F238E27FC236}">
                <a16:creationId xmlns:a16="http://schemas.microsoft.com/office/drawing/2014/main" xmlns="" id="{644BAD84-2B0F-440C-8BE1-D05D443EE5F4}"/>
              </a:ext>
            </a:extLst>
          </p:cNvPr>
          <p:cNvSpPr/>
          <p:nvPr/>
        </p:nvSpPr>
        <p:spPr>
          <a:xfrm>
            <a:off x="162429" y="5304064"/>
            <a:ext cx="1387366" cy="409621"/>
          </a:xfrm>
          <a:prstGeom prst="rightArrow">
            <a:avLst>
              <a:gd name="adj1" fmla="val 65118"/>
              <a:gd name="adj2" fmla="val 84615"/>
            </a:avLst>
          </a:prstGeom>
          <a:solidFill>
            <a:srgbClr val="98DC5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99098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656" y="352735"/>
            <a:ext cx="10696364" cy="6250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 2">
            <a:extLst>
              <a:ext uri="{FF2B5EF4-FFF2-40B4-BE49-F238E27FC236}">
                <a16:creationId xmlns:a16="http://schemas.microsoft.com/office/drawing/2014/main" xmlns="" id="{31126605-BCDF-48EC-9724-C31257FCE87E}"/>
              </a:ext>
            </a:extLst>
          </p:cNvPr>
          <p:cNvGrpSpPr/>
          <p:nvPr/>
        </p:nvGrpSpPr>
        <p:grpSpPr>
          <a:xfrm rot="16200000">
            <a:off x="-2747737" y="3139622"/>
            <a:ext cx="6401509" cy="526025"/>
            <a:chOff x="395536" y="3097535"/>
            <a:chExt cx="8208912" cy="371649"/>
          </a:xfrm>
        </p:grpSpPr>
        <p:sp>
          <p:nvSpPr>
            <p:cNvPr id="5" name="Rectangle 3">
              <a:extLst>
                <a:ext uri="{FF2B5EF4-FFF2-40B4-BE49-F238E27FC236}">
                  <a16:creationId xmlns:a16="http://schemas.microsoft.com/office/drawing/2014/main" xmlns="" id="{10A51B80-BE25-4B58-AC7D-C71E941EEBE4}"/>
                </a:ext>
              </a:extLst>
            </p:cNvPr>
            <p:cNvSpPr/>
            <p:nvPr/>
          </p:nvSpPr>
          <p:spPr>
            <a:xfrm>
              <a:off x="395536" y="3212976"/>
              <a:ext cx="1368152" cy="256208"/>
            </a:xfrm>
            <a:custGeom>
              <a:avLst/>
              <a:gdLst/>
              <a:ahLst/>
              <a:cxnLst/>
              <a:rect l="l" t="t" r="r" b="b"/>
              <a:pathLst>
                <a:path w="1008112" h="256208">
                  <a:moveTo>
                    <a:pt x="0" y="0"/>
                  </a:moveTo>
                  <a:lnTo>
                    <a:pt x="1008112" y="0"/>
                  </a:lnTo>
                  <a:lnTo>
                    <a:pt x="1008112" y="144016"/>
                  </a:lnTo>
                  <a:lnTo>
                    <a:pt x="569127" y="144016"/>
                  </a:lnTo>
                  <a:lnTo>
                    <a:pt x="504055" y="256208"/>
                  </a:lnTo>
                  <a:lnTo>
                    <a:pt x="438984" y="144016"/>
                  </a:lnTo>
                  <a:lnTo>
                    <a:pt x="0" y="144016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6" name="Rectangle 3">
              <a:extLst>
                <a:ext uri="{FF2B5EF4-FFF2-40B4-BE49-F238E27FC236}">
                  <a16:creationId xmlns:a16="http://schemas.microsoft.com/office/drawing/2014/main" xmlns="" id="{A986BA66-5F1C-4613-8A98-78837CA2D37C}"/>
                </a:ext>
              </a:extLst>
            </p:cNvPr>
            <p:cNvSpPr/>
            <p:nvPr/>
          </p:nvSpPr>
          <p:spPr>
            <a:xfrm rot="10800000">
              <a:off x="1763688" y="3097535"/>
              <a:ext cx="1368152" cy="256208"/>
            </a:xfrm>
            <a:custGeom>
              <a:avLst/>
              <a:gdLst/>
              <a:ahLst/>
              <a:cxnLst/>
              <a:rect l="l" t="t" r="r" b="b"/>
              <a:pathLst>
                <a:path w="1008112" h="256208">
                  <a:moveTo>
                    <a:pt x="0" y="0"/>
                  </a:moveTo>
                  <a:lnTo>
                    <a:pt x="1008112" y="0"/>
                  </a:lnTo>
                  <a:lnTo>
                    <a:pt x="1008112" y="144016"/>
                  </a:lnTo>
                  <a:lnTo>
                    <a:pt x="569127" y="144016"/>
                  </a:lnTo>
                  <a:lnTo>
                    <a:pt x="504055" y="256208"/>
                  </a:lnTo>
                  <a:lnTo>
                    <a:pt x="438984" y="144016"/>
                  </a:lnTo>
                  <a:lnTo>
                    <a:pt x="0" y="144016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accent1"/>
                </a:solidFill>
              </a:endParaRPr>
            </a:p>
          </p:txBody>
        </p:sp>
        <p:sp>
          <p:nvSpPr>
            <p:cNvPr id="7" name="Rectangle 3">
              <a:extLst>
                <a:ext uri="{FF2B5EF4-FFF2-40B4-BE49-F238E27FC236}">
                  <a16:creationId xmlns:a16="http://schemas.microsoft.com/office/drawing/2014/main" xmlns="" id="{2FDE795C-A164-4C18-9B13-0560F1A1BE01}"/>
                </a:ext>
              </a:extLst>
            </p:cNvPr>
            <p:cNvSpPr/>
            <p:nvPr/>
          </p:nvSpPr>
          <p:spPr>
            <a:xfrm>
              <a:off x="3131840" y="3212976"/>
              <a:ext cx="1368152" cy="256208"/>
            </a:xfrm>
            <a:custGeom>
              <a:avLst/>
              <a:gdLst/>
              <a:ahLst/>
              <a:cxnLst/>
              <a:rect l="l" t="t" r="r" b="b"/>
              <a:pathLst>
                <a:path w="1008112" h="256208">
                  <a:moveTo>
                    <a:pt x="0" y="0"/>
                  </a:moveTo>
                  <a:lnTo>
                    <a:pt x="1008112" y="0"/>
                  </a:lnTo>
                  <a:lnTo>
                    <a:pt x="1008112" y="144016"/>
                  </a:lnTo>
                  <a:lnTo>
                    <a:pt x="569127" y="144016"/>
                  </a:lnTo>
                  <a:lnTo>
                    <a:pt x="504055" y="256208"/>
                  </a:lnTo>
                  <a:lnTo>
                    <a:pt x="438984" y="144016"/>
                  </a:lnTo>
                  <a:lnTo>
                    <a:pt x="0" y="14401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8" name="Rectangle 3">
              <a:extLst>
                <a:ext uri="{FF2B5EF4-FFF2-40B4-BE49-F238E27FC236}">
                  <a16:creationId xmlns:a16="http://schemas.microsoft.com/office/drawing/2014/main" xmlns="" id="{D60D5D23-3D68-4635-A865-F740063117A5}"/>
                </a:ext>
              </a:extLst>
            </p:cNvPr>
            <p:cNvSpPr/>
            <p:nvPr/>
          </p:nvSpPr>
          <p:spPr>
            <a:xfrm rot="10800000">
              <a:off x="4499992" y="3097535"/>
              <a:ext cx="1368152" cy="256208"/>
            </a:xfrm>
            <a:custGeom>
              <a:avLst/>
              <a:gdLst/>
              <a:ahLst/>
              <a:cxnLst/>
              <a:rect l="l" t="t" r="r" b="b"/>
              <a:pathLst>
                <a:path w="1008112" h="256208">
                  <a:moveTo>
                    <a:pt x="0" y="0"/>
                  </a:moveTo>
                  <a:lnTo>
                    <a:pt x="1008112" y="0"/>
                  </a:lnTo>
                  <a:lnTo>
                    <a:pt x="1008112" y="144016"/>
                  </a:lnTo>
                  <a:lnTo>
                    <a:pt x="569127" y="144016"/>
                  </a:lnTo>
                  <a:lnTo>
                    <a:pt x="504055" y="256208"/>
                  </a:lnTo>
                  <a:lnTo>
                    <a:pt x="438984" y="144016"/>
                  </a:lnTo>
                  <a:lnTo>
                    <a:pt x="0" y="14401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9" name="Rectangle 3">
              <a:extLst>
                <a:ext uri="{FF2B5EF4-FFF2-40B4-BE49-F238E27FC236}">
                  <a16:creationId xmlns:a16="http://schemas.microsoft.com/office/drawing/2014/main" xmlns="" id="{41FD1879-391B-4C63-B6CE-7827F96D06C8}"/>
                </a:ext>
              </a:extLst>
            </p:cNvPr>
            <p:cNvSpPr/>
            <p:nvPr/>
          </p:nvSpPr>
          <p:spPr>
            <a:xfrm>
              <a:off x="5868144" y="3212976"/>
              <a:ext cx="1368152" cy="256208"/>
            </a:xfrm>
            <a:custGeom>
              <a:avLst/>
              <a:gdLst/>
              <a:ahLst/>
              <a:cxnLst/>
              <a:rect l="l" t="t" r="r" b="b"/>
              <a:pathLst>
                <a:path w="1008112" h="256208">
                  <a:moveTo>
                    <a:pt x="0" y="0"/>
                  </a:moveTo>
                  <a:lnTo>
                    <a:pt x="1008112" y="0"/>
                  </a:lnTo>
                  <a:lnTo>
                    <a:pt x="1008112" y="144016"/>
                  </a:lnTo>
                  <a:lnTo>
                    <a:pt x="569127" y="144016"/>
                  </a:lnTo>
                  <a:lnTo>
                    <a:pt x="504055" y="256208"/>
                  </a:lnTo>
                  <a:lnTo>
                    <a:pt x="438984" y="144016"/>
                  </a:lnTo>
                  <a:lnTo>
                    <a:pt x="0" y="14401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0" name="Rectangle 3">
              <a:extLst>
                <a:ext uri="{FF2B5EF4-FFF2-40B4-BE49-F238E27FC236}">
                  <a16:creationId xmlns:a16="http://schemas.microsoft.com/office/drawing/2014/main" xmlns="" id="{B53D7184-1D9A-4369-BA86-9D5254244445}"/>
                </a:ext>
              </a:extLst>
            </p:cNvPr>
            <p:cNvSpPr/>
            <p:nvPr/>
          </p:nvSpPr>
          <p:spPr>
            <a:xfrm rot="10800000">
              <a:off x="7236296" y="3097535"/>
              <a:ext cx="1368152" cy="256208"/>
            </a:xfrm>
            <a:custGeom>
              <a:avLst/>
              <a:gdLst/>
              <a:ahLst/>
              <a:cxnLst/>
              <a:rect l="l" t="t" r="r" b="b"/>
              <a:pathLst>
                <a:path w="1008112" h="256208">
                  <a:moveTo>
                    <a:pt x="0" y="0"/>
                  </a:moveTo>
                  <a:lnTo>
                    <a:pt x="1008112" y="0"/>
                  </a:lnTo>
                  <a:lnTo>
                    <a:pt x="1008112" y="144016"/>
                  </a:lnTo>
                  <a:lnTo>
                    <a:pt x="569127" y="144016"/>
                  </a:lnTo>
                  <a:lnTo>
                    <a:pt x="504055" y="256208"/>
                  </a:lnTo>
                  <a:lnTo>
                    <a:pt x="438984" y="144016"/>
                  </a:lnTo>
                  <a:lnTo>
                    <a:pt x="0" y="14401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</p:spTree>
    <p:extLst>
      <p:ext uri="{BB962C8B-B14F-4D97-AF65-F5344CB8AC3E}">
        <p14:creationId xmlns:p14="http://schemas.microsoft.com/office/powerpoint/2010/main" val="25642636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00643" y="439387"/>
            <a:ext cx="1105592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Регіональний психологічний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проєкт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«Завжди поруч»: кращі практики (з досвіду роботи). [у 2-х ч.]. Ч. 1 / Уклад. І.В.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Марухина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Л.О.Кондратенко. Суми : НВВ КЗ СОІППО. 2023.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С.64</a:t>
            </a:r>
          </a:p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drive.google.com/file/d/1_PlkzRJlvO5L3qseC3ffJAaEHD19crPt/view</a:t>
            </a:r>
            <a:endParaRPr lang="uk-UA" dirty="0" smtClean="0"/>
          </a:p>
          <a:p>
            <a:endParaRPr lang="uk-UA" dirty="0"/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Організації, платформи та експерти, які надають системну психологічну та психотерапевтичну допомогу військовим і родинам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військових</a:t>
            </a:r>
          </a:p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drive.google.com/file/d/10EwtoUgOBl3d7vEH8_TW_mVYKOwNoZDC/view</a:t>
            </a:r>
            <a:endParaRPr lang="uk-UA" dirty="0" smtClean="0"/>
          </a:p>
          <a:p>
            <a:endParaRPr lang="uk-UA" dirty="0"/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Допомога дітям з психологічними травмами. Довідник щодо інформації та заходів для батьків й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опікунів</a:t>
            </a:r>
          </a:p>
          <a:p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Резилієнс-довідник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практичний посібник (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Кокун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О. М., Мельничук Т. І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  <a:p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drive.google.com/file/d/1jo5Vt92QqkiMp15z7N38PheaO-IDhECB/view</a:t>
            </a:r>
            <a:endParaRPr lang="uk-UA" dirty="0" smtClean="0"/>
          </a:p>
          <a:p>
            <a:endParaRPr lang="uk-UA" dirty="0"/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Корисно для кожного: в Україні створили цикл соціальних роликів з порадами психологів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“Ресурсна скриня” від Світлани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Ройз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Смарт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освіти: дивіться матеріали для посилення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стресостійкості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</a:p>
          <a:p>
            <a:r>
              <a:rPr lang="en-US" dirty="0">
                <a:hlinkClick r:id="rId5"/>
              </a:rPr>
              <a:t>https://www.cinema.in.ua/korysno-dlia-kozhnoho-tsykl-rolykiv</a:t>
            </a:r>
            <a:r>
              <a:rPr lang="en-US" dirty="0" smtClean="0">
                <a:hlinkClick r:id="rId5"/>
              </a:rPr>
              <a:t>/</a:t>
            </a:r>
            <a:endParaRPr lang="uk-UA" dirty="0" smtClean="0"/>
          </a:p>
          <a:p>
            <a:endParaRPr lang="uk-UA" dirty="0"/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Відео-підбірка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тілесних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практик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Руелли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Франк </a:t>
            </a:r>
            <a:r>
              <a:rPr lang="ru-RU" dirty="0"/>
              <a:t>(</a:t>
            </a:r>
            <a:r>
              <a:rPr lang="ru-RU" dirty="0" err="1">
                <a:hlinkClick r:id="rId6"/>
              </a:rPr>
              <a:t>Заняття</a:t>
            </a:r>
            <a:r>
              <a:rPr lang="ru-RU" dirty="0">
                <a:hlinkClick r:id="rId6"/>
              </a:rPr>
              <a:t> 1</a:t>
            </a:r>
            <a:r>
              <a:rPr lang="ru-RU" dirty="0"/>
              <a:t>, </a:t>
            </a:r>
            <a:r>
              <a:rPr lang="ru-RU" dirty="0" err="1">
                <a:hlinkClick r:id="rId7"/>
              </a:rPr>
              <a:t>заняття</a:t>
            </a:r>
            <a:r>
              <a:rPr lang="ru-RU" dirty="0">
                <a:hlinkClick r:id="rId7"/>
              </a:rPr>
              <a:t> 2</a:t>
            </a:r>
            <a:r>
              <a:rPr lang="ru-RU" dirty="0"/>
              <a:t>, </a:t>
            </a:r>
            <a:r>
              <a:rPr lang="ru-RU" dirty="0" err="1">
                <a:hlinkClick r:id="rId8"/>
              </a:rPr>
              <a:t>заняття</a:t>
            </a:r>
            <a:r>
              <a:rPr lang="ru-RU" dirty="0">
                <a:hlinkClick r:id="rId8"/>
              </a:rPr>
              <a:t> 3</a:t>
            </a:r>
            <a:r>
              <a:rPr lang="ru-RU" dirty="0"/>
              <a:t>, </a:t>
            </a:r>
            <a:r>
              <a:rPr lang="ru-RU" dirty="0" err="1">
                <a:hlinkClick r:id="rId9"/>
              </a:rPr>
              <a:t>заняття</a:t>
            </a:r>
            <a:r>
              <a:rPr lang="ru-RU" dirty="0">
                <a:hlinkClick r:id="rId9"/>
              </a:rPr>
              <a:t> 4</a:t>
            </a:r>
            <a:r>
              <a:rPr lang="ru-RU" dirty="0"/>
              <a:t>, </a:t>
            </a:r>
            <a:r>
              <a:rPr lang="ru-RU" dirty="0" err="1">
                <a:hlinkClick r:id="rId10"/>
              </a:rPr>
              <a:t>заняття</a:t>
            </a:r>
            <a:r>
              <a:rPr lang="ru-RU" dirty="0">
                <a:hlinkClick r:id="rId10"/>
              </a:rPr>
              <a:t> 5</a:t>
            </a:r>
            <a:r>
              <a:rPr lang="ru-RU" dirty="0"/>
              <a:t>, </a:t>
            </a:r>
            <a:r>
              <a:rPr lang="ru-RU" dirty="0" err="1">
                <a:hlinkClick r:id="rId11"/>
              </a:rPr>
              <a:t>заняття</a:t>
            </a:r>
            <a:r>
              <a:rPr lang="ru-RU" dirty="0">
                <a:hlinkClick r:id="rId11"/>
              </a:rPr>
              <a:t> 6</a:t>
            </a:r>
            <a:r>
              <a:rPr lang="ru-RU" dirty="0"/>
              <a:t>, </a:t>
            </a:r>
            <a:r>
              <a:rPr lang="ru-RU" dirty="0" err="1">
                <a:hlinkClick r:id="rId12"/>
              </a:rPr>
              <a:t>заняття</a:t>
            </a:r>
            <a:r>
              <a:rPr lang="ru-RU" dirty="0">
                <a:hlinkClick r:id="rId12"/>
              </a:rPr>
              <a:t> 7</a:t>
            </a:r>
            <a:r>
              <a:rPr lang="ru-RU" dirty="0"/>
              <a:t>, </a:t>
            </a:r>
            <a:r>
              <a:rPr lang="ru-RU" dirty="0" err="1">
                <a:hlinkClick r:id="rId13"/>
              </a:rPr>
              <a:t>заняття</a:t>
            </a:r>
            <a:r>
              <a:rPr lang="ru-RU" dirty="0">
                <a:hlinkClick r:id="rId13"/>
              </a:rPr>
              <a:t> 8</a:t>
            </a:r>
            <a:r>
              <a:rPr lang="ru-RU" dirty="0"/>
              <a:t>, </a:t>
            </a:r>
            <a:r>
              <a:rPr lang="ru-RU" dirty="0" err="1">
                <a:hlinkClick r:id="rId14"/>
              </a:rPr>
              <a:t>заняття</a:t>
            </a:r>
            <a:r>
              <a:rPr lang="ru-RU" dirty="0">
                <a:hlinkClick r:id="rId14"/>
              </a:rPr>
              <a:t> 9</a:t>
            </a:r>
            <a:r>
              <a:rPr lang="ru-RU" dirty="0"/>
              <a:t>, </a:t>
            </a:r>
            <a:r>
              <a:rPr lang="ru-RU" dirty="0" err="1">
                <a:hlinkClick r:id="rId15"/>
              </a:rPr>
              <a:t>заняття</a:t>
            </a:r>
            <a:r>
              <a:rPr lang="ru-RU" dirty="0">
                <a:hlinkClick r:id="rId15"/>
              </a:rPr>
              <a:t> 10</a:t>
            </a:r>
            <a:r>
              <a:rPr lang="ru-RU" dirty="0"/>
              <a:t>, </a:t>
            </a:r>
            <a:r>
              <a:rPr lang="ru-RU" dirty="0" err="1">
                <a:hlinkClick r:id="rId16"/>
              </a:rPr>
              <a:t>заняття</a:t>
            </a:r>
            <a:r>
              <a:rPr lang="ru-RU" dirty="0">
                <a:hlinkClick r:id="rId16"/>
              </a:rPr>
              <a:t> 11</a:t>
            </a:r>
            <a:r>
              <a:rPr lang="ru-RU" dirty="0"/>
              <a:t>, </a:t>
            </a:r>
            <a:r>
              <a:rPr lang="ru-RU" dirty="0" err="1">
                <a:hlinkClick r:id="rId17"/>
              </a:rPr>
              <a:t>заняття</a:t>
            </a:r>
            <a:r>
              <a:rPr lang="ru-RU" dirty="0">
                <a:hlinkClick r:id="rId17"/>
              </a:rPr>
              <a:t> 12</a:t>
            </a:r>
            <a:r>
              <a:rPr lang="ru-RU" dirty="0" smtClean="0"/>
              <a:t>)</a:t>
            </a:r>
          </a:p>
          <a:p>
            <a:endParaRPr lang="uk-UA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768" y="231775"/>
            <a:ext cx="523875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07718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09402" y="201880"/>
            <a:ext cx="1056903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Психологічні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хвилинки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розроблені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фахівцями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психологічної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служби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drive.google.com/file/d/1U9IDDq2MbBVRUEGlS_PEms66omxXqwbq/view</a:t>
            </a:r>
            <a:endParaRPr lang="uk-UA" dirty="0" smtClean="0"/>
          </a:p>
          <a:p>
            <a:endParaRPr lang="uk-UA" dirty="0" smtClean="0">
              <a:latin typeface="Open Sans"/>
            </a:endParaRP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Корисні посібники та презентації </a:t>
            </a:r>
          </a:p>
          <a:p>
            <a:endParaRPr lang="uk-UA" dirty="0" smtClean="0"/>
          </a:p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drive.google.com/drive/folders/1jj7KYBKmtkXR1tGmMSDIdBx6oH6Ng76J?fbclid=IwAR2E1zfoYVGtd4lgrIXOkOuz981ilySydcmjFLheBXuf-dyFRLw2Lxk6-Bc</a:t>
            </a:r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/>
          </a:p>
        </p:txBody>
      </p:sp>
      <p:grpSp>
        <p:nvGrpSpPr>
          <p:cNvPr id="5" name="Group 2">
            <a:extLst>
              <a:ext uri="{FF2B5EF4-FFF2-40B4-BE49-F238E27FC236}">
                <a16:creationId xmlns:a16="http://schemas.microsoft.com/office/drawing/2014/main" xmlns="" id="{31126605-BCDF-48EC-9724-C31257FCE87E}"/>
              </a:ext>
            </a:extLst>
          </p:cNvPr>
          <p:cNvGrpSpPr/>
          <p:nvPr/>
        </p:nvGrpSpPr>
        <p:grpSpPr>
          <a:xfrm rot="16200000">
            <a:off x="-2911130" y="3139622"/>
            <a:ext cx="6401509" cy="526025"/>
            <a:chOff x="395536" y="3097535"/>
            <a:chExt cx="8208912" cy="371649"/>
          </a:xfrm>
        </p:grpSpPr>
        <p:sp>
          <p:nvSpPr>
            <p:cNvPr id="6" name="Rectangle 3">
              <a:extLst>
                <a:ext uri="{FF2B5EF4-FFF2-40B4-BE49-F238E27FC236}">
                  <a16:creationId xmlns:a16="http://schemas.microsoft.com/office/drawing/2014/main" xmlns="" id="{10A51B80-BE25-4B58-AC7D-C71E941EEBE4}"/>
                </a:ext>
              </a:extLst>
            </p:cNvPr>
            <p:cNvSpPr/>
            <p:nvPr/>
          </p:nvSpPr>
          <p:spPr>
            <a:xfrm>
              <a:off x="395536" y="3212976"/>
              <a:ext cx="1368152" cy="256208"/>
            </a:xfrm>
            <a:custGeom>
              <a:avLst/>
              <a:gdLst/>
              <a:ahLst/>
              <a:cxnLst/>
              <a:rect l="l" t="t" r="r" b="b"/>
              <a:pathLst>
                <a:path w="1008112" h="256208">
                  <a:moveTo>
                    <a:pt x="0" y="0"/>
                  </a:moveTo>
                  <a:lnTo>
                    <a:pt x="1008112" y="0"/>
                  </a:lnTo>
                  <a:lnTo>
                    <a:pt x="1008112" y="144016"/>
                  </a:lnTo>
                  <a:lnTo>
                    <a:pt x="569127" y="144016"/>
                  </a:lnTo>
                  <a:lnTo>
                    <a:pt x="504055" y="256208"/>
                  </a:lnTo>
                  <a:lnTo>
                    <a:pt x="438984" y="144016"/>
                  </a:lnTo>
                  <a:lnTo>
                    <a:pt x="0" y="144016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" name="Rectangle 3">
              <a:extLst>
                <a:ext uri="{FF2B5EF4-FFF2-40B4-BE49-F238E27FC236}">
                  <a16:creationId xmlns:a16="http://schemas.microsoft.com/office/drawing/2014/main" xmlns="" id="{A986BA66-5F1C-4613-8A98-78837CA2D37C}"/>
                </a:ext>
              </a:extLst>
            </p:cNvPr>
            <p:cNvSpPr/>
            <p:nvPr/>
          </p:nvSpPr>
          <p:spPr>
            <a:xfrm rot="10800000">
              <a:off x="1763688" y="3097535"/>
              <a:ext cx="1368152" cy="256208"/>
            </a:xfrm>
            <a:custGeom>
              <a:avLst/>
              <a:gdLst/>
              <a:ahLst/>
              <a:cxnLst/>
              <a:rect l="l" t="t" r="r" b="b"/>
              <a:pathLst>
                <a:path w="1008112" h="256208">
                  <a:moveTo>
                    <a:pt x="0" y="0"/>
                  </a:moveTo>
                  <a:lnTo>
                    <a:pt x="1008112" y="0"/>
                  </a:lnTo>
                  <a:lnTo>
                    <a:pt x="1008112" y="144016"/>
                  </a:lnTo>
                  <a:lnTo>
                    <a:pt x="569127" y="144016"/>
                  </a:lnTo>
                  <a:lnTo>
                    <a:pt x="504055" y="256208"/>
                  </a:lnTo>
                  <a:lnTo>
                    <a:pt x="438984" y="144016"/>
                  </a:lnTo>
                  <a:lnTo>
                    <a:pt x="0" y="144016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accent1"/>
                </a:solidFill>
              </a:endParaRPr>
            </a:p>
          </p:txBody>
        </p:sp>
        <p:sp>
          <p:nvSpPr>
            <p:cNvPr id="8" name="Rectangle 3">
              <a:extLst>
                <a:ext uri="{FF2B5EF4-FFF2-40B4-BE49-F238E27FC236}">
                  <a16:creationId xmlns:a16="http://schemas.microsoft.com/office/drawing/2014/main" xmlns="" id="{2FDE795C-A164-4C18-9B13-0560F1A1BE01}"/>
                </a:ext>
              </a:extLst>
            </p:cNvPr>
            <p:cNvSpPr/>
            <p:nvPr/>
          </p:nvSpPr>
          <p:spPr>
            <a:xfrm>
              <a:off x="3131840" y="3212976"/>
              <a:ext cx="1368152" cy="256208"/>
            </a:xfrm>
            <a:custGeom>
              <a:avLst/>
              <a:gdLst/>
              <a:ahLst/>
              <a:cxnLst/>
              <a:rect l="l" t="t" r="r" b="b"/>
              <a:pathLst>
                <a:path w="1008112" h="256208">
                  <a:moveTo>
                    <a:pt x="0" y="0"/>
                  </a:moveTo>
                  <a:lnTo>
                    <a:pt x="1008112" y="0"/>
                  </a:lnTo>
                  <a:lnTo>
                    <a:pt x="1008112" y="144016"/>
                  </a:lnTo>
                  <a:lnTo>
                    <a:pt x="569127" y="144016"/>
                  </a:lnTo>
                  <a:lnTo>
                    <a:pt x="504055" y="256208"/>
                  </a:lnTo>
                  <a:lnTo>
                    <a:pt x="438984" y="144016"/>
                  </a:lnTo>
                  <a:lnTo>
                    <a:pt x="0" y="14401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9" name="Rectangle 3">
              <a:extLst>
                <a:ext uri="{FF2B5EF4-FFF2-40B4-BE49-F238E27FC236}">
                  <a16:creationId xmlns:a16="http://schemas.microsoft.com/office/drawing/2014/main" xmlns="" id="{D60D5D23-3D68-4635-A865-F740063117A5}"/>
                </a:ext>
              </a:extLst>
            </p:cNvPr>
            <p:cNvSpPr/>
            <p:nvPr/>
          </p:nvSpPr>
          <p:spPr>
            <a:xfrm rot="10800000">
              <a:off x="4499992" y="3097535"/>
              <a:ext cx="1368152" cy="256208"/>
            </a:xfrm>
            <a:custGeom>
              <a:avLst/>
              <a:gdLst/>
              <a:ahLst/>
              <a:cxnLst/>
              <a:rect l="l" t="t" r="r" b="b"/>
              <a:pathLst>
                <a:path w="1008112" h="256208">
                  <a:moveTo>
                    <a:pt x="0" y="0"/>
                  </a:moveTo>
                  <a:lnTo>
                    <a:pt x="1008112" y="0"/>
                  </a:lnTo>
                  <a:lnTo>
                    <a:pt x="1008112" y="144016"/>
                  </a:lnTo>
                  <a:lnTo>
                    <a:pt x="569127" y="144016"/>
                  </a:lnTo>
                  <a:lnTo>
                    <a:pt x="504055" y="256208"/>
                  </a:lnTo>
                  <a:lnTo>
                    <a:pt x="438984" y="144016"/>
                  </a:lnTo>
                  <a:lnTo>
                    <a:pt x="0" y="14401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0" name="Rectangle 3">
              <a:extLst>
                <a:ext uri="{FF2B5EF4-FFF2-40B4-BE49-F238E27FC236}">
                  <a16:creationId xmlns:a16="http://schemas.microsoft.com/office/drawing/2014/main" xmlns="" id="{41FD1879-391B-4C63-B6CE-7827F96D06C8}"/>
                </a:ext>
              </a:extLst>
            </p:cNvPr>
            <p:cNvSpPr/>
            <p:nvPr/>
          </p:nvSpPr>
          <p:spPr>
            <a:xfrm>
              <a:off x="5868144" y="3212976"/>
              <a:ext cx="1368152" cy="256208"/>
            </a:xfrm>
            <a:custGeom>
              <a:avLst/>
              <a:gdLst/>
              <a:ahLst/>
              <a:cxnLst/>
              <a:rect l="l" t="t" r="r" b="b"/>
              <a:pathLst>
                <a:path w="1008112" h="256208">
                  <a:moveTo>
                    <a:pt x="0" y="0"/>
                  </a:moveTo>
                  <a:lnTo>
                    <a:pt x="1008112" y="0"/>
                  </a:lnTo>
                  <a:lnTo>
                    <a:pt x="1008112" y="144016"/>
                  </a:lnTo>
                  <a:lnTo>
                    <a:pt x="569127" y="144016"/>
                  </a:lnTo>
                  <a:lnTo>
                    <a:pt x="504055" y="256208"/>
                  </a:lnTo>
                  <a:lnTo>
                    <a:pt x="438984" y="144016"/>
                  </a:lnTo>
                  <a:lnTo>
                    <a:pt x="0" y="14401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1" name="Rectangle 3">
              <a:extLst>
                <a:ext uri="{FF2B5EF4-FFF2-40B4-BE49-F238E27FC236}">
                  <a16:creationId xmlns:a16="http://schemas.microsoft.com/office/drawing/2014/main" xmlns="" id="{B53D7184-1D9A-4369-BA86-9D5254244445}"/>
                </a:ext>
              </a:extLst>
            </p:cNvPr>
            <p:cNvSpPr/>
            <p:nvPr/>
          </p:nvSpPr>
          <p:spPr>
            <a:xfrm rot="10800000">
              <a:off x="7236296" y="3097535"/>
              <a:ext cx="1368152" cy="256208"/>
            </a:xfrm>
            <a:custGeom>
              <a:avLst/>
              <a:gdLst/>
              <a:ahLst/>
              <a:cxnLst/>
              <a:rect l="l" t="t" r="r" b="b"/>
              <a:pathLst>
                <a:path w="1008112" h="256208">
                  <a:moveTo>
                    <a:pt x="0" y="0"/>
                  </a:moveTo>
                  <a:lnTo>
                    <a:pt x="1008112" y="0"/>
                  </a:lnTo>
                  <a:lnTo>
                    <a:pt x="1008112" y="144016"/>
                  </a:lnTo>
                  <a:lnTo>
                    <a:pt x="569127" y="144016"/>
                  </a:lnTo>
                  <a:lnTo>
                    <a:pt x="504055" y="256208"/>
                  </a:lnTo>
                  <a:lnTo>
                    <a:pt x="438984" y="144016"/>
                  </a:lnTo>
                  <a:lnTo>
                    <a:pt x="0" y="14401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97" t="14776" r="14091" b="10967"/>
          <a:stretch/>
        </p:blipFill>
        <p:spPr bwMode="auto">
          <a:xfrm>
            <a:off x="1116281" y="2318383"/>
            <a:ext cx="10462160" cy="4316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3502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2F62A57A-D2E2-4712-ABD5-7B719B0113D8}"/>
              </a:ext>
            </a:extLst>
          </p:cNvPr>
          <p:cNvSpPr txBox="1">
            <a:spLocks/>
          </p:cNvSpPr>
          <p:nvPr/>
        </p:nvSpPr>
        <p:spPr>
          <a:xfrm>
            <a:off x="4475163" y="269875"/>
            <a:ext cx="3241675" cy="1503363"/>
          </a:xfrm>
          <a:prstGeom prst="rect">
            <a:avLst/>
          </a:prstGeom>
        </p:spPr>
        <p:txBody>
          <a:bodyPr anchor="ctr"/>
          <a:lstStyle>
            <a:lvl1pPr algn="l" defTabSz="91442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ko-KR" altLang="en-US" sz="5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5D684AAC-BF84-4A5A-BE47-08B78A11AFC1}"/>
              </a:ext>
            </a:extLst>
          </p:cNvPr>
          <p:cNvGrpSpPr/>
          <p:nvPr/>
        </p:nvGrpSpPr>
        <p:grpSpPr>
          <a:xfrm flipH="1">
            <a:off x="9981519" y="6012299"/>
            <a:ext cx="2061606" cy="753164"/>
            <a:chOff x="2181528" y="3397417"/>
            <a:chExt cx="2100224" cy="767272"/>
          </a:xfrm>
        </p:grpSpPr>
        <p:sp>
          <p:nvSpPr>
            <p:cNvPr id="11" name="Freeform 20">
              <a:extLst>
                <a:ext uri="{FF2B5EF4-FFF2-40B4-BE49-F238E27FC236}">
                  <a16:creationId xmlns:a16="http://schemas.microsoft.com/office/drawing/2014/main" xmlns="" id="{DB1D86DD-0872-4FB1-A8B7-F92B8A80F67A}"/>
                </a:ext>
              </a:extLst>
            </p:cNvPr>
            <p:cNvSpPr/>
            <p:nvPr/>
          </p:nvSpPr>
          <p:spPr>
            <a:xfrm>
              <a:off x="3500604" y="3397417"/>
              <a:ext cx="781148" cy="767272"/>
            </a:xfrm>
            <a:custGeom>
              <a:avLst/>
              <a:gdLst>
                <a:gd name="connsiteX0" fmla="*/ 543464 w 1086928"/>
                <a:gd name="connsiteY0" fmla="*/ 0 h 1000664"/>
                <a:gd name="connsiteX1" fmla="*/ 0 w 1086928"/>
                <a:gd name="connsiteY1" fmla="*/ 276045 h 1000664"/>
                <a:gd name="connsiteX2" fmla="*/ 0 w 1086928"/>
                <a:gd name="connsiteY2" fmla="*/ 862641 h 1000664"/>
                <a:gd name="connsiteX3" fmla="*/ 362309 w 1086928"/>
                <a:gd name="connsiteY3" fmla="*/ 974784 h 1000664"/>
                <a:gd name="connsiteX4" fmla="*/ 923026 w 1086928"/>
                <a:gd name="connsiteY4" fmla="*/ 1000664 h 1000664"/>
                <a:gd name="connsiteX5" fmla="*/ 974785 w 1086928"/>
                <a:gd name="connsiteY5" fmla="*/ 793630 h 1000664"/>
                <a:gd name="connsiteX6" fmla="*/ 1017917 w 1086928"/>
                <a:gd name="connsiteY6" fmla="*/ 621101 h 1000664"/>
                <a:gd name="connsiteX7" fmla="*/ 1086928 w 1086928"/>
                <a:gd name="connsiteY7" fmla="*/ 439947 h 1000664"/>
                <a:gd name="connsiteX8" fmla="*/ 1069675 w 1086928"/>
                <a:gd name="connsiteY8" fmla="*/ 224286 h 1000664"/>
                <a:gd name="connsiteX9" fmla="*/ 974785 w 1086928"/>
                <a:gd name="connsiteY9" fmla="*/ 181154 h 1000664"/>
                <a:gd name="connsiteX10" fmla="*/ 491706 w 1086928"/>
                <a:gd name="connsiteY10" fmla="*/ 189781 h 1000664"/>
                <a:gd name="connsiteX11" fmla="*/ 543464 w 1086928"/>
                <a:gd name="connsiteY11" fmla="*/ 0 h 1000664"/>
                <a:gd name="connsiteX0" fmla="*/ 543464 w 1086928"/>
                <a:gd name="connsiteY0" fmla="*/ 0 h 1000664"/>
                <a:gd name="connsiteX1" fmla="*/ 0 w 1086928"/>
                <a:gd name="connsiteY1" fmla="*/ 276045 h 1000664"/>
                <a:gd name="connsiteX2" fmla="*/ 0 w 1086928"/>
                <a:gd name="connsiteY2" fmla="*/ 862641 h 1000664"/>
                <a:gd name="connsiteX3" fmla="*/ 362309 w 1086928"/>
                <a:gd name="connsiteY3" fmla="*/ 974784 h 1000664"/>
                <a:gd name="connsiteX4" fmla="*/ 923026 w 1086928"/>
                <a:gd name="connsiteY4" fmla="*/ 1000664 h 1000664"/>
                <a:gd name="connsiteX5" fmla="*/ 974785 w 1086928"/>
                <a:gd name="connsiteY5" fmla="*/ 793630 h 1000664"/>
                <a:gd name="connsiteX6" fmla="*/ 1017917 w 1086928"/>
                <a:gd name="connsiteY6" fmla="*/ 621101 h 1000664"/>
                <a:gd name="connsiteX7" fmla="*/ 1086928 w 1086928"/>
                <a:gd name="connsiteY7" fmla="*/ 439947 h 1000664"/>
                <a:gd name="connsiteX8" fmla="*/ 1069675 w 1086928"/>
                <a:gd name="connsiteY8" fmla="*/ 224286 h 1000664"/>
                <a:gd name="connsiteX9" fmla="*/ 974785 w 1086928"/>
                <a:gd name="connsiteY9" fmla="*/ 181154 h 1000664"/>
                <a:gd name="connsiteX10" fmla="*/ 491706 w 1086928"/>
                <a:gd name="connsiteY10" fmla="*/ 189781 h 1000664"/>
                <a:gd name="connsiteX11" fmla="*/ 543464 w 1086928"/>
                <a:gd name="connsiteY11" fmla="*/ 0 h 1000664"/>
                <a:gd name="connsiteX0" fmla="*/ 595223 w 1086928"/>
                <a:gd name="connsiteY0" fmla="*/ 0 h 992037"/>
                <a:gd name="connsiteX1" fmla="*/ 0 w 1086928"/>
                <a:gd name="connsiteY1" fmla="*/ 267418 h 992037"/>
                <a:gd name="connsiteX2" fmla="*/ 0 w 1086928"/>
                <a:gd name="connsiteY2" fmla="*/ 854014 h 992037"/>
                <a:gd name="connsiteX3" fmla="*/ 362309 w 1086928"/>
                <a:gd name="connsiteY3" fmla="*/ 966157 h 992037"/>
                <a:gd name="connsiteX4" fmla="*/ 923026 w 1086928"/>
                <a:gd name="connsiteY4" fmla="*/ 992037 h 992037"/>
                <a:gd name="connsiteX5" fmla="*/ 974785 w 1086928"/>
                <a:gd name="connsiteY5" fmla="*/ 785003 h 992037"/>
                <a:gd name="connsiteX6" fmla="*/ 1017917 w 1086928"/>
                <a:gd name="connsiteY6" fmla="*/ 612474 h 992037"/>
                <a:gd name="connsiteX7" fmla="*/ 1086928 w 1086928"/>
                <a:gd name="connsiteY7" fmla="*/ 431320 h 992037"/>
                <a:gd name="connsiteX8" fmla="*/ 1069675 w 1086928"/>
                <a:gd name="connsiteY8" fmla="*/ 215659 h 992037"/>
                <a:gd name="connsiteX9" fmla="*/ 974785 w 1086928"/>
                <a:gd name="connsiteY9" fmla="*/ 172527 h 992037"/>
                <a:gd name="connsiteX10" fmla="*/ 491706 w 1086928"/>
                <a:gd name="connsiteY10" fmla="*/ 181154 h 992037"/>
                <a:gd name="connsiteX11" fmla="*/ 595223 w 1086928"/>
                <a:gd name="connsiteY11" fmla="*/ 0 h 992037"/>
                <a:gd name="connsiteX0" fmla="*/ 595223 w 1086928"/>
                <a:gd name="connsiteY0" fmla="*/ 0 h 992037"/>
                <a:gd name="connsiteX1" fmla="*/ 0 w 1086928"/>
                <a:gd name="connsiteY1" fmla="*/ 267418 h 992037"/>
                <a:gd name="connsiteX2" fmla="*/ 0 w 1086928"/>
                <a:gd name="connsiteY2" fmla="*/ 854014 h 992037"/>
                <a:gd name="connsiteX3" fmla="*/ 362309 w 1086928"/>
                <a:gd name="connsiteY3" fmla="*/ 966157 h 992037"/>
                <a:gd name="connsiteX4" fmla="*/ 923026 w 1086928"/>
                <a:gd name="connsiteY4" fmla="*/ 992037 h 992037"/>
                <a:gd name="connsiteX5" fmla="*/ 974785 w 1086928"/>
                <a:gd name="connsiteY5" fmla="*/ 785003 h 992037"/>
                <a:gd name="connsiteX6" fmla="*/ 1017917 w 1086928"/>
                <a:gd name="connsiteY6" fmla="*/ 612474 h 992037"/>
                <a:gd name="connsiteX7" fmla="*/ 1086928 w 1086928"/>
                <a:gd name="connsiteY7" fmla="*/ 431320 h 992037"/>
                <a:gd name="connsiteX8" fmla="*/ 1069675 w 1086928"/>
                <a:gd name="connsiteY8" fmla="*/ 215659 h 992037"/>
                <a:gd name="connsiteX9" fmla="*/ 974785 w 1086928"/>
                <a:gd name="connsiteY9" fmla="*/ 172527 h 992037"/>
                <a:gd name="connsiteX10" fmla="*/ 491706 w 1086928"/>
                <a:gd name="connsiteY10" fmla="*/ 181154 h 992037"/>
                <a:gd name="connsiteX11" fmla="*/ 595223 w 1086928"/>
                <a:gd name="connsiteY11" fmla="*/ 0 h 992037"/>
                <a:gd name="connsiteX0" fmla="*/ 595223 w 1086928"/>
                <a:gd name="connsiteY0" fmla="*/ 0 h 992037"/>
                <a:gd name="connsiteX1" fmla="*/ 0 w 1086928"/>
                <a:gd name="connsiteY1" fmla="*/ 267418 h 992037"/>
                <a:gd name="connsiteX2" fmla="*/ 0 w 1086928"/>
                <a:gd name="connsiteY2" fmla="*/ 854014 h 992037"/>
                <a:gd name="connsiteX3" fmla="*/ 362309 w 1086928"/>
                <a:gd name="connsiteY3" fmla="*/ 966157 h 992037"/>
                <a:gd name="connsiteX4" fmla="*/ 923026 w 1086928"/>
                <a:gd name="connsiteY4" fmla="*/ 992037 h 992037"/>
                <a:gd name="connsiteX5" fmla="*/ 974785 w 1086928"/>
                <a:gd name="connsiteY5" fmla="*/ 785003 h 992037"/>
                <a:gd name="connsiteX6" fmla="*/ 1017917 w 1086928"/>
                <a:gd name="connsiteY6" fmla="*/ 612474 h 992037"/>
                <a:gd name="connsiteX7" fmla="*/ 1086928 w 1086928"/>
                <a:gd name="connsiteY7" fmla="*/ 431320 h 992037"/>
                <a:gd name="connsiteX8" fmla="*/ 1069675 w 1086928"/>
                <a:gd name="connsiteY8" fmla="*/ 215659 h 992037"/>
                <a:gd name="connsiteX9" fmla="*/ 974785 w 1086928"/>
                <a:gd name="connsiteY9" fmla="*/ 172527 h 992037"/>
                <a:gd name="connsiteX10" fmla="*/ 491706 w 1086928"/>
                <a:gd name="connsiteY10" fmla="*/ 181154 h 992037"/>
                <a:gd name="connsiteX11" fmla="*/ 595223 w 1086928"/>
                <a:gd name="connsiteY11" fmla="*/ 0 h 992037"/>
                <a:gd name="connsiteX0" fmla="*/ 595223 w 1086928"/>
                <a:gd name="connsiteY0" fmla="*/ 0 h 992037"/>
                <a:gd name="connsiteX1" fmla="*/ 0 w 1086928"/>
                <a:gd name="connsiteY1" fmla="*/ 267418 h 992037"/>
                <a:gd name="connsiteX2" fmla="*/ 0 w 1086928"/>
                <a:gd name="connsiteY2" fmla="*/ 854014 h 992037"/>
                <a:gd name="connsiteX3" fmla="*/ 362309 w 1086928"/>
                <a:gd name="connsiteY3" fmla="*/ 966157 h 992037"/>
                <a:gd name="connsiteX4" fmla="*/ 923026 w 1086928"/>
                <a:gd name="connsiteY4" fmla="*/ 992037 h 992037"/>
                <a:gd name="connsiteX5" fmla="*/ 974785 w 1086928"/>
                <a:gd name="connsiteY5" fmla="*/ 785003 h 992037"/>
                <a:gd name="connsiteX6" fmla="*/ 1017917 w 1086928"/>
                <a:gd name="connsiteY6" fmla="*/ 612474 h 992037"/>
                <a:gd name="connsiteX7" fmla="*/ 1086928 w 1086928"/>
                <a:gd name="connsiteY7" fmla="*/ 431320 h 992037"/>
                <a:gd name="connsiteX8" fmla="*/ 1069675 w 1086928"/>
                <a:gd name="connsiteY8" fmla="*/ 215659 h 992037"/>
                <a:gd name="connsiteX9" fmla="*/ 974785 w 1086928"/>
                <a:gd name="connsiteY9" fmla="*/ 172527 h 992037"/>
                <a:gd name="connsiteX10" fmla="*/ 491706 w 1086928"/>
                <a:gd name="connsiteY10" fmla="*/ 181154 h 992037"/>
                <a:gd name="connsiteX11" fmla="*/ 595223 w 1086928"/>
                <a:gd name="connsiteY11" fmla="*/ 0 h 992037"/>
                <a:gd name="connsiteX0" fmla="*/ 595223 w 1086928"/>
                <a:gd name="connsiteY0" fmla="*/ 0 h 992037"/>
                <a:gd name="connsiteX1" fmla="*/ 0 w 1086928"/>
                <a:gd name="connsiteY1" fmla="*/ 267418 h 992037"/>
                <a:gd name="connsiteX2" fmla="*/ 0 w 1086928"/>
                <a:gd name="connsiteY2" fmla="*/ 854014 h 992037"/>
                <a:gd name="connsiteX3" fmla="*/ 362309 w 1086928"/>
                <a:gd name="connsiteY3" fmla="*/ 966157 h 992037"/>
                <a:gd name="connsiteX4" fmla="*/ 923026 w 1086928"/>
                <a:gd name="connsiteY4" fmla="*/ 992037 h 992037"/>
                <a:gd name="connsiteX5" fmla="*/ 974785 w 1086928"/>
                <a:gd name="connsiteY5" fmla="*/ 785003 h 992037"/>
                <a:gd name="connsiteX6" fmla="*/ 1017917 w 1086928"/>
                <a:gd name="connsiteY6" fmla="*/ 612474 h 992037"/>
                <a:gd name="connsiteX7" fmla="*/ 1086928 w 1086928"/>
                <a:gd name="connsiteY7" fmla="*/ 431320 h 992037"/>
                <a:gd name="connsiteX8" fmla="*/ 1069675 w 1086928"/>
                <a:gd name="connsiteY8" fmla="*/ 215659 h 992037"/>
                <a:gd name="connsiteX9" fmla="*/ 974785 w 1086928"/>
                <a:gd name="connsiteY9" fmla="*/ 172527 h 992037"/>
                <a:gd name="connsiteX10" fmla="*/ 491706 w 1086928"/>
                <a:gd name="connsiteY10" fmla="*/ 181154 h 992037"/>
                <a:gd name="connsiteX11" fmla="*/ 595223 w 1086928"/>
                <a:gd name="connsiteY11" fmla="*/ 0 h 992037"/>
                <a:gd name="connsiteX0" fmla="*/ 595223 w 1086928"/>
                <a:gd name="connsiteY0" fmla="*/ 0 h 992037"/>
                <a:gd name="connsiteX1" fmla="*/ 0 w 1086928"/>
                <a:gd name="connsiteY1" fmla="*/ 267418 h 992037"/>
                <a:gd name="connsiteX2" fmla="*/ 0 w 1086928"/>
                <a:gd name="connsiteY2" fmla="*/ 854014 h 992037"/>
                <a:gd name="connsiteX3" fmla="*/ 362309 w 1086928"/>
                <a:gd name="connsiteY3" fmla="*/ 966157 h 992037"/>
                <a:gd name="connsiteX4" fmla="*/ 923026 w 1086928"/>
                <a:gd name="connsiteY4" fmla="*/ 992037 h 992037"/>
                <a:gd name="connsiteX5" fmla="*/ 974785 w 1086928"/>
                <a:gd name="connsiteY5" fmla="*/ 785003 h 992037"/>
                <a:gd name="connsiteX6" fmla="*/ 1017917 w 1086928"/>
                <a:gd name="connsiteY6" fmla="*/ 612474 h 992037"/>
                <a:gd name="connsiteX7" fmla="*/ 1086928 w 1086928"/>
                <a:gd name="connsiteY7" fmla="*/ 431320 h 992037"/>
                <a:gd name="connsiteX8" fmla="*/ 1069675 w 1086928"/>
                <a:gd name="connsiteY8" fmla="*/ 215659 h 992037"/>
                <a:gd name="connsiteX9" fmla="*/ 974785 w 1086928"/>
                <a:gd name="connsiteY9" fmla="*/ 172527 h 992037"/>
                <a:gd name="connsiteX10" fmla="*/ 491706 w 1086928"/>
                <a:gd name="connsiteY10" fmla="*/ 181154 h 992037"/>
                <a:gd name="connsiteX11" fmla="*/ 595223 w 1086928"/>
                <a:gd name="connsiteY11" fmla="*/ 0 h 992037"/>
                <a:gd name="connsiteX0" fmla="*/ 595223 w 1086928"/>
                <a:gd name="connsiteY0" fmla="*/ 0 h 1006555"/>
                <a:gd name="connsiteX1" fmla="*/ 0 w 1086928"/>
                <a:gd name="connsiteY1" fmla="*/ 267418 h 1006555"/>
                <a:gd name="connsiteX2" fmla="*/ 0 w 1086928"/>
                <a:gd name="connsiteY2" fmla="*/ 854014 h 1006555"/>
                <a:gd name="connsiteX3" fmla="*/ 362309 w 1086928"/>
                <a:gd name="connsiteY3" fmla="*/ 966157 h 1006555"/>
                <a:gd name="connsiteX4" fmla="*/ 923026 w 1086928"/>
                <a:gd name="connsiteY4" fmla="*/ 992037 h 1006555"/>
                <a:gd name="connsiteX5" fmla="*/ 974785 w 1086928"/>
                <a:gd name="connsiteY5" fmla="*/ 785003 h 1006555"/>
                <a:gd name="connsiteX6" fmla="*/ 1017917 w 1086928"/>
                <a:gd name="connsiteY6" fmla="*/ 612474 h 1006555"/>
                <a:gd name="connsiteX7" fmla="*/ 1086928 w 1086928"/>
                <a:gd name="connsiteY7" fmla="*/ 431320 h 1006555"/>
                <a:gd name="connsiteX8" fmla="*/ 1069675 w 1086928"/>
                <a:gd name="connsiteY8" fmla="*/ 215659 h 1006555"/>
                <a:gd name="connsiteX9" fmla="*/ 974785 w 1086928"/>
                <a:gd name="connsiteY9" fmla="*/ 172527 h 1006555"/>
                <a:gd name="connsiteX10" fmla="*/ 491706 w 1086928"/>
                <a:gd name="connsiteY10" fmla="*/ 181154 h 1006555"/>
                <a:gd name="connsiteX11" fmla="*/ 595223 w 1086928"/>
                <a:gd name="connsiteY11" fmla="*/ 0 h 1006555"/>
                <a:gd name="connsiteX0" fmla="*/ 595223 w 1086928"/>
                <a:gd name="connsiteY0" fmla="*/ 0 h 1006555"/>
                <a:gd name="connsiteX1" fmla="*/ 0 w 1086928"/>
                <a:gd name="connsiteY1" fmla="*/ 267418 h 1006555"/>
                <a:gd name="connsiteX2" fmla="*/ 0 w 1086928"/>
                <a:gd name="connsiteY2" fmla="*/ 854014 h 1006555"/>
                <a:gd name="connsiteX3" fmla="*/ 362309 w 1086928"/>
                <a:gd name="connsiteY3" fmla="*/ 966157 h 1006555"/>
                <a:gd name="connsiteX4" fmla="*/ 923026 w 1086928"/>
                <a:gd name="connsiteY4" fmla="*/ 992037 h 1006555"/>
                <a:gd name="connsiteX5" fmla="*/ 974785 w 1086928"/>
                <a:gd name="connsiteY5" fmla="*/ 785003 h 1006555"/>
                <a:gd name="connsiteX6" fmla="*/ 1017917 w 1086928"/>
                <a:gd name="connsiteY6" fmla="*/ 612474 h 1006555"/>
                <a:gd name="connsiteX7" fmla="*/ 1086928 w 1086928"/>
                <a:gd name="connsiteY7" fmla="*/ 431320 h 1006555"/>
                <a:gd name="connsiteX8" fmla="*/ 1069675 w 1086928"/>
                <a:gd name="connsiteY8" fmla="*/ 215659 h 1006555"/>
                <a:gd name="connsiteX9" fmla="*/ 974785 w 1086928"/>
                <a:gd name="connsiteY9" fmla="*/ 172527 h 1006555"/>
                <a:gd name="connsiteX10" fmla="*/ 491706 w 1086928"/>
                <a:gd name="connsiteY10" fmla="*/ 181154 h 1006555"/>
                <a:gd name="connsiteX11" fmla="*/ 595223 w 1086928"/>
                <a:gd name="connsiteY11" fmla="*/ 0 h 1006555"/>
                <a:gd name="connsiteX0" fmla="*/ 595223 w 1086928"/>
                <a:gd name="connsiteY0" fmla="*/ 0 h 1006555"/>
                <a:gd name="connsiteX1" fmla="*/ 0 w 1086928"/>
                <a:gd name="connsiteY1" fmla="*/ 267418 h 1006555"/>
                <a:gd name="connsiteX2" fmla="*/ 0 w 1086928"/>
                <a:gd name="connsiteY2" fmla="*/ 854014 h 1006555"/>
                <a:gd name="connsiteX3" fmla="*/ 362309 w 1086928"/>
                <a:gd name="connsiteY3" fmla="*/ 966157 h 1006555"/>
                <a:gd name="connsiteX4" fmla="*/ 923026 w 1086928"/>
                <a:gd name="connsiteY4" fmla="*/ 992037 h 1006555"/>
                <a:gd name="connsiteX5" fmla="*/ 974785 w 1086928"/>
                <a:gd name="connsiteY5" fmla="*/ 785003 h 1006555"/>
                <a:gd name="connsiteX6" fmla="*/ 1017917 w 1086928"/>
                <a:gd name="connsiteY6" fmla="*/ 612474 h 1006555"/>
                <a:gd name="connsiteX7" fmla="*/ 1086928 w 1086928"/>
                <a:gd name="connsiteY7" fmla="*/ 431320 h 1006555"/>
                <a:gd name="connsiteX8" fmla="*/ 1069675 w 1086928"/>
                <a:gd name="connsiteY8" fmla="*/ 215659 h 1006555"/>
                <a:gd name="connsiteX9" fmla="*/ 974785 w 1086928"/>
                <a:gd name="connsiteY9" fmla="*/ 172527 h 1006555"/>
                <a:gd name="connsiteX10" fmla="*/ 491706 w 1086928"/>
                <a:gd name="connsiteY10" fmla="*/ 181154 h 1006555"/>
                <a:gd name="connsiteX11" fmla="*/ 595223 w 1086928"/>
                <a:gd name="connsiteY11" fmla="*/ 0 h 1006555"/>
                <a:gd name="connsiteX0" fmla="*/ 595223 w 1086928"/>
                <a:gd name="connsiteY0" fmla="*/ 0 h 1006555"/>
                <a:gd name="connsiteX1" fmla="*/ 0 w 1086928"/>
                <a:gd name="connsiteY1" fmla="*/ 267418 h 1006555"/>
                <a:gd name="connsiteX2" fmla="*/ 0 w 1086928"/>
                <a:gd name="connsiteY2" fmla="*/ 854014 h 1006555"/>
                <a:gd name="connsiteX3" fmla="*/ 362309 w 1086928"/>
                <a:gd name="connsiteY3" fmla="*/ 966157 h 1006555"/>
                <a:gd name="connsiteX4" fmla="*/ 923026 w 1086928"/>
                <a:gd name="connsiteY4" fmla="*/ 992037 h 1006555"/>
                <a:gd name="connsiteX5" fmla="*/ 974785 w 1086928"/>
                <a:gd name="connsiteY5" fmla="*/ 785003 h 1006555"/>
                <a:gd name="connsiteX6" fmla="*/ 1017917 w 1086928"/>
                <a:gd name="connsiteY6" fmla="*/ 612474 h 1006555"/>
                <a:gd name="connsiteX7" fmla="*/ 1086928 w 1086928"/>
                <a:gd name="connsiteY7" fmla="*/ 431320 h 1006555"/>
                <a:gd name="connsiteX8" fmla="*/ 1069675 w 1086928"/>
                <a:gd name="connsiteY8" fmla="*/ 215659 h 1006555"/>
                <a:gd name="connsiteX9" fmla="*/ 974785 w 1086928"/>
                <a:gd name="connsiteY9" fmla="*/ 172527 h 1006555"/>
                <a:gd name="connsiteX10" fmla="*/ 491706 w 1086928"/>
                <a:gd name="connsiteY10" fmla="*/ 181154 h 1006555"/>
                <a:gd name="connsiteX11" fmla="*/ 595223 w 1086928"/>
                <a:gd name="connsiteY11" fmla="*/ 0 h 1006555"/>
                <a:gd name="connsiteX0" fmla="*/ 595223 w 1086928"/>
                <a:gd name="connsiteY0" fmla="*/ 0 h 1006555"/>
                <a:gd name="connsiteX1" fmla="*/ 0 w 1086928"/>
                <a:gd name="connsiteY1" fmla="*/ 267418 h 1006555"/>
                <a:gd name="connsiteX2" fmla="*/ 0 w 1086928"/>
                <a:gd name="connsiteY2" fmla="*/ 854014 h 1006555"/>
                <a:gd name="connsiteX3" fmla="*/ 362309 w 1086928"/>
                <a:gd name="connsiteY3" fmla="*/ 966157 h 1006555"/>
                <a:gd name="connsiteX4" fmla="*/ 923026 w 1086928"/>
                <a:gd name="connsiteY4" fmla="*/ 992037 h 1006555"/>
                <a:gd name="connsiteX5" fmla="*/ 974785 w 1086928"/>
                <a:gd name="connsiteY5" fmla="*/ 785003 h 1006555"/>
                <a:gd name="connsiteX6" fmla="*/ 1017917 w 1086928"/>
                <a:gd name="connsiteY6" fmla="*/ 612474 h 1006555"/>
                <a:gd name="connsiteX7" fmla="*/ 1086928 w 1086928"/>
                <a:gd name="connsiteY7" fmla="*/ 431320 h 1006555"/>
                <a:gd name="connsiteX8" fmla="*/ 1069675 w 1086928"/>
                <a:gd name="connsiteY8" fmla="*/ 215659 h 1006555"/>
                <a:gd name="connsiteX9" fmla="*/ 974785 w 1086928"/>
                <a:gd name="connsiteY9" fmla="*/ 172527 h 1006555"/>
                <a:gd name="connsiteX10" fmla="*/ 491706 w 1086928"/>
                <a:gd name="connsiteY10" fmla="*/ 181154 h 1006555"/>
                <a:gd name="connsiteX11" fmla="*/ 595223 w 1086928"/>
                <a:gd name="connsiteY11" fmla="*/ 0 h 1006555"/>
                <a:gd name="connsiteX0" fmla="*/ 595223 w 1086928"/>
                <a:gd name="connsiteY0" fmla="*/ 0 h 980502"/>
                <a:gd name="connsiteX1" fmla="*/ 0 w 1086928"/>
                <a:gd name="connsiteY1" fmla="*/ 267418 h 980502"/>
                <a:gd name="connsiteX2" fmla="*/ 0 w 1086928"/>
                <a:gd name="connsiteY2" fmla="*/ 854014 h 980502"/>
                <a:gd name="connsiteX3" fmla="*/ 362309 w 1086928"/>
                <a:gd name="connsiteY3" fmla="*/ 966157 h 980502"/>
                <a:gd name="connsiteX4" fmla="*/ 934932 w 1086928"/>
                <a:gd name="connsiteY4" fmla="*/ 946794 h 980502"/>
                <a:gd name="connsiteX5" fmla="*/ 974785 w 1086928"/>
                <a:gd name="connsiteY5" fmla="*/ 785003 h 980502"/>
                <a:gd name="connsiteX6" fmla="*/ 1017917 w 1086928"/>
                <a:gd name="connsiteY6" fmla="*/ 612474 h 980502"/>
                <a:gd name="connsiteX7" fmla="*/ 1086928 w 1086928"/>
                <a:gd name="connsiteY7" fmla="*/ 431320 h 980502"/>
                <a:gd name="connsiteX8" fmla="*/ 1069675 w 1086928"/>
                <a:gd name="connsiteY8" fmla="*/ 215659 h 980502"/>
                <a:gd name="connsiteX9" fmla="*/ 974785 w 1086928"/>
                <a:gd name="connsiteY9" fmla="*/ 172527 h 980502"/>
                <a:gd name="connsiteX10" fmla="*/ 491706 w 1086928"/>
                <a:gd name="connsiteY10" fmla="*/ 181154 h 980502"/>
                <a:gd name="connsiteX11" fmla="*/ 595223 w 1086928"/>
                <a:gd name="connsiteY11" fmla="*/ 0 h 980502"/>
                <a:gd name="connsiteX0" fmla="*/ 595223 w 1086928"/>
                <a:gd name="connsiteY0" fmla="*/ 0 h 1010346"/>
                <a:gd name="connsiteX1" fmla="*/ 0 w 1086928"/>
                <a:gd name="connsiteY1" fmla="*/ 267418 h 1010346"/>
                <a:gd name="connsiteX2" fmla="*/ 0 w 1086928"/>
                <a:gd name="connsiteY2" fmla="*/ 854014 h 1010346"/>
                <a:gd name="connsiteX3" fmla="*/ 362309 w 1086928"/>
                <a:gd name="connsiteY3" fmla="*/ 966157 h 1010346"/>
                <a:gd name="connsiteX4" fmla="*/ 925407 w 1086928"/>
                <a:gd name="connsiteY4" fmla="*/ 996801 h 1010346"/>
                <a:gd name="connsiteX5" fmla="*/ 974785 w 1086928"/>
                <a:gd name="connsiteY5" fmla="*/ 785003 h 1010346"/>
                <a:gd name="connsiteX6" fmla="*/ 1017917 w 1086928"/>
                <a:gd name="connsiteY6" fmla="*/ 612474 h 1010346"/>
                <a:gd name="connsiteX7" fmla="*/ 1086928 w 1086928"/>
                <a:gd name="connsiteY7" fmla="*/ 431320 h 1010346"/>
                <a:gd name="connsiteX8" fmla="*/ 1069675 w 1086928"/>
                <a:gd name="connsiteY8" fmla="*/ 215659 h 1010346"/>
                <a:gd name="connsiteX9" fmla="*/ 974785 w 1086928"/>
                <a:gd name="connsiteY9" fmla="*/ 172527 h 1010346"/>
                <a:gd name="connsiteX10" fmla="*/ 491706 w 1086928"/>
                <a:gd name="connsiteY10" fmla="*/ 181154 h 1010346"/>
                <a:gd name="connsiteX11" fmla="*/ 595223 w 1086928"/>
                <a:gd name="connsiteY11" fmla="*/ 0 h 1010346"/>
                <a:gd name="connsiteX0" fmla="*/ 595223 w 1086928"/>
                <a:gd name="connsiteY0" fmla="*/ 0 h 1010346"/>
                <a:gd name="connsiteX1" fmla="*/ 0 w 1086928"/>
                <a:gd name="connsiteY1" fmla="*/ 267418 h 1010346"/>
                <a:gd name="connsiteX2" fmla="*/ 0 w 1086928"/>
                <a:gd name="connsiteY2" fmla="*/ 854014 h 1010346"/>
                <a:gd name="connsiteX3" fmla="*/ 362309 w 1086928"/>
                <a:gd name="connsiteY3" fmla="*/ 966157 h 1010346"/>
                <a:gd name="connsiteX4" fmla="*/ 925407 w 1086928"/>
                <a:gd name="connsiteY4" fmla="*/ 996801 h 1010346"/>
                <a:gd name="connsiteX5" fmla="*/ 974785 w 1086928"/>
                <a:gd name="connsiteY5" fmla="*/ 785003 h 1010346"/>
                <a:gd name="connsiteX6" fmla="*/ 1017917 w 1086928"/>
                <a:gd name="connsiteY6" fmla="*/ 612474 h 1010346"/>
                <a:gd name="connsiteX7" fmla="*/ 1086928 w 1086928"/>
                <a:gd name="connsiteY7" fmla="*/ 431320 h 1010346"/>
                <a:gd name="connsiteX8" fmla="*/ 1069675 w 1086928"/>
                <a:gd name="connsiteY8" fmla="*/ 215659 h 1010346"/>
                <a:gd name="connsiteX9" fmla="*/ 974785 w 1086928"/>
                <a:gd name="connsiteY9" fmla="*/ 172527 h 1010346"/>
                <a:gd name="connsiteX10" fmla="*/ 491706 w 1086928"/>
                <a:gd name="connsiteY10" fmla="*/ 181154 h 1010346"/>
                <a:gd name="connsiteX11" fmla="*/ 595223 w 1086928"/>
                <a:gd name="connsiteY11" fmla="*/ 0 h 1010346"/>
                <a:gd name="connsiteX0" fmla="*/ 595223 w 1086928"/>
                <a:gd name="connsiteY0" fmla="*/ 0 h 1010346"/>
                <a:gd name="connsiteX1" fmla="*/ 0 w 1086928"/>
                <a:gd name="connsiteY1" fmla="*/ 267418 h 1010346"/>
                <a:gd name="connsiteX2" fmla="*/ 0 w 1086928"/>
                <a:gd name="connsiteY2" fmla="*/ 854014 h 1010346"/>
                <a:gd name="connsiteX3" fmla="*/ 362309 w 1086928"/>
                <a:gd name="connsiteY3" fmla="*/ 966157 h 1010346"/>
                <a:gd name="connsiteX4" fmla="*/ 925407 w 1086928"/>
                <a:gd name="connsiteY4" fmla="*/ 996801 h 1010346"/>
                <a:gd name="connsiteX5" fmla="*/ 981929 w 1086928"/>
                <a:gd name="connsiteY5" fmla="*/ 820721 h 1010346"/>
                <a:gd name="connsiteX6" fmla="*/ 1017917 w 1086928"/>
                <a:gd name="connsiteY6" fmla="*/ 612474 h 1010346"/>
                <a:gd name="connsiteX7" fmla="*/ 1086928 w 1086928"/>
                <a:gd name="connsiteY7" fmla="*/ 431320 h 1010346"/>
                <a:gd name="connsiteX8" fmla="*/ 1069675 w 1086928"/>
                <a:gd name="connsiteY8" fmla="*/ 215659 h 1010346"/>
                <a:gd name="connsiteX9" fmla="*/ 974785 w 1086928"/>
                <a:gd name="connsiteY9" fmla="*/ 172527 h 1010346"/>
                <a:gd name="connsiteX10" fmla="*/ 491706 w 1086928"/>
                <a:gd name="connsiteY10" fmla="*/ 181154 h 1010346"/>
                <a:gd name="connsiteX11" fmla="*/ 595223 w 1086928"/>
                <a:gd name="connsiteY11" fmla="*/ 0 h 1010346"/>
                <a:gd name="connsiteX0" fmla="*/ 925407 w 1086928"/>
                <a:gd name="connsiteY0" fmla="*/ 996801 h 1088241"/>
                <a:gd name="connsiteX1" fmla="*/ 981929 w 1086928"/>
                <a:gd name="connsiteY1" fmla="*/ 820721 h 1088241"/>
                <a:gd name="connsiteX2" fmla="*/ 1017917 w 1086928"/>
                <a:gd name="connsiteY2" fmla="*/ 612474 h 1088241"/>
                <a:gd name="connsiteX3" fmla="*/ 1086928 w 1086928"/>
                <a:gd name="connsiteY3" fmla="*/ 431320 h 1088241"/>
                <a:gd name="connsiteX4" fmla="*/ 1069675 w 1086928"/>
                <a:gd name="connsiteY4" fmla="*/ 215659 h 1088241"/>
                <a:gd name="connsiteX5" fmla="*/ 974785 w 1086928"/>
                <a:gd name="connsiteY5" fmla="*/ 172527 h 1088241"/>
                <a:gd name="connsiteX6" fmla="*/ 491706 w 1086928"/>
                <a:gd name="connsiteY6" fmla="*/ 181154 h 1088241"/>
                <a:gd name="connsiteX7" fmla="*/ 595223 w 1086928"/>
                <a:gd name="connsiteY7" fmla="*/ 0 h 1088241"/>
                <a:gd name="connsiteX8" fmla="*/ 0 w 1086928"/>
                <a:gd name="connsiteY8" fmla="*/ 267418 h 1088241"/>
                <a:gd name="connsiteX9" fmla="*/ 0 w 1086928"/>
                <a:gd name="connsiteY9" fmla="*/ 854014 h 1088241"/>
                <a:gd name="connsiteX10" fmla="*/ 362309 w 1086928"/>
                <a:gd name="connsiteY10" fmla="*/ 966157 h 1088241"/>
                <a:gd name="connsiteX11" fmla="*/ 1016847 w 1086928"/>
                <a:gd name="connsiteY11" fmla="*/ 1088241 h 1088241"/>
                <a:gd name="connsiteX0" fmla="*/ 925407 w 1086928"/>
                <a:gd name="connsiteY0" fmla="*/ 996801 h 1088241"/>
                <a:gd name="connsiteX1" fmla="*/ 981929 w 1086928"/>
                <a:gd name="connsiteY1" fmla="*/ 820721 h 1088241"/>
                <a:gd name="connsiteX2" fmla="*/ 1017917 w 1086928"/>
                <a:gd name="connsiteY2" fmla="*/ 612474 h 1088241"/>
                <a:gd name="connsiteX3" fmla="*/ 1086928 w 1086928"/>
                <a:gd name="connsiteY3" fmla="*/ 431320 h 1088241"/>
                <a:gd name="connsiteX4" fmla="*/ 1069675 w 1086928"/>
                <a:gd name="connsiteY4" fmla="*/ 215659 h 1088241"/>
                <a:gd name="connsiteX5" fmla="*/ 974785 w 1086928"/>
                <a:gd name="connsiteY5" fmla="*/ 172527 h 1088241"/>
                <a:gd name="connsiteX6" fmla="*/ 491706 w 1086928"/>
                <a:gd name="connsiteY6" fmla="*/ 181154 h 1088241"/>
                <a:gd name="connsiteX7" fmla="*/ 595223 w 1086928"/>
                <a:gd name="connsiteY7" fmla="*/ 0 h 1088241"/>
                <a:gd name="connsiteX8" fmla="*/ 0 w 1086928"/>
                <a:gd name="connsiteY8" fmla="*/ 267418 h 1088241"/>
                <a:gd name="connsiteX9" fmla="*/ 0 w 1086928"/>
                <a:gd name="connsiteY9" fmla="*/ 854014 h 1088241"/>
                <a:gd name="connsiteX10" fmla="*/ 362309 w 1086928"/>
                <a:gd name="connsiteY10" fmla="*/ 966157 h 1088241"/>
                <a:gd name="connsiteX11" fmla="*/ 1016847 w 1086928"/>
                <a:gd name="connsiteY11" fmla="*/ 1088241 h 1088241"/>
                <a:gd name="connsiteX0" fmla="*/ 925407 w 1086928"/>
                <a:gd name="connsiteY0" fmla="*/ 996801 h 996801"/>
                <a:gd name="connsiteX1" fmla="*/ 981929 w 1086928"/>
                <a:gd name="connsiteY1" fmla="*/ 820721 h 996801"/>
                <a:gd name="connsiteX2" fmla="*/ 1017917 w 1086928"/>
                <a:gd name="connsiteY2" fmla="*/ 612474 h 996801"/>
                <a:gd name="connsiteX3" fmla="*/ 1086928 w 1086928"/>
                <a:gd name="connsiteY3" fmla="*/ 431320 h 996801"/>
                <a:gd name="connsiteX4" fmla="*/ 1069675 w 1086928"/>
                <a:gd name="connsiteY4" fmla="*/ 215659 h 996801"/>
                <a:gd name="connsiteX5" fmla="*/ 974785 w 1086928"/>
                <a:gd name="connsiteY5" fmla="*/ 172527 h 996801"/>
                <a:gd name="connsiteX6" fmla="*/ 491706 w 1086928"/>
                <a:gd name="connsiteY6" fmla="*/ 181154 h 996801"/>
                <a:gd name="connsiteX7" fmla="*/ 595223 w 1086928"/>
                <a:gd name="connsiteY7" fmla="*/ 0 h 996801"/>
                <a:gd name="connsiteX8" fmla="*/ 0 w 1086928"/>
                <a:gd name="connsiteY8" fmla="*/ 267418 h 996801"/>
                <a:gd name="connsiteX9" fmla="*/ 0 w 1086928"/>
                <a:gd name="connsiteY9" fmla="*/ 854014 h 996801"/>
                <a:gd name="connsiteX10" fmla="*/ 362309 w 1086928"/>
                <a:gd name="connsiteY10" fmla="*/ 966157 h 996801"/>
                <a:gd name="connsiteX0" fmla="*/ 925407 w 1086928"/>
                <a:gd name="connsiteY0" fmla="*/ 996801 h 996801"/>
                <a:gd name="connsiteX1" fmla="*/ 981929 w 1086928"/>
                <a:gd name="connsiteY1" fmla="*/ 820721 h 996801"/>
                <a:gd name="connsiteX2" fmla="*/ 1017917 w 1086928"/>
                <a:gd name="connsiteY2" fmla="*/ 612474 h 996801"/>
                <a:gd name="connsiteX3" fmla="*/ 1086928 w 1086928"/>
                <a:gd name="connsiteY3" fmla="*/ 431320 h 996801"/>
                <a:gd name="connsiteX4" fmla="*/ 1069675 w 1086928"/>
                <a:gd name="connsiteY4" fmla="*/ 215659 h 996801"/>
                <a:gd name="connsiteX5" fmla="*/ 974785 w 1086928"/>
                <a:gd name="connsiteY5" fmla="*/ 172527 h 996801"/>
                <a:gd name="connsiteX6" fmla="*/ 491706 w 1086928"/>
                <a:gd name="connsiteY6" fmla="*/ 181154 h 996801"/>
                <a:gd name="connsiteX7" fmla="*/ 595223 w 1086928"/>
                <a:gd name="connsiteY7" fmla="*/ 0 h 996801"/>
                <a:gd name="connsiteX8" fmla="*/ 0 w 1086928"/>
                <a:gd name="connsiteY8" fmla="*/ 267418 h 996801"/>
                <a:gd name="connsiteX9" fmla="*/ 0 w 1086928"/>
                <a:gd name="connsiteY9" fmla="*/ 854014 h 996801"/>
                <a:gd name="connsiteX10" fmla="*/ 362309 w 1086928"/>
                <a:gd name="connsiteY10" fmla="*/ 966157 h 996801"/>
                <a:gd name="connsiteX0" fmla="*/ 925407 w 1086928"/>
                <a:gd name="connsiteY0" fmla="*/ 996801 h 996801"/>
                <a:gd name="connsiteX1" fmla="*/ 981929 w 1086928"/>
                <a:gd name="connsiteY1" fmla="*/ 820721 h 996801"/>
                <a:gd name="connsiteX2" fmla="*/ 1017917 w 1086928"/>
                <a:gd name="connsiteY2" fmla="*/ 612474 h 996801"/>
                <a:gd name="connsiteX3" fmla="*/ 1086928 w 1086928"/>
                <a:gd name="connsiteY3" fmla="*/ 431320 h 996801"/>
                <a:gd name="connsiteX4" fmla="*/ 1069675 w 1086928"/>
                <a:gd name="connsiteY4" fmla="*/ 215659 h 996801"/>
                <a:gd name="connsiteX5" fmla="*/ 974785 w 1086928"/>
                <a:gd name="connsiteY5" fmla="*/ 172527 h 996801"/>
                <a:gd name="connsiteX6" fmla="*/ 491706 w 1086928"/>
                <a:gd name="connsiteY6" fmla="*/ 181154 h 996801"/>
                <a:gd name="connsiteX7" fmla="*/ 595223 w 1086928"/>
                <a:gd name="connsiteY7" fmla="*/ 0 h 996801"/>
                <a:gd name="connsiteX8" fmla="*/ 0 w 1086928"/>
                <a:gd name="connsiteY8" fmla="*/ 267418 h 996801"/>
                <a:gd name="connsiteX9" fmla="*/ 0 w 1086928"/>
                <a:gd name="connsiteY9" fmla="*/ 854014 h 996801"/>
                <a:gd name="connsiteX10" fmla="*/ 362309 w 1086928"/>
                <a:gd name="connsiteY10" fmla="*/ 966157 h 996801"/>
                <a:gd name="connsiteX0" fmla="*/ 925407 w 1086928"/>
                <a:gd name="connsiteY0" fmla="*/ 996801 h 996801"/>
                <a:gd name="connsiteX1" fmla="*/ 981929 w 1086928"/>
                <a:gd name="connsiteY1" fmla="*/ 820721 h 996801"/>
                <a:gd name="connsiteX2" fmla="*/ 1017917 w 1086928"/>
                <a:gd name="connsiteY2" fmla="*/ 612474 h 996801"/>
                <a:gd name="connsiteX3" fmla="*/ 1086928 w 1086928"/>
                <a:gd name="connsiteY3" fmla="*/ 431320 h 996801"/>
                <a:gd name="connsiteX4" fmla="*/ 1069675 w 1086928"/>
                <a:gd name="connsiteY4" fmla="*/ 215659 h 996801"/>
                <a:gd name="connsiteX5" fmla="*/ 974785 w 1086928"/>
                <a:gd name="connsiteY5" fmla="*/ 172527 h 996801"/>
                <a:gd name="connsiteX6" fmla="*/ 491706 w 1086928"/>
                <a:gd name="connsiteY6" fmla="*/ 181154 h 996801"/>
                <a:gd name="connsiteX7" fmla="*/ 595223 w 1086928"/>
                <a:gd name="connsiteY7" fmla="*/ 0 h 996801"/>
                <a:gd name="connsiteX8" fmla="*/ 0 w 1086928"/>
                <a:gd name="connsiteY8" fmla="*/ 267418 h 996801"/>
                <a:gd name="connsiteX9" fmla="*/ 0 w 1086928"/>
                <a:gd name="connsiteY9" fmla="*/ 854014 h 996801"/>
                <a:gd name="connsiteX10" fmla="*/ 362309 w 1086928"/>
                <a:gd name="connsiteY10" fmla="*/ 966157 h 996801"/>
                <a:gd name="connsiteX0" fmla="*/ 925407 w 1086928"/>
                <a:gd name="connsiteY0" fmla="*/ 996801 h 996801"/>
                <a:gd name="connsiteX1" fmla="*/ 981929 w 1086928"/>
                <a:gd name="connsiteY1" fmla="*/ 820721 h 996801"/>
                <a:gd name="connsiteX2" fmla="*/ 1017917 w 1086928"/>
                <a:gd name="connsiteY2" fmla="*/ 612474 h 996801"/>
                <a:gd name="connsiteX3" fmla="*/ 1086928 w 1086928"/>
                <a:gd name="connsiteY3" fmla="*/ 431320 h 996801"/>
                <a:gd name="connsiteX4" fmla="*/ 1069675 w 1086928"/>
                <a:gd name="connsiteY4" fmla="*/ 215659 h 996801"/>
                <a:gd name="connsiteX5" fmla="*/ 974785 w 1086928"/>
                <a:gd name="connsiteY5" fmla="*/ 172527 h 996801"/>
                <a:gd name="connsiteX6" fmla="*/ 491706 w 1086928"/>
                <a:gd name="connsiteY6" fmla="*/ 181154 h 996801"/>
                <a:gd name="connsiteX7" fmla="*/ 595223 w 1086928"/>
                <a:gd name="connsiteY7" fmla="*/ 0 h 996801"/>
                <a:gd name="connsiteX8" fmla="*/ 0 w 1086928"/>
                <a:gd name="connsiteY8" fmla="*/ 267418 h 996801"/>
                <a:gd name="connsiteX9" fmla="*/ 0 w 1086928"/>
                <a:gd name="connsiteY9" fmla="*/ 854014 h 996801"/>
                <a:gd name="connsiteX10" fmla="*/ 362309 w 1086928"/>
                <a:gd name="connsiteY10" fmla="*/ 966157 h 996801"/>
                <a:gd name="connsiteX0" fmla="*/ 925407 w 1086928"/>
                <a:gd name="connsiteY0" fmla="*/ 996801 h 996801"/>
                <a:gd name="connsiteX1" fmla="*/ 981929 w 1086928"/>
                <a:gd name="connsiteY1" fmla="*/ 820721 h 996801"/>
                <a:gd name="connsiteX2" fmla="*/ 1017917 w 1086928"/>
                <a:gd name="connsiteY2" fmla="*/ 612474 h 996801"/>
                <a:gd name="connsiteX3" fmla="*/ 1086928 w 1086928"/>
                <a:gd name="connsiteY3" fmla="*/ 431320 h 996801"/>
                <a:gd name="connsiteX4" fmla="*/ 1069675 w 1086928"/>
                <a:gd name="connsiteY4" fmla="*/ 215659 h 996801"/>
                <a:gd name="connsiteX5" fmla="*/ 974785 w 1086928"/>
                <a:gd name="connsiteY5" fmla="*/ 172527 h 996801"/>
                <a:gd name="connsiteX6" fmla="*/ 491706 w 1086928"/>
                <a:gd name="connsiteY6" fmla="*/ 181154 h 996801"/>
                <a:gd name="connsiteX7" fmla="*/ 595223 w 1086928"/>
                <a:gd name="connsiteY7" fmla="*/ 0 h 996801"/>
                <a:gd name="connsiteX8" fmla="*/ 0 w 1086928"/>
                <a:gd name="connsiteY8" fmla="*/ 267418 h 996801"/>
                <a:gd name="connsiteX9" fmla="*/ 0 w 1086928"/>
                <a:gd name="connsiteY9" fmla="*/ 854014 h 996801"/>
                <a:gd name="connsiteX10" fmla="*/ 362309 w 1086928"/>
                <a:gd name="connsiteY10" fmla="*/ 966157 h 996801"/>
                <a:gd name="connsiteX0" fmla="*/ 925407 w 1086928"/>
                <a:gd name="connsiteY0" fmla="*/ 996801 h 996801"/>
                <a:gd name="connsiteX1" fmla="*/ 981929 w 1086928"/>
                <a:gd name="connsiteY1" fmla="*/ 820721 h 996801"/>
                <a:gd name="connsiteX2" fmla="*/ 1017917 w 1086928"/>
                <a:gd name="connsiteY2" fmla="*/ 612474 h 996801"/>
                <a:gd name="connsiteX3" fmla="*/ 1086928 w 1086928"/>
                <a:gd name="connsiteY3" fmla="*/ 431320 h 996801"/>
                <a:gd name="connsiteX4" fmla="*/ 1069675 w 1086928"/>
                <a:gd name="connsiteY4" fmla="*/ 215659 h 996801"/>
                <a:gd name="connsiteX5" fmla="*/ 974785 w 1086928"/>
                <a:gd name="connsiteY5" fmla="*/ 172527 h 996801"/>
                <a:gd name="connsiteX6" fmla="*/ 491706 w 1086928"/>
                <a:gd name="connsiteY6" fmla="*/ 181154 h 996801"/>
                <a:gd name="connsiteX7" fmla="*/ 595223 w 1086928"/>
                <a:gd name="connsiteY7" fmla="*/ 0 h 996801"/>
                <a:gd name="connsiteX8" fmla="*/ 0 w 1086928"/>
                <a:gd name="connsiteY8" fmla="*/ 267418 h 996801"/>
                <a:gd name="connsiteX9" fmla="*/ 0 w 1086928"/>
                <a:gd name="connsiteY9" fmla="*/ 854014 h 996801"/>
                <a:gd name="connsiteX10" fmla="*/ 362309 w 1086928"/>
                <a:gd name="connsiteY10" fmla="*/ 966157 h 996801"/>
                <a:gd name="connsiteX0" fmla="*/ 925407 w 1086928"/>
                <a:gd name="connsiteY0" fmla="*/ 996801 h 996801"/>
                <a:gd name="connsiteX1" fmla="*/ 981929 w 1086928"/>
                <a:gd name="connsiteY1" fmla="*/ 820721 h 996801"/>
                <a:gd name="connsiteX2" fmla="*/ 1017917 w 1086928"/>
                <a:gd name="connsiteY2" fmla="*/ 612474 h 996801"/>
                <a:gd name="connsiteX3" fmla="*/ 1086928 w 1086928"/>
                <a:gd name="connsiteY3" fmla="*/ 431320 h 996801"/>
                <a:gd name="connsiteX4" fmla="*/ 1069675 w 1086928"/>
                <a:gd name="connsiteY4" fmla="*/ 215659 h 996801"/>
                <a:gd name="connsiteX5" fmla="*/ 974785 w 1086928"/>
                <a:gd name="connsiteY5" fmla="*/ 172527 h 996801"/>
                <a:gd name="connsiteX6" fmla="*/ 491706 w 1086928"/>
                <a:gd name="connsiteY6" fmla="*/ 181154 h 996801"/>
                <a:gd name="connsiteX7" fmla="*/ 595223 w 1086928"/>
                <a:gd name="connsiteY7" fmla="*/ 0 h 996801"/>
                <a:gd name="connsiteX8" fmla="*/ 0 w 1086928"/>
                <a:gd name="connsiteY8" fmla="*/ 267418 h 996801"/>
                <a:gd name="connsiteX9" fmla="*/ 0 w 1086928"/>
                <a:gd name="connsiteY9" fmla="*/ 854014 h 996801"/>
                <a:gd name="connsiteX10" fmla="*/ 362309 w 1086928"/>
                <a:gd name="connsiteY10" fmla="*/ 966157 h 996801"/>
                <a:gd name="connsiteX11" fmla="*/ 925407 w 1086928"/>
                <a:gd name="connsiteY11" fmla="*/ 996801 h 996801"/>
                <a:gd name="connsiteX0" fmla="*/ 925407 w 1086928"/>
                <a:gd name="connsiteY0" fmla="*/ 996801 h 1038224"/>
                <a:gd name="connsiteX1" fmla="*/ 981929 w 1086928"/>
                <a:gd name="connsiteY1" fmla="*/ 820721 h 1038224"/>
                <a:gd name="connsiteX2" fmla="*/ 1017917 w 1086928"/>
                <a:gd name="connsiteY2" fmla="*/ 612474 h 1038224"/>
                <a:gd name="connsiteX3" fmla="*/ 1086928 w 1086928"/>
                <a:gd name="connsiteY3" fmla="*/ 431320 h 1038224"/>
                <a:gd name="connsiteX4" fmla="*/ 1069675 w 1086928"/>
                <a:gd name="connsiteY4" fmla="*/ 215659 h 1038224"/>
                <a:gd name="connsiteX5" fmla="*/ 974785 w 1086928"/>
                <a:gd name="connsiteY5" fmla="*/ 172527 h 1038224"/>
                <a:gd name="connsiteX6" fmla="*/ 491706 w 1086928"/>
                <a:gd name="connsiteY6" fmla="*/ 181154 h 1038224"/>
                <a:gd name="connsiteX7" fmla="*/ 595223 w 1086928"/>
                <a:gd name="connsiteY7" fmla="*/ 0 h 1038224"/>
                <a:gd name="connsiteX8" fmla="*/ 0 w 1086928"/>
                <a:gd name="connsiteY8" fmla="*/ 267418 h 1038224"/>
                <a:gd name="connsiteX9" fmla="*/ 0 w 1086928"/>
                <a:gd name="connsiteY9" fmla="*/ 854014 h 1038224"/>
                <a:gd name="connsiteX10" fmla="*/ 362309 w 1086928"/>
                <a:gd name="connsiteY10" fmla="*/ 966157 h 1038224"/>
                <a:gd name="connsiteX11" fmla="*/ 743220 w 1086928"/>
                <a:gd name="connsiteY11" fmla="*/ 1038224 h 1038224"/>
                <a:gd name="connsiteX12" fmla="*/ 925407 w 1086928"/>
                <a:gd name="connsiteY12" fmla="*/ 996801 h 1038224"/>
                <a:gd name="connsiteX0" fmla="*/ 925407 w 1086928"/>
                <a:gd name="connsiteY0" fmla="*/ 996801 h 1038224"/>
                <a:gd name="connsiteX1" fmla="*/ 981929 w 1086928"/>
                <a:gd name="connsiteY1" fmla="*/ 820721 h 1038224"/>
                <a:gd name="connsiteX2" fmla="*/ 1017917 w 1086928"/>
                <a:gd name="connsiteY2" fmla="*/ 612474 h 1038224"/>
                <a:gd name="connsiteX3" fmla="*/ 1086928 w 1086928"/>
                <a:gd name="connsiteY3" fmla="*/ 431320 h 1038224"/>
                <a:gd name="connsiteX4" fmla="*/ 1069675 w 1086928"/>
                <a:gd name="connsiteY4" fmla="*/ 215659 h 1038224"/>
                <a:gd name="connsiteX5" fmla="*/ 974785 w 1086928"/>
                <a:gd name="connsiteY5" fmla="*/ 172527 h 1038224"/>
                <a:gd name="connsiteX6" fmla="*/ 491706 w 1086928"/>
                <a:gd name="connsiteY6" fmla="*/ 181154 h 1038224"/>
                <a:gd name="connsiteX7" fmla="*/ 595223 w 1086928"/>
                <a:gd name="connsiteY7" fmla="*/ 0 h 1038224"/>
                <a:gd name="connsiteX8" fmla="*/ 0 w 1086928"/>
                <a:gd name="connsiteY8" fmla="*/ 267418 h 1038224"/>
                <a:gd name="connsiteX9" fmla="*/ 0 w 1086928"/>
                <a:gd name="connsiteY9" fmla="*/ 854014 h 1038224"/>
                <a:gd name="connsiteX10" fmla="*/ 362309 w 1086928"/>
                <a:gd name="connsiteY10" fmla="*/ 966157 h 1038224"/>
                <a:gd name="connsiteX11" fmla="*/ 743220 w 1086928"/>
                <a:gd name="connsiteY11" fmla="*/ 1038224 h 1038224"/>
                <a:gd name="connsiteX12" fmla="*/ 925407 w 1086928"/>
                <a:gd name="connsiteY12" fmla="*/ 996801 h 1038224"/>
                <a:gd name="connsiteX0" fmla="*/ 925407 w 1086928"/>
                <a:gd name="connsiteY0" fmla="*/ 996801 h 1005589"/>
                <a:gd name="connsiteX1" fmla="*/ 981929 w 1086928"/>
                <a:gd name="connsiteY1" fmla="*/ 820721 h 1005589"/>
                <a:gd name="connsiteX2" fmla="*/ 1017917 w 1086928"/>
                <a:gd name="connsiteY2" fmla="*/ 612474 h 1005589"/>
                <a:gd name="connsiteX3" fmla="*/ 1086928 w 1086928"/>
                <a:gd name="connsiteY3" fmla="*/ 431320 h 1005589"/>
                <a:gd name="connsiteX4" fmla="*/ 1069675 w 1086928"/>
                <a:gd name="connsiteY4" fmla="*/ 215659 h 1005589"/>
                <a:gd name="connsiteX5" fmla="*/ 974785 w 1086928"/>
                <a:gd name="connsiteY5" fmla="*/ 172527 h 1005589"/>
                <a:gd name="connsiteX6" fmla="*/ 491706 w 1086928"/>
                <a:gd name="connsiteY6" fmla="*/ 181154 h 1005589"/>
                <a:gd name="connsiteX7" fmla="*/ 595223 w 1086928"/>
                <a:gd name="connsiteY7" fmla="*/ 0 h 1005589"/>
                <a:gd name="connsiteX8" fmla="*/ 0 w 1086928"/>
                <a:gd name="connsiteY8" fmla="*/ 267418 h 1005589"/>
                <a:gd name="connsiteX9" fmla="*/ 0 w 1086928"/>
                <a:gd name="connsiteY9" fmla="*/ 854014 h 1005589"/>
                <a:gd name="connsiteX10" fmla="*/ 362309 w 1086928"/>
                <a:gd name="connsiteY10" fmla="*/ 966157 h 1005589"/>
                <a:gd name="connsiteX11" fmla="*/ 925407 w 1086928"/>
                <a:gd name="connsiteY11" fmla="*/ 996801 h 1005589"/>
                <a:gd name="connsiteX0" fmla="*/ 925407 w 1086928"/>
                <a:gd name="connsiteY0" fmla="*/ 996801 h 1013821"/>
                <a:gd name="connsiteX1" fmla="*/ 981929 w 1086928"/>
                <a:gd name="connsiteY1" fmla="*/ 820721 h 1013821"/>
                <a:gd name="connsiteX2" fmla="*/ 1017917 w 1086928"/>
                <a:gd name="connsiteY2" fmla="*/ 612474 h 1013821"/>
                <a:gd name="connsiteX3" fmla="*/ 1086928 w 1086928"/>
                <a:gd name="connsiteY3" fmla="*/ 431320 h 1013821"/>
                <a:gd name="connsiteX4" fmla="*/ 1069675 w 1086928"/>
                <a:gd name="connsiteY4" fmla="*/ 215659 h 1013821"/>
                <a:gd name="connsiteX5" fmla="*/ 974785 w 1086928"/>
                <a:gd name="connsiteY5" fmla="*/ 172527 h 1013821"/>
                <a:gd name="connsiteX6" fmla="*/ 491706 w 1086928"/>
                <a:gd name="connsiteY6" fmla="*/ 181154 h 1013821"/>
                <a:gd name="connsiteX7" fmla="*/ 595223 w 1086928"/>
                <a:gd name="connsiteY7" fmla="*/ 0 h 1013821"/>
                <a:gd name="connsiteX8" fmla="*/ 0 w 1086928"/>
                <a:gd name="connsiteY8" fmla="*/ 267418 h 1013821"/>
                <a:gd name="connsiteX9" fmla="*/ 0 w 1086928"/>
                <a:gd name="connsiteY9" fmla="*/ 854014 h 1013821"/>
                <a:gd name="connsiteX10" fmla="*/ 362309 w 1086928"/>
                <a:gd name="connsiteY10" fmla="*/ 966157 h 1013821"/>
                <a:gd name="connsiteX11" fmla="*/ 925407 w 1086928"/>
                <a:gd name="connsiteY11" fmla="*/ 996801 h 1013821"/>
                <a:gd name="connsiteX0" fmla="*/ 925407 w 1086928"/>
                <a:gd name="connsiteY0" fmla="*/ 996801 h 1013821"/>
                <a:gd name="connsiteX1" fmla="*/ 981929 w 1086928"/>
                <a:gd name="connsiteY1" fmla="*/ 820721 h 1013821"/>
                <a:gd name="connsiteX2" fmla="*/ 1017917 w 1086928"/>
                <a:gd name="connsiteY2" fmla="*/ 612474 h 1013821"/>
                <a:gd name="connsiteX3" fmla="*/ 1086928 w 1086928"/>
                <a:gd name="connsiteY3" fmla="*/ 431320 h 1013821"/>
                <a:gd name="connsiteX4" fmla="*/ 1069675 w 1086928"/>
                <a:gd name="connsiteY4" fmla="*/ 215659 h 1013821"/>
                <a:gd name="connsiteX5" fmla="*/ 974785 w 1086928"/>
                <a:gd name="connsiteY5" fmla="*/ 172527 h 1013821"/>
                <a:gd name="connsiteX6" fmla="*/ 491706 w 1086928"/>
                <a:gd name="connsiteY6" fmla="*/ 181154 h 1013821"/>
                <a:gd name="connsiteX7" fmla="*/ 595223 w 1086928"/>
                <a:gd name="connsiteY7" fmla="*/ 0 h 1013821"/>
                <a:gd name="connsiteX8" fmla="*/ 0 w 1086928"/>
                <a:gd name="connsiteY8" fmla="*/ 267418 h 1013821"/>
                <a:gd name="connsiteX9" fmla="*/ 0 w 1086928"/>
                <a:gd name="connsiteY9" fmla="*/ 854014 h 1013821"/>
                <a:gd name="connsiteX10" fmla="*/ 362309 w 1086928"/>
                <a:gd name="connsiteY10" fmla="*/ 966157 h 1013821"/>
                <a:gd name="connsiteX11" fmla="*/ 925407 w 1086928"/>
                <a:gd name="connsiteY11" fmla="*/ 996801 h 1013821"/>
                <a:gd name="connsiteX0" fmla="*/ 925407 w 1086928"/>
                <a:gd name="connsiteY0" fmla="*/ 996801 h 1013821"/>
                <a:gd name="connsiteX1" fmla="*/ 991454 w 1086928"/>
                <a:gd name="connsiteY1" fmla="*/ 823103 h 1013821"/>
                <a:gd name="connsiteX2" fmla="*/ 1017917 w 1086928"/>
                <a:gd name="connsiteY2" fmla="*/ 612474 h 1013821"/>
                <a:gd name="connsiteX3" fmla="*/ 1086928 w 1086928"/>
                <a:gd name="connsiteY3" fmla="*/ 431320 h 1013821"/>
                <a:gd name="connsiteX4" fmla="*/ 1069675 w 1086928"/>
                <a:gd name="connsiteY4" fmla="*/ 215659 h 1013821"/>
                <a:gd name="connsiteX5" fmla="*/ 974785 w 1086928"/>
                <a:gd name="connsiteY5" fmla="*/ 172527 h 1013821"/>
                <a:gd name="connsiteX6" fmla="*/ 491706 w 1086928"/>
                <a:gd name="connsiteY6" fmla="*/ 181154 h 1013821"/>
                <a:gd name="connsiteX7" fmla="*/ 595223 w 1086928"/>
                <a:gd name="connsiteY7" fmla="*/ 0 h 1013821"/>
                <a:gd name="connsiteX8" fmla="*/ 0 w 1086928"/>
                <a:gd name="connsiteY8" fmla="*/ 267418 h 1013821"/>
                <a:gd name="connsiteX9" fmla="*/ 0 w 1086928"/>
                <a:gd name="connsiteY9" fmla="*/ 854014 h 1013821"/>
                <a:gd name="connsiteX10" fmla="*/ 362309 w 1086928"/>
                <a:gd name="connsiteY10" fmla="*/ 966157 h 1013821"/>
                <a:gd name="connsiteX11" fmla="*/ 925407 w 1086928"/>
                <a:gd name="connsiteY11" fmla="*/ 996801 h 1013821"/>
                <a:gd name="connsiteX0" fmla="*/ 925407 w 1086928"/>
                <a:gd name="connsiteY0" fmla="*/ 996801 h 1013821"/>
                <a:gd name="connsiteX1" fmla="*/ 991454 w 1086928"/>
                <a:gd name="connsiteY1" fmla="*/ 823103 h 1013821"/>
                <a:gd name="connsiteX2" fmla="*/ 1017917 w 1086928"/>
                <a:gd name="connsiteY2" fmla="*/ 612474 h 1013821"/>
                <a:gd name="connsiteX3" fmla="*/ 1086928 w 1086928"/>
                <a:gd name="connsiteY3" fmla="*/ 431320 h 1013821"/>
                <a:gd name="connsiteX4" fmla="*/ 1069675 w 1086928"/>
                <a:gd name="connsiteY4" fmla="*/ 215659 h 1013821"/>
                <a:gd name="connsiteX5" fmla="*/ 974785 w 1086928"/>
                <a:gd name="connsiteY5" fmla="*/ 172527 h 1013821"/>
                <a:gd name="connsiteX6" fmla="*/ 491706 w 1086928"/>
                <a:gd name="connsiteY6" fmla="*/ 181154 h 1013821"/>
                <a:gd name="connsiteX7" fmla="*/ 595223 w 1086928"/>
                <a:gd name="connsiteY7" fmla="*/ 0 h 1013821"/>
                <a:gd name="connsiteX8" fmla="*/ 0 w 1086928"/>
                <a:gd name="connsiteY8" fmla="*/ 267418 h 1013821"/>
                <a:gd name="connsiteX9" fmla="*/ 0 w 1086928"/>
                <a:gd name="connsiteY9" fmla="*/ 854014 h 1013821"/>
                <a:gd name="connsiteX10" fmla="*/ 362309 w 1086928"/>
                <a:gd name="connsiteY10" fmla="*/ 966157 h 1013821"/>
                <a:gd name="connsiteX11" fmla="*/ 925407 w 1086928"/>
                <a:gd name="connsiteY11" fmla="*/ 996801 h 1013821"/>
                <a:gd name="connsiteX0" fmla="*/ 991454 w 1086928"/>
                <a:gd name="connsiteY0" fmla="*/ 823103 h 1013821"/>
                <a:gd name="connsiteX1" fmla="*/ 1017917 w 1086928"/>
                <a:gd name="connsiteY1" fmla="*/ 612474 h 1013821"/>
                <a:gd name="connsiteX2" fmla="*/ 1086928 w 1086928"/>
                <a:gd name="connsiteY2" fmla="*/ 431320 h 1013821"/>
                <a:gd name="connsiteX3" fmla="*/ 1069675 w 1086928"/>
                <a:gd name="connsiteY3" fmla="*/ 215659 h 1013821"/>
                <a:gd name="connsiteX4" fmla="*/ 974785 w 1086928"/>
                <a:gd name="connsiteY4" fmla="*/ 172527 h 1013821"/>
                <a:gd name="connsiteX5" fmla="*/ 491706 w 1086928"/>
                <a:gd name="connsiteY5" fmla="*/ 181154 h 1013821"/>
                <a:gd name="connsiteX6" fmla="*/ 595223 w 1086928"/>
                <a:gd name="connsiteY6" fmla="*/ 0 h 1013821"/>
                <a:gd name="connsiteX7" fmla="*/ 0 w 1086928"/>
                <a:gd name="connsiteY7" fmla="*/ 267418 h 1013821"/>
                <a:gd name="connsiteX8" fmla="*/ 0 w 1086928"/>
                <a:gd name="connsiteY8" fmla="*/ 854014 h 1013821"/>
                <a:gd name="connsiteX9" fmla="*/ 362309 w 1086928"/>
                <a:gd name="connsiteY9" fmla="*/ 966157 h 1013821"/>
                <a:gd name="connsiteX10" fmla="*/ 925407 w 1086928"/>
                <a:gd name="connsiteY10" fmla="*/ 996801 h 1013821"/>
                <a:gd name="connsiteX11" fmla="*/ 1082894 w 1086928"/>
                <a:gd name="connsiteY11" fmla="*/ 914543 h 1013821"/>
                <a:gd name="connsiteX0" fmla="*/ 991454 w 1086928"/>
                <a:gd name="connsiteY0" fmla="*/ 823103 h 1013821"/>
                <a:gd name="connsiteX1" fmla="*/ 1017917 w 1086928"/>
                <a:gd name="connsiteY1" fmla="*/ 612474 h 1013821"/>
                <a:gd name="connsiteX2" fmla="*/ 1086928 w 1086928"/>
                <a:gd name="connsiteY2" fmla="*/ 431320 h 1013821"/>
                <a:gd name="connsiteX3" fmla="*/ 1069675 w 1086928"/>
                <a:gd name="connsiteY3" fmla="*/ 215659 h 1013821"/>
                <a:gd name="connsiteX4" fmla="*/ 974785 w 1086928"/>
                <a:gd name="connsiteY4" fmla="*/ 172527 h 1013821"/>
                <a:gd name="connsiteX5" fmla="*/ 491706 w 1086928"/>
                <a:gd name="connsiteY5" fmla="*/ 181154 h 1013821"/>
                <a:gd name="connsiteX6" fmla="*/ 595223 w 1086928"/>
                <a:gd name="connsiteY6" fmla="*/ 0 h 1013821"/>
                <a:gd name="connsiteX7" fmla="*/ 0 w 1086928"/>
                <a:gd name="connsiteY7" fmla="*/ 267418 h 1013821"/>
                <a:gd name="connsiteX8" fmla="*/ 0 w 1086928"/>
                <a:gd name="connsiteY8" fmla="*/ 854014 h 1013821"/>
                <a:gd name="connsiteX9" fmla="*/ 362309 w 1086928"/>
                <a:gd name="connsiteY9" fmla="*/ 966157 h 1013821"/>
                <a:gd name="connsiteX10" fmla="*/ 925407 w 1086928"/>
                <a:gd name="connsiteY10" fmla="*/ 996801 h 1013821"/>
                <a:gd name="connsiteX11" fmla="*/ 1082894 w 1086928"/>
                <a:gd name="connsiteY11" fmla="*/ 914543 h 1013821"/>
                <a:gd name="connsiteX0" fmla="*/ 991454 w 1086928"/>
                <a:gd name="connsiteY0" fmla="*/ 823103 h 1013821"/>
                <a:gd name="connsiteX1" fmla="*/ 1017917 w 1086928"/>
                <a:gd name="connsiteY1" fmla="*/ 612474 h 1013821"/>
                <a:gd name="connsiteX2" fmla="*/ 1086928 w 1086928"/>
                <a:gd name="connsiteY2" fmla="*/ 431320 h 1013821"/>
                <a:gd name="connsiteX3" fmla="*/ 1069675 w 1086928"/>
                <a:gd name="connsiteY3" fmla="*/ 215659 h 1013821"/>
                <a:gd name="connsiteX4" fmla="*/ 974785 w 1086928"/>
                <a:gd name="connsiteY4" fmla="*/ 172527 h 1013821"/>
                <a:gd name="connsiteX5" fmla="*/ 491706 w 1086928"/>
                <a:gd name="connsiteY5" fmla="*/ 181154 h 1013821"/>
                <a:gd name="connsiteX6" fmla="*/ 595223 w 1086928"/>
                <a:gd name="connsiteY6" fmla="*/ 0 h 1013821"/>
                <a:gd name="connsiteX7" fmla="*/ 0 w 1086928"/>
                <a:gd name="connsiteY7" fmla="*/ 267418 h 1013821"/>
                <a:gd name="connsiteX8" fmla="*/ 0 w 1086928"/>
                <a:gd name="connsiteY8" fmla="*/ 854014 h 1013821"/>
                <a:gd name="connsiteX9" fmla="*/ 362309 w 1086928"/>
                <a:gd name="connsiteY9" fmla="*/ 966157 h 1013821"/>
                <a:gd name="connsiteX10" fmla="*/ 925407 w 1086928"/>
                <a:gd name="connsiteY10" fmla="*/ 996801 h 1013821"/>
                <a:gd name="connsiteX11" fmla="*/ 1082894 w 1086928"/>
                <a:gd name="connsiteY11" fmla="*/ 914543 h 1013821"/>
                <a:gd name="connsiteX12" fmla="*/ 991454 w 1086928"/>
                <a:gd name="connsiteY12" fmla="*/ 823103 h 1013821"/>
                <a:gd name="connsiteX0" fmla="*/ 991454 w 1086928"/>
                <a:gd name="connsiteY0" fmla="*/ 823103 h 1013821"/>
                <a:gd name="connsiteX1" fmla="*/ 1017917 w 1086928"/>
                <a:gd name="connsiteY1" fmla="*/ 612474 h 1013821"/>
                <a:gd name="connsiteX2" fmla="*/ 1086928 w 1086928"/>
                <a:gd name="connsiteY2" fmla="*/ 431320 h 1013821"/>
                <a:gd name="connsiteX3" fmla="*/ 1069675 w 1086928"/>
                <a:gd name="connsiteY3" fmla="*/ 215659 h 1013821"/>
                <a:gd name="connsiteX4" fmla="*/ 974785 w 1086928"/>
                <a:gd name="connsiteY4" fmla="*/ 172527 h 1013821"/>
                <a:gd name="connsiteX5" fmla="*/ 491706 w 1086928"/>
                <a:gd name="connsiteY5" fmla="*/ 181154 h 1013821"/>
                <a:gd name="connsiteX6" fmla="*/ 595223 w 1086928"/>
                <a:gd name="connsiteY6" fmla="*/ 0 h 1013821"/>
                <a:gd name="connsiteX7" fmla="*/ 0 w 1086928"/>
                <a:gd name="connsiteY7" fmla="*/ 267418 h 1013821"/>
                <a:gd name="connsiteX8" fmla="*/ 0 w 1086928"/>
                <a:gd name="connsiteY8" fmla="*/ 854014 h 1013821"/>
                <a:gd name="connsiteX9" fmla="*/ 362309 w 1086928"/>
                <a:gd name="connsiteY9" fmla="*/ 966157 h 1013821"/>
                <a:gd name="connsiteX10" fmla="*/ 925407 w 1086928"/>
                <a:gd name="connsiteY10" fmla="*/ 996801 h 1013821"/>
                <a:gd name="connsiteX11" fmla="*/ 1082894 w 1086928"/>
                <a:gd name="connsiteY11" fmla="*/ 914543 h 1013821"/>
                <a:gd name="connsiteX12" fmla="*/ 991454 w 1086928"/>
                <a:gd name="connsiteY12" fmla="*/ 823103 h 1013821"/>
                <a:gd name="connsiteX0" fmla="*/ 991454 w 1086928"/>
                <a:gd name="connsiteY0" fmla="*/ 823103 h 1013821"/>
                <a:gd name="connsiteX1" fmla="*/ 1017917 w 1086928"/>
                <a:gd name="connsiteY1" fmla="*/ 612474 h 1013821"/>
                <a:gd name="connsiteX2" fmla="*/ 1086928 w 1086928"/>
                <a:gd name="connsiteY2" fmla="*/ 431320 h 1013821"/>
                <a:gd name="connsiteX3" fmla="*/ 1069675 w 1086928"/>
                <a:gd name="connsiteY3" fmla="*/ 215659 h 1013821"/>
                <a:gd name="connsiteX4" fmla="*/ 974785 w 1086928"/>
                <a:gd name="connsiteY4" fmla="*/ 172527 h 1013821"/>
                <a:gd name="connsiteX5" fmla="*/ 491706 w 1086928"/>
                <a:gd name="connsiteY5" fmla="*/ 181154 h 1013821"/>
                <a:gd name="connsiteX6" fmla="*/ 595223 w 1086928"/>
                <a:gd name="connsiteY6" fmla="*/ 0 h 1013821"/>
                <a:gd name="connsiteX7" fmla="*/ 0 w 1086928"/>
                <a:gd name="connsiteY7" fmla="*/ 267418 h 1013821"/>
                <a:gd name="connsiteX8" fmla="*/ 0 w 1086928"/>
                <a:gd name="connsiteY8" fmla="*/ 854014 h 1013821"/>
                <a:gd name="connsiteX9" fmla="*/ 362309 w 1086928"/>
                <a:gd name="connsiteY9" fmla="*/ 966157 h 1013821"/>
                <a:gd name="connsiteX10" fmla="*/ 925407 w 1086928"/>
                <a:gd name="connsiteY10" fmla="*/ 996801 h 1013821"/>
                <a:gd name="connsiteX11" fmla="*/ 991454 w 1086928"/>
                <a:gd name="connsiteY11" fmla="*/ 823103 h 1013821"/>
                <a:gd name="connsiteX0" fmla="*/ 991454 w 1086928"/>
                <a:gd name="connsiteY0" fmla="*/ 823103 h 1013821"/>
                <a:gd name="connsiteX1" fmla="*/ 1017917 w 1086928"/>
                <a:gd name="connsiteY1" fmla="*/ 612474 h 1013821"/>
                <a:gd name="connsiteX2" fmla="*/ 1086928 w 1086928"/>
                <a:gd name="connsiteY2" fmla="*/ 431320 h 1013821"/>
                <a:gd name="connsiteX3" fmla="*/ 1069675 w 1086928"/>
                <a:gd name="connsiteY3" fmla="*/ 215659 h 1013821"/>
                <a:gd name="connsiteX4" fmla="*/ 974785 w 1086928"/>
                <a:gd name="connsiteY4" fmla="*/ 172527 h 1013821"/>
                <a:gd name="connsiteX5" fmla="*/ 491706 w 1086928"/>
                <a:gd name="connsiteY5" fmla="*/ 181154 h 1013821"/>
                <a:gd name="connsiteX6" fmla="*/ 595223 w 1086928"/>
                <a:gd name="connsiteY6" fmla="*/ 0 h 1013821"/>
                <a:gd name="connsiteX7" fmla="*/ 0 w 1086928"/>
                <a:gd name="connsiteY7" fmla="*/ 267418 h 1013821"/>
                <a:gd name="connsiteX8" fmla="*/ 0 w 1086928"/>
                <a:gd name="connsiteY8" fmla="*/ 854014 h 1013821"/>
                <a:gd name="connsiteX9" fmla="*/ 362309 w 1086928"/>
                <a:gd name="connsiteY9" fmla="*/ 966157 h 1013821"/>
                <a:gd name="connsiteX10" fmla="*/ 925407 w 1086928"/>
                <a:gd name="connsiteY10" fmla="*/ 996801 h 1013821"/>
                <a:gd name="connsiteX11" fmla="*/ 991454 w 1086928"/>
                <a:gd name="connsiteY11" fmla="*/ 823103 h 1013821"/>
                <a:gd name="connsiteX0" fmla="*/ 991454 w 1086928"/>
                <a:gd name="connsiteY0" fmla="*/ 823103 h 1013821"/>
                <a:gd name="connsiteX1" fmla="*/ 1017917 w 1086928"/>
                <a:gd name="connsiteY1" fmla="*/ 612474 h 1013821"/>
                <a:gd name="connsiteX2" fmla="*/ 1086928 w 1086928"/>
                <a:gd name="connsiteY2" fmla="*/ 431320 h 1013821"/>
                <a:gd name="connsiteX3" fmla="*/ 1069675 w 1086928"/>
                <a:gd name="connsiteY3" fmla="*/ 215659 h 1013821"/>
                <a:gd name="connsiteX4" fmla="*/ 974785 w 1086928"/>
                <a:gd name="connsiteY4" fmla="*/ 172527 h 1013821"/>
                <a:gd name="connsiteX5" fmla="*/ 491706 w 1086928"/>
                <a:gd name="connsiteY5" fmla="*/ 181154 h 1013821"/>
                <a:gd name="connsiteX6" fmla="*/ 595223 w 1086928"/>
                <a:gd name="connsiteY6" fmla="*/ 0 h 1013821"/>
                <a:gd name="connsiteX7" fmla="*/ 0 w 1086928"/>
                <a:gd name="connsiteY7" fmla="*/ 267418 h 1013821"/>
                <a:gd name="connsiteX8" fmla="*/ 0 w 1086928"/>
                <a:gd name="connsiteY8" fmla="*/ 854014 h 1013821"/>
                <a:gd name="connsiteX9" fmla="*/ 362309 w 1086928"/>
                <a:gd name="connsiteY9" fmla="*/ 966157 h 1013821"/>
                <a:gd name="connsiteX10" fmla="*/ 925407 w 1086928"/>
                <a:gd name="connsiteY10" fmla="*/ 996801 h 1013821"/>
                <a:gd name="connsiteX11" fmla="*/ 991454 w 1086928"/>
                <a:gd name="connsiteY11" fmla="*/ 823103 h 1013821"/>
                <a:gd name="connsiteX0" fmla="*/ 977167 w 1086928"/>
                <a:gd name="connsiteY0" fmla="*/ 825484 h 1013821"/>
                <a:gd name="connsiteX1" fmla="*/ 1017917 w 1086928"/>
                <a:gd name="connsiteY1" fmla="*/ 612474 h 1013821"/>
                <a:gd name="connsiteX2" fmla="*/ 1086928 w 1086928"/>
                <a:gd name="connsiteY2" fmla="*/ 431320 h 1013821"/>
                <a:gd name="connsiteX3" fmla="*/ 1069675 w 1086928"/>
                <a:gd name="connsiteY3" fmla="*/ 215659 h 1013821"/>
                <a:gd name="connsiteX4" fmla="*/ 974785 w 1086928"/>
                <a:gd name="connsiteY4" fmla="*/ 172527 h 1013821"/>
                <a:gd name="connsiteX5" fmla="*/ 491706 w 1086928"/>
                <a:gd name="connsiteY5" fmla="*/ 181154 h 1013821"/>
                <a:gd name="connsiteX6" fmla="*/ 595223 w 1086928"/>
                <a:gd name="connsiteY6" fmla="*/ 0 h 1013821"/>
                <a:gd name="connsiteX7" fmla="*/ 0 w 1086928"/>
                <a:gd name="connsiteY7" fmla="*/ 267418 h 1013821"/>
                <a:gd name="connsiteX8" fmla="*/ 0 w 1086928"/>
                <a:gd name="connsiteY8" fmla="*/ 854014 h 1013821"/>
                <a:gd name="connsiteX9" fmla="*/ 362309 w 1086928"/>
                <a:gd name="connsiteY9" fmla="*/ 966157 h 1013821"/>
                <a:gd name="connsiteX10" fmla="*/ 925407 w 1086928"/>
                <a:gd name="connsiteY10" fmla="*/ 996801 h 1013821"/>
                <a:gd name="connsiteX11" fmla="*/ 977167 w 1086928"/>
                <a:gd name="connsiteY11" fmla="*/ 825484 h 1013821"/>
                <a:gd name="connsiteX0" fmla="*/ 977167 w 1086928"/>
                <a:gd name="connsiteY0" fmla="*/ 825484 h 1013821"/>
                <a:gd name="connsiteX1" fmla="*/ 1017917 w 1086928"/>
                <a:gd name="connsiteY1" fmla="*/ 612474 h 1013821"/>
                <a:gd name="connsiteX2" fmla="*/ 1086928 w 1086928"/>
                <a:gd name="connsiteY2" fmla="*/ 431320 h 1013821"/>
                <a:gd name="connsiteX3" fmla="*/ 1069675 w 1086928"/>
                <a:gd name="connsiteY3" fmla="*/ 215659 h 1013821"/>
                <a:gd name="connsiteX4" fmla="*/ 974785 w 1086928"/>
                <a:gd name="connsiteY4" fmla="*/ 172527 h 1013821"/>
                <a:gd name="connsiteX5" fmla="*/ 491706 w 1086928"/>
                <a:gd name="connsiteY5" fmla="*/ 181154 h 1013821"/>
                <a:gd name="connsiteX6" fmla="*/ 595223 w 1086928"/>
                <a:gd name="connsiteY6" fmla="*/ 0 h 1013821"/>
                <a:gd name="connsiteX7" fmla="*/ 0 w 1086928"/>
                <a:gd name="connsiteY7" fmla="*/ 267418 h 1013821"/>
                <a:gd name="connsiteX8" fmla="*/ 0 w 1086928"/>
                <a:gd name="connsiteY8" fmla="*/ 854014 h 1013821"/>
                <a:gd name="connsiteX9" fmla="*/ 362309 w 1086928"/>
                <a:gd name="connsiteY9" fmla="*/ 966157 h 1013821"/>
                <a:gd name="connsiteX10" fmla="*/ 925407 w 1086928"/>
                <a:gd name="connsiteY10" fmla="*/ 996801 h 1013821"/>
                <a:gd name="connsiteX11" fmla="*/ 977167 w 1086928"/>
                <a:gd name="connsiteY11" fmla="*/ 825484 h 1013821"/>
                <a:gd name="connsiteX0" fmla="*/ 977167 w 1086928"/>
                <a:gd name="connsiteY0" fmla="*/ 825484 h 1013821"/>
                <a:gd name="connsiteX1" fmla="*/ 1017917 w 1086928"/>
                <a:gd name="connsiteY1" fmla="*/ 612474 h 1013821"/>
                <a:gd name="connsiteX2" fmla="*/ 1086928 w 1086928"/>
                <a:gd name="connsiteY2" fmla="*/ 431320 h 1013821"/>
                <a:gd name="connsiteX3" fmla="*/ 1069675 w 1086928"/>
                <a:gd name="connsiteY3" fmla="*/ 215659 h 1013821"/>
                <a:gd name="connsiteX4" fmla="*/ 974785 w 1086928"/>
                <a:gd name="connsiteY4" fmla="*/ 172527 h 1013821"/>
                <a:gd name="connsiteX5" fmla="*/ 491706 w 1086928"/>
                <a:gd name="connsiteY5" fmla="*/ 181154 h 1013821"/>
                <a:gd name="connsiteX6" fmla="*/ 595223 w 1086928"/>
                <a:gd name="connsiteY6" fmla="*/ 0 h 1013821"/>
                <a:gd name="connsiteX7" fmla="*/ 0 w 1086928"/>
                <a:gd name="connsiteY7" fmla="*/ 267418 h 1013821"/>
                <a:gd name="connsiteX8" fmla="*/ 0 w 1086928"/>
                <a:gd name="connsiteY8" fmla="*/ 854014 h 1013821"/>
                <a:gd name="connsiteX9" fmla="*/ 362309 w 1086928"/>
                <a:gd name="connsiteY9" fmla="*/ 966157 h 1013821"/>
                <a:gd name="connsiteX10" fmla="*/ 925407 w 1086928"/>
                <a:gd name="connsiteY10" fmla="*/ 996801 h 1013821"/>
                <a:gd name="connsiteX11" fmla="*/ 977167 w 1086928"/>
                <a:gd name="connsiteY11" fmla="*/ 825484 h 1013821"/>
                <a:gd name="connsiteX0" fmla="*/ 977167 w 1086928"/>
                <a:gd name="connsiteY0" fmla="*/ 825484 h 1013821"/>
                <a:gd name="connsiteX1" fmla="*/ 1034586 w 1086928"/>
                <a:gd name="connsiteY1" fmla="*/ 633905 h 1013821"/>
                <a:gd name="connsiteX2" fmla="*/ 1086928 w 1086928"/>
                <a:gd name="connsiteY2" fmla="*/ 431320 h 1013821"/>
                <a:gd name="connsiteX3" fmla="*/ 1069675 w 1086928"/>
                <a:gd name="connsiteY3" fmla="*/ 215659 h 1013821"/>
                <a:gd name="connsiteX4" fmla="*/ 974785 w 1086928"/>
                <a:gd name="connsiteY4" fmla="*/ 172527 h 1013821"/>
                <a:gd name="connsiteX5" fmla="*/ 491706 w 1086928"/>
                <a:gd name="connsiteY5" fmla="*/ 181154 h 1013821"/>
                <a:gd name="connsiteX6" fmla="*/ 595223 w 1086928"/>
                <a:gd name="connsiteY6" fmla="*/ 0 h 1013821"/>
                <a:gd name="connsiteX7" fmla="*/ 0 w 1086928"/>
                <a:gd name="connsiteY7" fmla="*/ 267418 h 1013821"/>
                <a:gd name="connsiteX8" fmla="*/ 0 w 1086928"/>
                <a:gd name="connsiteY8" fmla="*/ 854014 h 1013821"/>
                <a:gd name="connsiteX9" fmla="*/ 362309 w 1086928"/>
                <a:gd name="connsiteY9" fmla="*/ 966157 h 1013821"/>
                <a:gd name="connsiteX10" fmla="*/ 925407 w 1086928"/>
                <a:gd name="connsiteY10" fmla="*/ 996801 h 1013821"/>
                <a:gd name="connsiteX11" fmla="*/ 977167 w 1086928"/>
                <a:gd name="connsiteY11" fmla="*/ 825484 h 1013821"/>
                <a:gd name="connsiteX0" fmla="*/ 977167 w 1086928"/>
                <a:gd name="connsiteY0" fmla="*/ 825484 h 1013821"/>
                <a:gd name="connsiteX1" fmla="*/ 1034586 w 1086928"/>
                <a:gd name="connsiteY1" fmla="*/ 633905 h 1013821"/>
                <a:gd name="connsiteX2" fmla="*/ 1086928 w 1086928"/>
                <a:gd name="connsiteY2" fmla="*/ 431320 h 1013821"/>
                <a:gd name="connsiteX3" fmla="*/ 1069675 w 1086928"/>
                <a:gd name="connsiteY3" fmla="*/ 215659 h 1013821"/>
                <a:gd name="connsiteX4" fmla="*/ 974785 w 1086928"/>
                <a:gd name="connsiteY4" fmla="*/ 172527 h 1013821"/>
                <a:gd name="connsiteX5" fmla="*/ 491706 w 1086928"/>
                <a:gd name="connsiteY5" fmla="*/ 181154 h 1013821"/>
                <a:gd name="connsiteX6" fmla="*/ 595223 w 1086928"/>
                <a:gd name="connsiteY6" fmla="*/ 0 h 1013821"/>
                <a:gd name="connsiteX7" fmla="*/ 0 w 1086928"/>
                <a:gd name="connsiteY7" fmla="*/ 267418 h 1013821"/>
                <a:gd name="connsiteX8" fmla="*/ 0 w 1086928"/>
                <a:gd name="connsiteY8" fmla="*/ 854014 h 1013821"/>
                <a:gd name="connsiteX9" fmla="*/ 362309 w 1086928"/>
                <a:gd name="connsiteY9" fmla="*/ 966157 h 1013821"/>
                <a:gd name="connsiteX10" fmla="*/ 925407 w 1086928"/>
                <a:gd name="connsiteY10" fmla="*/ 996801 h 1013821"/>
                <a:gd name="connsiteX11" fmla="*/ 977167 w 1086928"/>
                <a:gd name="connsiteY11" fmla="*/ 825484 h 1013821"/>
                <a:gd name="connsiteX0" fmla="*/ 977167 w 1086928"/>
                <a:gd name="connsiteY0" fmla="*/ 825484 h 1013821"/>
                <a:gd name="connsiteX1" fmla="*/ 1034586 w 1086928"/>
                <a:gd name="connsiteY1" fmla="*/ 633905 h 1013821"/>
                <a:gd name="connsiteX2" fmla="*/ 1086928 w 1086928"/>
                <a:gd name="connsiteY2" fmla="*/ 431320 h 1013821"/>
                <a:gd name="connsiteX3" fmla="*/ 1069675 w 1086928"/>
                <a:gd name="connsiteY3" fmla="*/ 215659 h 1013821"/>
                <a:gd name="connsiteX4" fmla="*/ 974785 w 1086928"/>
                <a:gd name="connsiteY4" fmla="*/ 172527 h 1013821"/>
                <a:gd name="connsiteX5" fmla="*/ 491706 w 1086928"/>
                <a:gd name="connsiteY5" fmla="*/ 181154 h 1013821"/>
                <a:gd name="connsiteX6" fmla="*/ 595223 w 1086928"/>
                <a:gd name="connsiteY6" fmla="*/ 0 h 1013821"/>
                <a:gd name="connsiteX7" fmla="*/ 0 w 1086928"/>
                <a:gd name="connsiteY7" fmla="*/ 267418 h 1013821"/>
                <a:gd name="connsiteX8" fmla="*/ 0 w 1086928"/>
                <a:gd name="connsiteY8" fmla="*/ 854014 h 1013821"/>
                <a:gd name="connsiteX9" fmla="*/ 362309 w 1086928"/>
                <a:gd name="connsiteY9" fmla="*/ 966157 h 1013821"/>
                <a:gd name="connsiteX10" fmla="*/ 925407 w 1086928"/>
                <a:gd name="connsiteY10" fmla="*/ 996801 h 1013821"/>
                <a:gd name="connsiteX11" fmla="*/ 988488 w 1086928"/>
                <a:gd name="connsiteY11" fmla="*/ 833437 h 1013821"/>
                <a:gd name="connsiteX12" fmla="*/ 977167 w 1086928"/>
                <a:gd name="connsiteY12" fmla="*/ 825484 h 1013821"/>
                <a:gd name="connsiteX0" fmla="*/ 977167 w 1086928"/>
                <a:gd name="connsiteY0" fmla="*/ 825484 h 1013821"/>
                <a:gd name="connsiteX1" fmla="*/ 1034586 w 1086928"/>
                <a:gd name="connsiteY1" fmla="*/ 633905 h 1013821"/>
                <a:gd name="connsiteX2" fmla="*/ 1086928 w 1086928"/>
                <a:gd name="connsiteY2" fmla="*/ 431320 h 1013821"/>
                <a:gd name="connsiteX3" fmla="*/ 1069675 w 1086928"/>
                <a:gd name="connsiteY3" fmla="*/ 215659 h 1013821"/>
                <a:gd name="connsiteX4" fmla="*/ 974785 w 1086928"/>
                <a:gd name="connsiteY4" fmla="*/ 172527 h 1013821"/>
                <a:gd name="connsiteX5" fmla="*/ 491706 w 1086928"/>
                <a:gd name="connsiteY5" fmla="*/ 181154 h 1013821"/>
                <a:gd name="connsiteX6" fmla="*/ 595223 w 1086928"/>
                <a:gd name="connsiteY6" fmla="*/ 0 h 1013821"/>
                <a:gd name="connsiteX7" fmla="*/ 0 w 1086928"/>
                <a:gd name="connsiteY7" fmla="*/ 267418 h 1013821"/>
                <a:gd name="connsiteX8" fmla="*/ 0 w 1086928"/>
                <a:gd name="connsiteY8" fmla="*/ 854014 h 1013821"/>
                <a:gd name="connsiteX9" fmla="*/ 362309 w 1086928"/>
                <a:gd name="connsiteY9" fmla="*/ 966157 h 1013821"/>
                <a:gd name="connsiteX10" fmla="*/ 925407 w 1086928"/>
                <a:gd name="connsiteY10" fmla="*/ 996801 h 1013821"/>
                <a:gd name="connsiteX11" fmla="*/ 988488 w 1086928"/>
                <a:gd name="connsiteY11" fmla="*/ 833437 h 1013821"/>
                <a:gd name="connsiteX12" fmla="*/ 977167 w 1086928"/>
                <a:gd name="connsiteY12" fmla="*/ 825484 h 1013821"/>
                <a:gd name="connsiteX0" fmla="*/ 977167 w 1086928"/>
                <a:gd name="connsiteY0" fmla="*/ 825484 h 1013821"/>
                <a:gd name="connsiteX1" fmla="*/ 1034586 w 1086928"/>
                <a:gd name="connsiteY1" fmla="*/ 633905 h 1013821"/>
                <a:gd name="connsiteX2" fmla="*/ 1086928 w 1086928"/>
                <a:gd name="connsiteY2" fmla="*/ 431320 h 1013821"/>
                <a:gd name="connsiteX3" fmla="*/ 1069675 w 1086928"/>
                <a:gd name="connsiteY3" fmla="*/ 215659 h 1013821"/>
                <a:gd name="connsiteX4" fmla="*/ 974785 w 1086928"/>
                <a:gd name="connsiteY4" fmla="*/ 172527 h 1013821"/>
                <a:gd name="connsiteX5" fmla="*/ 491706 w 1086928"/>
                <a:gd name="connsiteY5" fmla="*/ 181154 h 1013821"/>
                <a:gd name="connsiteX6" fmla="*/ 595223 w 1086928"/>
                <a:gd name="connsiteY6" fmla="*/ 0 h 1013821"/>
                <a:gd name="connsiteX7" fmla="*/ 0 w 1086928"/>
                <a:gd name="connsiteY7" fmla="*/ 267418 h 1013821"/>
                <a:gd name="connsiteX8" fmla="*/ 0 w 1086928"/>
                <a:gd name="connsiteY8" fmla="*/ 854014 h 1013821"/>
                <a:gd name="connsiteX9" fmla="*/ 362309 w 1086928"/>
                <a:gd name="connsiteY9" fmla="*/ 966157 h 1013821"/>
                <a:gd name="connsiteX10" fmla="*/ 925407 w 1086928"/>
                <a:gd name="connsiteY10" fmla="*/ 996801 h 1013821"/>
                <a:gd name="connsiteX11" fmla="*/ 988488 w 1086928"/>
                <a:gd name="connsiteY11" fmla="*/ 833437 h 1013821"/>
                <a:gd name="connsiteX12" fmla="*/ 977167 w 1086928"/>
                <a:gd name="connsiteY12" fmla="*/ 825484 h 1013821"/>
                <a:gd name="connsiteX0" fmla="*/ 977167 w 1086928"/>
                <a:gd name="connsiteY0" fmla="*/ 825484 h 1013821"/>
                <a:gd name="connsiteX1" fmla="*/ 1034586 w 1086928"/>
                <a:gd name="connsiteY1" fmla="*/ 633905 h 1013821"/>
                <a:gd name="connsiteX2" fmla="*/ 1086928 w 1086928"/>
                <a:gd name="connsiteY2" fmla="*/ 431320 h 1013821"/>
                <a:gd name="connsiteX3" fmla="*/ 1069675 w 1086928"/>
                <a:gd name="connsiteY3" fmla="*/ 215659 h 1013821"/>
                <a:gd name="connsiteX4" fmla="*/ 974785 w 1086928"/>
                <a:gd name="connsiteY4" fmla="*/ 172527 h 1013821"/>
                <a:gd name="connsiteX5" fmla="*/ 491706 w 1086928"/>
                <a:gd name="connsiteY5" fmla="*/ 181154 h 1013821"/>
                <a:gd name="connsiteX6" fmla="*/ 595223 w 1086928"/>
                <a:gd name="connsiteY6" fmla="*/ 0 h 1013821"/>
                <a:gd name="connsiteX7" fmla="*/ 0 w 1086928"/>
                <a:gd name="connsiteY7" fmla="*/ 267418 h 1013821"/>
                <a:gd name="connsiteX8" fmla="*/ 0 w 1086928"/>
                <a:gd name="connsiteY8" fmla="*/ 854014 h 1013821"/>
                <a:gd name="connsiteX9" fmla="*/ 362309 w 1086928"/>
                <a:gd name="connsiteY9" fmla="*/ 966157 h 1013821"/>
                <a:gd name="connsiteX10" fmla="*/ 925407 w 1086928"/>
                <a:gd name="connsiteY10" fmla="*/ 996801 h 1013821"/>
                <a:gd name="connsiteX11" fmla="*/ 977167 w 1086928"/>
                <a:gd name="connsiteY11" fmla="*/ 825484 h 1013821"/>
                <a:gd name="connsiteX0" fmla="*/ 977167 w 1086928"/>
                <a:gd name="connsiteY0" fmla="*/ 825484 h 1013821"/>
                <a:gd name="connsiteX1" fmla="*/ 1034586 w 1086928"/>
                <a:gd name="connsiteY1" fmla="*/ 633905 h 1013821"/>
                <a:gd name="connsiteX2" fmla="*/ 1086928 w 1086928"/>
                <a:gd name="connsiteY2" fmla="*/ 431320 h 1013821"/>
                <a:gd name="connsiteX3" fmla="*/ 1069675 w 1086928"/>
                <a:gd name="connsiteY3" fmla="*/ 215659 h 1013821"/>
                <a:gd name="connsiteX4" fmla="*/ 974785 w 1086928"/>
                <a:gd name="connsiteY4" fmla="*/ 172527 h 1013821"/>
                <a:gd name="connsiteX5" fmla="*/ 491706 w 1086928"/>
                <a:gd name="connsiteY5" fmla="*/ 181154 h 1013821"/>
                <a:gd name="connsiteX6" fmla="*/ 595223 w 1086928"/>
                <a:gd name="connsiteY6" fmla="*/ 0 h 1013821"/>
                <a:gd name="connsiteX7" fmla="*/ 0 w 1086928"/>
                <a:gd name="connsiteY7" fmla="*/ 267418 h 1013821"/>
                <a:gd name="connsiteX8" fmla="*/ 0 w 1086928"/>
                <a:gd name="connsiteY8" fmla="*/ 854014 h 1013821"/>
                <a:gd name="connsiteX9" fmla="*/ 362309 w 1086928"/>
                <a:gd name="connsiteY9" fmla="*/ 966157 h 1013821"/>
                <a:gd name="connsiteX10" fmla="*/ 925407 w 1086928"/>
                <a:gd name="connsiteY10" fmla="*/ 996801 h 1013821"/>
                <a:gd name="connsiteX11" fmla="*/ 977167 w 1086928"/>
                <a:gd name="connsiteY11" fmla="*/ 825484 h 1013821"/>
                <a:gd name="connsiteX0" fmla="*/ 977167 w 1086928"/>
                <a:gd name="connsiteY0" fmla="*/ 825484 h 1013821"/>
                <a:gd name="connsiteX1" fmla="*/ 1034586 w 1086928"/>
                <a:gd name="connsiteY1" fmla="*/ 633905 h 1013821"/>
                <a:gd name="connsiteX2" fmla="*/ 1086928 w 1086928"/>
                <a:gd name="connsiteY2" fmla="*/ 431320 h 1013821"/>
                <a:gd name="connsiteX3" fmla="*/ 1069675 w 1086928"/>
                <a:gd name="connsiteY3" fmla="*/ 215659 h 1013821"/>
                <a:gd name="connsiteX4" fmla="*/ 974785 w 1086928"/>
                <a:gd name="connsiteY4" fmla="*/ 172527 h 1013821"/>
                <a:gd name="connsiteX5" fmla="*/ 491706 w 1086928"/>
                <a:gd name="connsiteY5" fmla="*/ 181154 h 1013821"/>
                <a:gd name="connsiteX6" fmla="*/ 595223 w 1086928"/>
                <a:gd name="connsiteY6" fmla="*/ 0 h 1013821"/>
                <a:gd name="connsiteX7" fmla="*/ 0 w 1086928"/>
                <a:gd name="connsiteY7" fmla="*/ 267418 h 1013821"/>
                <a:gd name="connsiteX8" fmla="*/ 0 w 1086928"/>
                <a:gd name="connsiteY8" fmla="*/ 854014 h 1013821"/>
                <a:gd name="connsiteX9" fmla="*/ 362309 w 1086928"/>
                <a:gd name="connsiteY9" fmla="*/ 966157 h 1013821"/>
                <a:gd name="connsiteX10" fmla="*/ 925407 w 1086928"/>
                <a:gd name="connsiteY10" fmla="*/ 996801 h 1013821"/>
                <a:gd name="connsiteX11" fmla="*/ 977167 w 1086928"/>
                <a:gd name="connsiteY11" fmla="*/ 825484 h 1013821"/>
                <a:gd name="connsiteX0" fmla="*/ 977167 w 1086928"/>
                <a:gd name="connsiteY0" fmla="*/ 825484 h 1013821"/>
                <a:gd name="connsiteX1" fmla="*/ 1027442 w 1086928"/>
                <a:gd name="connsiteY1" fmla="*/ 638668 h 1013821"/>
                <a:gd name="connsiteX2" fmla="*/ 1086928 w 1086928"/>
                <a:gd name="connsiteY2" fmla="*/ 431320 h 1013821"/>
                <a:gd name="connsiteX3" fmla="*/ 1069675 w 1086928"/>
                <a:gd name="connsiteY3" fmla="*/ 215659 h 1013821"/>
                <a:gd name="connsiteX4" fmla="*/ 974785 w 1086928"/>
                <a:gd name="connsiteY4" fmla="*/ 172527 h 1013821"/>
                <a:gd name="connsiteX5" fmla="*/ 491706 w 1086928"/>
                <a:gd name="connsiteY5" fmla="*/ 181154 h 1013821"/>
                <a:gd name="connsiteX6" fmla="*/ 595223 w 1086928"/>
                <a:gd name="connsiteY6" fmla="*/ 0 h 1013821"/>
                <a:gd name="connsiteX7" fmla="*/ 0 w 1086928"/>
                <a:gd name="connsiteY7" fmla="*/ 267418 h 1013821"/>
                <a:gd name="connsiteX8" fmla="*/ 0 w 1086928"/>
                <a:gd name="connsiteY8" fmla="*/ 854014 h 1013821"/>
                <a:gd name="connsiteX9" fmla="*/ 362309 w 1086928"/>
                <a:gd name="connsiteY9" fmla="*/ 966157 h 1013821"/>
                <a:gd name="connsiteX10" fmla="*/ 925407 w 1086928"/>
                <a:gd name="connsiteY10" fmla="*/ 996801 h 1013821"/>
                <a:gd name="connsiteX11" fmla="*/ 977167 w 1086928"/>
                <a:gd name="connsiteY11" fmla="*/ 825484 h 1013821"/>
                <a:gd name="connsiteX0" fmla="*/ 977167 w 1086928"/>
                <a:gd name="connsiteY0" fmla="*/ 825484 h 1013821"/>
                <a:gd name="connsiteX1" fmla="*/ 1027442 w 1086928"/>
                <a:gd name="connsiteY1" fmla="*/ 638668 h 1013821"/>
                <a:gd name="connsiteX2" fmla="*/ 1086928 w 1086928"/>
                <a:gd name="connsiteY2" fmla="*/ 431320 h 1013821"/>
                <a:gd name="connsiteX3" fmla="*/ 1069675 w 1086928"/>
                <a:gd name="connsiteY3" fmla="*/ 215659 h 1013821"/>
                <a:gd name="connsiteX4" fmla="*/ 974785 w 1086928"/>
                <a:gd name="connsiteY4" fmla="*/ 172527 h 1013821"/>
                <a:gd name="connsiteX5" fmla="*/ 491706 w 1086928"/>
                <a:gd name="connsiteY5" fmla="*/ 181154 h 1013821"/>
                <a:gd name="connsiteX6" fmla="*/ 595223 w 1086928"/>
                <a:gd name="connsiteY6" fmla="*/ 0 h 1013821"/>
                <a:gd name="connsiteX7" fmla="*/ 0 w 1086928"/>
                <a:gd name="connsiteY7" fmla="*/ 267418 h 1013821"/>
                <a:gd name="connsiteX8" fmla="*/ 0 w 1086928"/>
                <a:gd name="connsiteY8" fmla="*/ 854014 h 1013821"/>
                <a:gd name="connsiteX9" fmla="*/ 362309 w 1086928"/>
                <a:gd name="connsiteY9" fmla="*/ 966157 h 1013821"/>
                <a:gd name="connsiteX10" fmla="*/ 925407 w 1086928"/>
                <a:gd name="connsiteY10" fmla="*/ 996801 h 1013821"/>
                <a:gd name="connsiteX11" fmla="*/ 977167 w 1086928"/>
                <a:gd name="connsiteY11" fmla="*/ 825484 h 1013821"/>
                <a:gd name="connsiteX0" fmla="*/ 977167 w 1069675"/>
                <a:gd name="connsiteY0" fmla="*/ 825484 h 1013821"/>
                <a:gd name="connsiteX1" fmla="*/ 1027442 w 1069675"/>
                <a:gd name="connsiteY1" fmla="*/ 638668 h 1013821"/>
                <a:gd name="connsiteX2" fmla="*/ 1051209 w 1069675"/>
                <a:gd name="connsiteY2" fmla="*/ 447988 h 1013821"/>
                <a:gd name="connsiteX3" fmla="*/ 1069675 w 1069675"/>
                <a:gd name="connsiteY3" fmla="*/ 215659 h 1013821"/>
                <a:gd name="connsiteX4" fmla="*/ 974785 w 1069675"/>
                <a:gd name="connsiteY4" fmla="*/ 172527 h 1013821"/>
                <a:gd name="connsiteX5" fmla="*/ 491706 w 1069675"/>
                <a:gd name="connsiteY5" fmla="*/ 181154 h 1013821"/>
                <a:gd name="connsiteX6" fmla="*/ 595223 w 1069675"/>
                <a:gd name="connsiteY6" fmla="*/ 0 h 1013821"/>
                <a:gd name="connsiteX7" fmla="*/ 0 w 1069675"/>
                <a:gd name="connsiteY7" fmla="*/ 267418 h 1013821"/>
                <a:gd name="connsiteX8" fmla="*/ 0 w 1069675"/>
                <a:gd name="connsiteY8" fmla="*/ 854014 h 1013821"/>
                <a:gd name="connsiteX9" fmla="*/ 362309 w 1069675"/>
                <a:gd name="connsiteY9" fmla="*/ 966157 h 1013821"/>
                <a:gd name="connsiteX10" fmla="*/ 925407 w 1069675"/>
                <a:gd name="connsiteY10" fmla="*/ 996801 h 1013821"/>
                <a:gd name="connsiteX11" fmla="*/ 977167 w 1069675"/>
                <a:gd name="connsiteY11" fmla="*/ 825484 h 1013821"/>
                <a:gd name="connsiteX0" fmla="*/ 977167 w 1083772"/>
                <a:gd name="connsiteY0" fmla="*/ 825484 h 1013821"/>
                <a:gd name="connsiteX1" fmla="*/ 1027442 w 1083772"/>
                <a:gd name="connsiteY1" fmla="*/ 638668 h 1013821"/>
                <a:gd name="connsiteX2" fmla="*/ 1051209 w 1083772"/>
                <a:gd name="connsiteY2" fmla="*/ 447988 h 1013821"/>
                <a:gd name="connsiteX3" fmla="*/ 1069675 w 1083772"/>
                <a:gd name="connsiteY3" fmla="*/ 215659 h 1013821"/>
                <a:gd name="connsiteX4" fmla="*/ 974785 w 1083772"/>
                <a:gd name="connsiteY4" fmla="*/ 172527 h 1013821"/>
                <a:gd name="connsiteX5" fmla="*/ 491706 w 1083772"/>
                <a:gd name="connsiteY5" fmla="*/ 181154 h 1013821"/>
                <a:gd name="connsiteX6" fmla="*/ 595223 w 1083772"/>
                <a:gd name="connsiteY6" fmla="*/ 0 h 1013821"/>
                <a:gd name="connsiteX7" fmla="*/ 0 w 1083772"/>
                <a:gd name="connsiteY7" fmla="*/ 267418 h 1013821"/>
                <a:gd name="connsiteX8" fmla="*/ 0 w 1083772"/>
                <a:gd name="connsiteY8" fmla="*/ 854014 h 1013821"/>
                <a:gd name="connsiteX9" fmla="*/ 362309 w 1083772"/>
                <a:gd name="connsiteY9" fmla="*/ 966157 h 1013821"/>
                <a:gd name="connsiteX10" fmla="*/ 925407 w 1083772"/>
                <a:gd name="connsiteY10" fmla="*/ 996801 h 1013821"/>
                <a:gd name="connsiteX11" fmla="*/ 977167 w 1083772"/>
                <a:gd name="connsiteY11" fmla="*/ 825484 h 1013821"/>
                <a:gd name="connsiteX0" fmla="*/ 977167 w 1083772"/>
                <a:gd name="connsiteY0" fmla="*/ 825484 h 1013821"/>
                <a:gd name="connsiteX1" fmla="*/ 1027442 w 1083772"/>
                <a:gd name="connsiteY1" fmla="*/ 638668 h 1013821"/>
                <a:gd name="connsiteX2" fmla="*/ 1051209 w 1083772"/>
                <a:gd name="connsiteY2" fmla="*/ 447988 h 1013821"/>
                <a:gd name="connsiteX3" fmla="*/ 1069675 w 1083772"/>
                <a:gd name="connsiteY3" fmla="*/ 215659 h 1013821"/>
                <a:gd name="connsiteX4" fmla="*/ 974785 w 1083772"/>
                <a:gd name="connsiteY4" fmla="*/ 172527 h 1013821"/>
                <a:gd name="connsiteX5" fmla="*/ 491706 w 1083772"/>
                <a:gd name="connsiteY5" fmla="*/ 181154 h 1013821"/>
                <a:gd name="connsiteX6" fmla="*/ 595223 w 1083772"/>
                <a:gd name="connsiteY6" fmla="*/ 0 h 1013821"/>
                <a:gd name="connsiteX7" fmla="*/ 0 w 1083772"/>
                <a:gd name="connsiteY7" fmla="*/ 267418 h 1013821"/>
                <a:gd name="connsiteX8" fmla="*/ 0 w 1083772"/>
                <a:gd name="connsiteY8" fmla="*/ 854014 h 1013821"/>
                <a:gd name="connsiteX9" fmla="*/ 362309 w 1083772"/>
                <a:gd name="connsiteY9" fmla="*/ 966157 h 1013821"/>
                <a:gd name="connsiteX10" fmla="*/ 925407 w 1083772"/>
                <a:gd name="connsiteY10" fmla="*/ 996801 h 1013821"/>
                <a:gd name="connsiteX11" fmla="*/ 977167 w 1083772"/>
                <a:gd name="connsiteY11" fmla="*/ 825484 h 1013821"/>
                <a:gd name="connsiteX0" fmla="*/ 977167 w 1083772"/>
                <a:gd name="connsiteY0" fmla="*/ 825484 h 1013821"/>
                <a:gd name="connsiteX1" fmla="*/ 1027442 w 1083772"/>
                <a:gd name="connsiteY1" fmla="*/ 638668 h 1013821"/>
                <a:gd name="connsiteX2" fmla="*/ 1051209 w 1083772"/>
                <a:gd name="connsiteY2" fmla="*/ 447988 h 1013821"/>
                <a:gd name="connsiteX3" fmla="*/ 1069675 w 1083772"/>
                <a:gd name="connsiteY3" fmla="*/ 215659 h 1013821"/>
                <a:gd name="connsiteX4" fmla="*/ 974785 w 1083772"/>
                <a:gd name="connsiteY4" fmla="*/ 172527 h 1013821"/>
                <a:gd name="connsiteX5" fmla="*/ 491706 w 1083772"/>
                <a:gd name="connsiteY5" fmla="*/ 181154 h 1013821"/>
                <a:gd name="connsiteX6" fmla="*/ 595223 w 1083772"/>
                <a:gd name="connsiteY6" fmla="*/ 0 h 1013821"/>
                <a:gd name="connsiteX7" fmla="*/ 0 w 1083772"/>
                <a:gd name="connsiteY7" fmla="*/ 267418 h 1013821"/>
                <a:gd name="connsiteX8" fmla="*/ 0 w 1083772"/>
                <a:gd name="connsiteY8" fmla="*/ 854014 h 1013821"/>
                <a:gd name="connsiteX9" fmla="*/ 362309 w 1083772"/>
                <a:gd name="connsiteY9" fmla="*/ 966157 h 1013821"/>
                <a:gd name="connsiteX10" fmla="*/ 925407 w 1083772"/>
                <a:gd name="connsiteY10" fmla="*/ 996801 h 1013821"/>
                <a:gd name="connsiteX11" fmla="*/ 977167 w 1083772"/>
                <a:gd name="connsiteY11" fmla="*/ 825484 h 1013821"/>
                <a:gd name="connsiteX0" fmla="*/ 977167 w 1083772"/>
                <a:gd name="connsiteY0" fmla="*/ 825484 h 1013821"/>
                <a:gd name="connsiteX1" fmla="*/ 1027442 w 1083772"/>
                <a:gd name="connsiteY1" fmla="*/ 638668 h 1013821"/>
                <a:gd name="connsiteX2" fmla="*/ 1051209 w 1083772"/>
                <a:gd name="connsiteY2" fmla="*/ 447988 h 1013821"/>
                <a:gd name="connsiteX3" fmla="*/ 1053006 w 1083772"/>
                <a:gd name="connsiteY3" fmla="*/ 182321 h 1013821"/>
                <a:gd name="connsiteX4" fmla="*/ 974785 w 1083772"/>
                <a:gd name="connsiteY4" fmla="*/ 172527 h 1013821"/>
                <a:gd name="connsiteX5" fmla="*/ 491706 w 1083772"/>
                <a:gd name="connsiteY5" fmla="*/ 181154 h 1013821"/>
                <a:gd name="connsiteX6" fmla="*/ 595223 w 1083772"/>
                <a:gd name="connsiteY6" fmla="*/ 0 h 1013821"/>
                <a:gd name="connsiteX7" fmla="*/ 0 w 1083772"/>
                <a:gd name="connsiteY7" fmla="*/ 267418 h 1013821"/>
                <a:gd name="connsiteX8" fmla="*/ 0 w 1083772"/>
                <a:gd name="connsiteY8" fmla="*/ 854014 h 1013821"/>
                <a:gd name="connsiteX9" fmla="*/ 362309 w 1083772"/>
                <a:gd name="connsiteY9" fmla="*/ 966157 h 1013821"/>
                <a:gd name="connsiteX10" fmla="*/ 925407 w 1083772"/>
                <a:gd name="connsiteY10" fmla="*/ 996801 h 1013821"/>
                <a:gd name="connsiteX11" fmla="*/ 977167 w 1083772"/>
                <a:gd name="connsiteY11" fmla="*/ 825484 h 1013821"/>
                <a:gd name="connsiteX0" fmla="*/ 977167 w 1107851"/>
                <a:gd name="connsiteY0" fmla="*/ 825484 h 1013821"/>
                <a:gd name="connsiteX1" fmla="*/ 1027442 w 1107851"/>
                <a:gd name="connsiteY1" fmla="*/ 638668 h 1013821"/>
                <a:gd name="connsiteX2" fmla="*/ 1051209 w 1107851"/>
                <a:gd name="connsiteY2" fmla="*/ 447988 h 1013821"/>
                <a:gd name="connsiteX3" fmla="*/ 1053006 w 1107851"/>
                <a:gd name="connsiteY3" fmla="*/ 182321 h 1013821"/>
                <a:gd name="connsiteX4" fmla="*/ 974785 w 1107851"/>
                <a:gd name="connsiteY4" fmla="*/ 172527 h 1013821"/>
                <a:gd name="connsiteX5" fmla="*/ 491706 w 1107851"/>
                <a:gd name="connsiteY5" fmla="*/ 181154 h 1013821"/>
                <a:gd name="connsiteX6" fmla="*/ 595223 w 1107851"/>
                <a:gd name="connsiteY6" fmla="*/ 0 h 1013821"/>
                <a:gd name="connsiteX7" fmla="*/ 0 w 1107851"/>
                <a:gd name="connsiteY7" fmla="*/ 267418 h 1013821"/>
                <a:gd name="connsiteX8" fmla="*/ 0 w 1107851"/>
                <a:gd name="connsiteY8" fmla="*/ 854014 h 1013821"/>
                <a:gd name="connsiteX9" fmla="*/ 362309 w 1107851"/>
                <a:gd name="connsiteY9" fmla="*/ 966157 h 1013821"/>
                <a:gd name="connsiteX10" fmla="*/ 925407 w 1107851"/>
                <a:gd name="connsiteY10" fmla="*/ 996801 h 1013821"/>
                <a:gd name="connsiteX11" fmla="*/ 977167 w 1107851"/>
                <a:gd name="connsiteY11" fmla="*/ 825484 h 1013821"/>
                <a:gd name="connsiteX0" fmla="*/ 977167 w 1109996"/>
                <a:gd name="connsiteY0" fmla="*/ 825484 h 1013821"/>
                <a:gd name="connsiteX1" fmla="*/ 1027442 w 1109996"/>
                <a:gd name="connsiteY1" fmla="*/ 638668 h 1013821"/>
                <a:gd name="connsiteX2" fmla="*/ 1055972 w 1109996"/>
                <a:gd name="connsiteY2" fmla="*/ 407507 h 1013821"/>
                <a:gd name="connsiteX3" fmla="*/ 1053006 w 1109996"/>
                <a:gd name="connsiteY3" fmla="*/ 182321 h 1013821"/>
                <a:gd name="connsiteX4" fmla="*/ 974785 w 1109996"/>
                <a:gd name="connsiteY4" fmla="*/ 172527 h 1013821"/>
                <a:gd name="connsiteX5" fmla="*/ 491706 w 1109996"/>
                <a:gd name="connsiteY5" fmla="*/ 181154 h 1013821"/>
                <a:gd name="connsiteX6" fmla="*/ 595223 w 1109996"/>
                <a:gd name="connsiteY6" fmla="*/ 0 h 1013821"/>
                <a:gd name="connsiteX7" fmla="*/ 0 w 1109996"/>
                <a:gd name="connsiteY7" fmla="*/ 267418 h 1013821"/>
                <a:gd name="connsiteX8" fmla="*/ 0 w 1109996"/>
                <a:gd name="connsiteY8" fmla="*/ 854014 h 1013821"/>
                <a:gd name="connsiteX9" fmla="*/ 362309 w 1109996"/>
                <a:gd name="connsiteY9" fmla="*/ 966157 h 1013821"/>
                <a:gd name="connsiteX10" fmla="*/ 925407 w 1109996"/>
                <a:gd name="connsiteY10" fmla="*/ 996801 h 1013821"/>
                <a:gd name="connsiteX11" fmla="*/ 977167 w 1109996"/>
                <a:gd name="connsiteY11" fmla="*/ 825484 h 1013821"/>
                <a:gd name="connsiteX0" fmla="*/ 977167 w 1109996"/>
                <a:gd name="connsiteY0" fmla="*/ 825484 h 1013821"/>
                <a:gd name="connsiteX1" fmla="*/ 1027442 w 1109996"/>
                <a:gd name="connsiteY1" fmla="*/ 638668 h 1013821"/>
                <a:gd name="connsiteX2" fmla="*/ 1055972 w 1109996"/>
                <a:gd name="connsiteY2" fmla="*/ 407507 h 1013821"/>
                <a:gd name="connsiteX3" fmla="*/ 1053006 w 1109996"/>
                <a:gd name="connsiteY3" fmla="*/ 182321 h 1013821"/>
                <a:gd name="connsiteX4" fmla="*/ 974785 w 1109996"/>
                <a:gd name="connsiteY4" fmla="*/ 172527 h 1013821"/>
                <a:gd name="connsiteX5" fmla="*/ 491706 w 1109996"/>
                <a:gd name="connsiteY5" fmla="*/ 181154 h 1013821"/>
                <a:gd name="connsiteX6" fmla="*/ 595223 w 1109996"/>
                <a:gd name="connsiteY6" fmla="*/ 0 h 1013821"/>
                <a:gd name="connsiteX7" fmla="*/ 0 w 1109996"/>
                <a:gd name="connsiteY7" fmla="*/ 267418 h 1013821"/>
                <a:gd name="connsiteX8" fmla="*/ 0 w 1109996"/>
                <a:gd name="connsiteY8" fmla="*/ 854014 h 1013821"/>
                <a:gd name="connsiteX9" fmla="*/ 362309 w 1109996"/>
                <a:gd name="connsiteY9" fmla="*/ 966157 h 1013821"/>
                <a:gd name="connsiteX10" fmla="*/ 925407 w 1109996"/>
                <a:gd name="connsiteY10" fmla="*/ 996801 h 1013821"/>
                <a:gd name="connsiteX11" fmla="*/ 977167 w 1109996"/>
                <a:gd name="connsiteY11" fmla="*/ 825484 h 1013821"/>
                <a:gd name="connsiteX0" fmla="*/ 977167 w 1109996"/>
                <a:gd name="connsiteY0" fmla="*/ 825484 h 1013821"/>
                <a:gd name="connsiteX1" fmla="*/ 1027442 w 1109996"/>
                <a:gd name="connsiteY1" fmla="*/ 638668 h 1013821"/>
                <a:gd name="connsiteX2" fmla="*/ 1055972 w 1109996"/>
                <a:gd name="connsiteY2" fmla="*/ 407507 h 1013821"/>
                <a:gd name="connsiteX3" fmla="*/ 1053006 w 1109996"/>
                <a:gd name="connsiteY3" fmla="*/ 182321 h 1013821"/>
                <a:gd name="connsiteX4" fmla="*/ 974785 w 1109996"/>
                <a:gd name="connsiteY4" fmla="*/ 172527 h 1013821"/>
                <a:gd name="connsiteX5" fmla="*/ 491706 w 1109996"/>
                <a:gd name="connsiteY5" fmla="*/ 181154 h 1013821"/>
                <a:gd name="connsiteX6" fmla="*/ 595223 w 1109996"/>
                <a:gd name="connsiteY6" fmla="*/ 0 h 1013821"/>
                <a:gd name="connsiteX7" fmla="*/ 0 w 1109996"/>
                <a:gd name="connsiteY7" fmla="*/ 267418 h 1013821"/>
                <a:gd name="connsiteX8" fmla="*/ 0 w 1109996"/>
                <a:gd name="connsiteY8" fmla="*/ 854014 h 1013821"/>
                <a:gd name="connsiteX9" fmla="*/ 362309 w 1109996"/>
                <a:gd name="connsiteY9" fmla="*/ 966157 h 1013821"/>
                <a:gd name="connsiteX10" fmla="*/ 925407 w 1109996"/>
                <a:gd name="connsiteY10" fmla="*/ 996801 h 1013821"/>
                <a:gd name="connsiteX11" fmla="*/ 977167 w 1109996"/>
                <a:gd name="connsiteY11" fmla="*/ 825484 h 1013821"/>
                <a:gd name="connsiteX0" fmla="*/ 986692 w 1109996"/>
                <a:gd name="connsiteY0" fmla="*/ 825484 h 1013821"/>
                <a:gd name="connsiteX1" fmla="*/ 1027442 w 1109996"/>
                <a:gd name="connsiteY1" fmla="*/ 638668 h 1013821"/>
                <a:gd name="connsiteX2" fmla="*/ 1055972 w 1109996"/>
                <a:gd name="connsiteY2" fmla="*/ 407507 h 1013821"/>
                <a:gd name="connsiteX3" fmla="*/ 1053006 w 1109996"/>
                <a:gd name="connsiteY3" fmla="*/ 182321 h 1013821"/>
                <a:gd name="connsiteX4" fmla="*/ 974785 w 1109996"/>
                <a:gd name="connsiteY4" fmla="*/ 172527 h 1013821"/>
                <a:gd name="connsiteX5" fmla="*/ 491706 w 1109996"/>
                <a:gd name="connsiteY5" fmla="*/ 181154 h 1013821"/>
                <a:gd name="connsiteX6" fmla="*/ 595223 w 1109996"/>
                <a:gd name="connsiteY6" fmla="*/ 0 h 1013821"/>
                <a:gd name="connsiteX7" fmla="*/ 0 w 1109996"/>
                <a:gd name="connsiteY7" fmla="*/ 267418 h 1013821"/>
                <a:gd name="connsiteX8" fmla="*/ 0 w 1109996"/>
                <a:gd name="connsiteY8" fmla="*/ 854014 h 1013821"/>
                <a:gd name="connsiteX9" fmla="*/ 362309 w 1109996"/>
                <a:gd name="connsiteY9" fmla="*/ 966157 h 1013821"/>
                <a:gd name="connsiteX10" fmla="*/ 925407 w 1109996"/>
                <a:gd name="connsiteY10" fmla="*/ 996801 h 1013821"/>
                <a:gd name="connsiteX11" fmla="*/ 986692 w 1109996"/>
                <a:gd name="connsiteY11" fmla="*/ 825484 h 1013821"/>
                <a:gd name="connsiteX0" fmla="*/ 986692 w 1109996"/>
                <a:gd name="connsiteY0" fmla="*/ 825484 h 1013821"/>
                <a:gd name="connsiteX1" fmla="*/ 1027442 w 1109996"/>
                <a:gd name="connsiteY1" fmla="*/ 638668 h 1013821"/>
                <a:gd name="connsiteX2" fmla="*/ 1055972 w 1109996"/>
                <a:gd name="connsiteY2" fmla="*/ 407507 h 1013821"/>
                <a:gd name="connsiteX3" fmla="*/ 1053006 w 1109996"/>
                <a:gd name="connsiteY3" fmla="*/ 182321 h 1013821"/>
                <a:gd name="connsiteX4" fmla="*/ 974785 w 1109996"/>
                <a:gd name="connsiteY4" fmla="*/ 172527 h 1013821"/>
                <a:gd name="connsiteX5" fmla="*/ 491706 w 1109996"/>
                <a:gd name="connsiteY5" fmla="*/ 181154 h 1013821"/>
                <a:gd name="connsiteX6" fmla="*/ 595223 w 1109996"/>
                <a:gd name="connsiteY6" fmla="*/ 0 h 1013821"/>
                <a:gd name="connsiteX7" fmla="*/ 0 w 1109996"/>
                <a:gd name="connsiteY7" fmla="*/ 267418 h 1013821"/>
                <a:gd name="connsiteX8" fmla="*/ 0 w 1109996"/>
                <a:gd name="connsiteY8" fmla="*/ 854014 h 1013821"/>
                <a:gd name="connsiteX9" fmla="*/ 362309 w 1109996"/>
                <a:gd name="connsiteY9" fmla="*/ 966157 h 1013821"/>
                <a:gd name="connsiteX10" fmla="*/ 925407 w 1109996"/>
                <a:gd name="connsiteY10" fmla="*/ 996801 h 1013821"/>
                <a:gd name="connsiteX11" fmla="*/ 986692 w 1109996"/>
                <a:gd name="connsiteY11" fmla="*/ 825484 h 1013821"/>
                <a:gd name="connsiteX0" fmla="*/ 986692 w 1109996"/>
                <a:gd name="connsiteY0" fmla="*/ 825484 h 996152"/>
                <a:gd name="connsiteX1" fmla="*/ 1027442 w 1109996"/>
                <a:gd name="connsiteY1" fmla="*/ 638668 h 996152"/>
                <a:gd name="connsiteX2" fmla="*/ 1055972 w 1109996"/>
                <a:gd name="connsiteY2" fmla="*/ 407507 h 996152"/>
                <a:gd name="connsiteX3" fmla="*/ 1053006 w 1109996"/>
                <a:gd name="connsiteY3" fmla="*/ 182321 h 996152"/>
                <a:gd name="connsiteX4" fmla="*/ 974785 w 1109996"/>
                <a:gd name="connsiteY4" fmla="*/ 172527 h 996152"/>
                <a:gd name="connsiteX5" fmla="*/ 491706 w 1109996"/>
                <a:gd name="connsiteY5" fmla="*/ 181154 h 996152"/>
                <a:gd name="connsiteX6" fmla="*/ 595223 w 1109996"/>
                <a:gd name="connsiteY6" fmla="*/ 0 h 996152"/>
                <a:gd name="connsiteX7" fmla="*/ 0 w 1109996"/>
                <a:gd name="connsiteY7" fmla="*/ 267418 h 996152"/>
                <a:gd name="connsiteX8" fmla="*/ 0 w 1109996"/>
                <a:gd name="connsiteY8" fmla="*/ 854014 h 996152"/>
                <a:gd name="connsiteX9" fmla="*/ 362309 w 1109996"/>
                <a:gd name="connsiteY9" fmla="*/ 966157 h 996152"/>
                <a:gd name="connsiteX10" fmla="*/ 880164 w 1109996"/>
                <a:gd name="connsiteY10" fmla="*/ 972989 h 996152"/>
                <a:gd name="connsiteX11" fmla="*/ 986692 w 1109996"/>
                <a:gd name="connsiteY11" fmla="*/ 825484 h 996152"/>
                <a:gd name="connsiteX0" fmla="*/ 986692 w 1109996"/>
                <a:gd name="connsiteY0" fmla="*/ 825484 h 996152"/>
                <a:gd name="connsiteX1" fmla="*/ 1027442 w 1109996"/>
                <a:gd name="connsiteY1" fmla="*/ 638668 h 996152"/>
                <a:gd name="connsiteX2" fmla="*/ 1055972 w 1109996"/>
                <a:gd name="connsiteY2" fmla="*/ 407507 h 996152"/>
                <a:gd name="connsiteX3" fmla="*/ 1053006 w 1109996"/>
                <a:gd name="connsiteY3" fmla="*/ 182321 h 996152"/>
                <a:gd name="connsiteX4" fmla="*/ 974785 w 1109996"/>
                <a:gd name="connsiteY4" fmla="*/ 172527 h 996152"/>
                <a:gd name="connsiteX5" fmla="*/ 491706 w 1109996"/>
                <a:gd name="connsiteY5" fmla="*/ 181154 h 996152"/>
                <a:gd name="connsiteX6" fmla="*/ 595223 w 1109996"/>
                <a:gd name="connsiteY6" fmla="*/ 0 h 996152"/>
                <a:gd name="connsiteX7" fmla="*/ 0 w 1109996"/>
                <a:gd name="connsiteY7" fmla="*/ 267418 h 996152"/>
                <a:gd name="connsiteX8" fmla="*/ 0 w 1109996"/>
                <a:gd name="connsiteY8" fmla="*/ 854014 h 996152"/>
                <a:gd name="connsiteX9" fmla="*/ 362309 w 1109996"/>
                <a:gd name="connsiteY9" fmla="*/ 966157 h 996152"/>
                <a:gd name="connsiteX10" fmla="*/ 880164 w 1109996"/>
                <a:gd name="connsiteY10" fmla="*/ 972989 h 996152"/>
                <a:gd name="connsiteX11" fmla="*/ 986692 w 1109996"/>
                <a:gd name="connsiteY11" fmla="*/ 825484 h 996152"/>
                <a:gd name="connsiteX0" fmla="*/ 986692 w 1109996"/>
                <a:gd name="connsiteY0" fmla="*/ 825484 h 986974"/>
                <a:gd name="connsiteX1" fmla="*/ 1027442 w 1109996"/>
                <a:gd name="connsiteY1" fmla="*/ 638668 h 986974"/>
                <a:gd name="connsiteX2" fmla="*/ 1055972 w 1109996"/>
                <a:gd name="connsiteY2" fmla="*/ 407507 h 986974"/>
                <a:gd name="connsiteX3" fmla="*/ 1053006 w 1109996"/>
                <a:gd name="connsiteY3" fmla="*/ 182321 h 986974"/>
                <a:gd name="connsiteX4" fmla="*/ 974785 w 1109996"/>
                <a:gd name="connsiteY4" fmla="*/ 172527 h 986974"/>
                <a:gd name="connsiteX5" fmla="*/ 491706 w 1109996"/>
                <a:gd name="connsiteY5" fmla="*/ 181154 h 986974"/>
                <a:gd name="connsiteX6" fmla="*/ 595223 w 1109996"/>
                <a:gd name="connsiteY6" fmla="*/ 0 h 986974"/>
                <a:gd name="connsiteX7" fmla="*/ 0 w 1109996"/>
                <a:gd name="connsiteY7" fmla="*/ 267418 h 986974"/>
                <a:gd name="connsiteX8" fmla="*/ 0 w 1109996"/>
                <a:gd name="connsiteY8" fmla="*/ 854014 h 986974"/>
                <a:gd name="connsiteX9" fmla="*/ 362309 w 1109996"/>
                <a:gd name="connsiteY9" fmla="*/ 966157 h 986974"/>
                <a:gd name="connsiteX10" fmla="*/ 880164 w 1109996"/>
                <a:gd name="connsiteY10" fmla="*/ 972989 h 986974"/>
                <a:gd name="connsiteX11" fmla="*/ 986692 w 1109996"/>
                <a:gd name="connsiteY11" fmla="*/ 825484 h 986974"/>
                <a:gd name="connsiteX0" fmla="*/ 986692 w 1109996"/>
                <a:gd name="connsiteY0" fmla="*/ 825484 h 986974"/>
                <a:gd name="connsiteX1" fmla="*/ 1027442 w 1109996"/>
                <a:gd name="connsiteY1" fmla="*/ 638668 h 986974"/>
                <a:gd name="connsiteX2" fmla="*/ 1055972 w 1109996"/>
                <a:gd name="connsiteY2" fmla="*/ 407507 h 986974"/>
                <a:gd name="connsiteX3" fmla="*/ 1053006 w 1109996"/>
                <a:gd name="connsiteY3" fmla="*/ 182321 h 986974"/>
                <a:gd name="connsiteX4" fmla="*/ 974785 w 1109996"/>
                <a:gd name="connsiteY4" fmla="*/ 172527 h 986974"/>
                <a:gd name="connsiteX5" fmla="*/ 491706 w 1109996"/>
                <a:gd name="connsiteY5" fmla="*/ 181154 h 986974"/>
                <a:gd name="connsiteX6" fmla="*/ 595223 w 1109996"/>
                <a:gd name="connsiteY6" fmla="*/ 0 h 986974"/>
                <a:gd name="connsiteX7" fmla="*/ 0 w 1109996"/>
                <a:gd name="connsiteY7" fmla="*/ 267418 h 986974"/>
                <a:gd name="connsiteX8" fmla="*/ 0 w 1109996"/>
                <a:gd name="connsiteY8" fmla="*/ 854014 h 986974"/>
                <a:gd name="connsiteX9" fmla="*/ 362309 w 1109996"/>
                <a:gd name="connsiteY9" fmla="*/ 966157 h 986974"/>
                <a:gd name="connsiteX10" fmla="*/ 880164 w 1109996"/>
                <a:gd name="connsiteY10" fmla="*/ 972989 h 986974"/>
                <a:gd name="connsiteX11" fmla="*/ 986692 w 1109996"/>
                <a:gd name="connsiteY11" fmla="*/ 825484 h 986974"/>
                <a:gd name="connsiteX0" fmla="*/ 986692 w 1109996"/>
                <a:gd name="connsiteY0" fmla="*/ 825484 h 986974"/>
                <a:gd name="connsiteX1" fmla="*/ 1027442 w 1109996"/>
                <a:gd name="connsiteY1" fmla="*/ 638668 h 986974"/>
                <a:gd name="connsiteX2" fmla="*/ 1055972 w 1109996"/>
                <a:gd name="connsiteY2" fmla="*/ 407507 h 986974"/>
                <a:gd name="connsiteX3" fmla="*/ 1053006 w 1109996"/>
                <a:gd name="connsiteY3" fmla="*/ 182321 h 986974"/>
                <a:gd name="connsiteX4" fmla="*/ 974785 w 1109996"/>
                <a:gd name="connsiteY4" fmla="*/ 172527 h 986974"/>
                <a:gd name="connsiteX5" fmla="*/ 491706 w 1109996"/>
                <a:gd name="connsiteY5" fmla="*/ 181154 h 986974"/>
                <a:gd name="connsiteX6" fmla="*/ 595223 w 1109996"/>
                <a:gd name="connsiteY6" fmla="*/ 0 h 986974"/>
                <a:gd name="connsiteX7" fmla="*/ 0 w 1109996"/>
                <a:gd name="connsiteY7" fmla="*/ 267418 h 986974"/>
                <a:gd name="connsiteX8" fmla="*/ 0 w 1109996"/>
                <a:gd name="connsiteY8" fmla="*/ 854014 h 986974"/>
                <a:gd name="connsiteX9" fmla="*/ 362309 w 1109996"/>
                <a:gd name="connsiteY9" fmla="*/ 966157 h 986974"/>
                <a:gd name="connsiteX10" fmla="*/ 880164 w 1109996"/>
                <a:gd name="connsiteY10" fmla="*/ 972989 h 986974"/>
                <a:gd name="connsiteX11" fmla="*/ 986692 w 1109996"/>
                <a:gd name="connsiteY11" fmla="*/ 825484 h 986974"/>
                <a:gd name="connsiteX0" fmla="*/ 986692 w 1109996"/>
                <a:gd name="connsiteY0" fmla="*/ 825484 h 995044"/>
                <a:gd name="connsiteX1" fmla="*/ 1027442 w 1109996"/>
                <a:gd name="connsiteY1" fmla="*/ 638668 h 995044"/>
                <a:gd name="connsiteX2" fmla="*/ 1055972 w 1109996"/>
                <a:gd name="connsiteY2" fmla="*/ 407507 h 995044"/>
                <a:gd name="connsiteX3" fmla="*/ 1053006 w 1109996"/>
                <a:gd name="connsiteY3" fmla="*/ 182321 h 995044"/>
                <a:gd name="connsiteX4" fmla="*/ 974785 w 1109996"/>
                <a:gd name="connsiteY4" fmla="*/ 172527 h 995044"/>
                <a:gd name="connsiteX5" fmla="*/ 491706 w 1109996"/>
                <a:gd name="connsiteY5" fmla="*/ 181154 h 995044"/>
                <a:gd name="connsiteX6" fmla="*/ 595223 w 1109996"/>
                <a:gd name="connsiteY6" fmla="*/ 0 h 995044"/>
                <a:gd name="connsiteX7" fmla="*/ 0 w 1109996"/>
                <a:gd name="connsiteY7" fmla="*/ 267418 h 995044"/>
                <a:gd name="connsiteX8" fmla="*/ 0 w 1109996"/>
                <a:gd name="connsiteY8" fmla="*/ 854014 h 995044"/>
                <a:gd name="connsiteX9" fmla="*/ 362309 w 1109996"/>
                <a:gd name="connsiteY9" fmla="*/ 966157 h 995044"/>
                <a:gd name="connsiteX10" fmla="*/ 884927 w 1109996"/>
                <a:gd name="connsiteY10" fmla="*/ 984895 h 995044"/>
                <a:gd name="connsiteX11" fmla="*/ 986692 w 1109996"/>
                <a:gd name="connsiteY11" fmla="*/ 825484 h 995044"/>
                <a:gd name="connsiteX0" fmla="*/ 986692 w 1109996"/>
                <a:gd name="connsiteY0" fmla="*/ 825484 h 995044"/>
                <a:gd name="connsiteX1" fmla="*/ 1027442 w 1109996"/>
                <a:gd name="connsiteY1" fmla="*/ 638668 h 995044"/>
                <a:gd name="connsiteX2" fmla="*/ 1055972 w 1109996"/>
                <a:gd name="connsiteY2" fmla="*/ 407507 h 995044"/>
                <a:gd name="connsiteX3" fmla="*/ 1053006 w 1109996"/>
                <a:gd name="connsiteY3" fmla="*/ 182321 h 995044"/>
                <a:gd name="connsiteX4" fmla="*/ 974785 w 1109996"/>
                <a:gd name="connsiteY4" fmla="*/ 172527 h 995044"/>
                <a:gd name="connsiteX5" fmla="*/ 491706 w 1109996"/>
                <a:gd name="connsiteY5" fmla="*/ 181154 h 995044"/>
                <a:gd name="connsiteX6" fmla="*/ 595223 w 1109996"/>
                <a:gd name="connsiteY6" fmla="*/ 0 h 995044"/>
                <a:gd name="connsiteX7" fmla="*/ 0 w 1109996"/>
                <a:gd name="connsiteY7" fmla="*/ 267418 h 995044"/>
                <a:gd name="connsiteX8" fmla="*/ 0 w 1109996"/>
                <a:gd name="connsiteY8" fmla="*/ 854014 h 995044"/>
                <a:gd name="connsiteX9" fmla="*/ 362309 w 1109996"/>
                <a:gd name="connsiteY9" fmla="*/ 966157 h 995044"/>
                <a:gd name="connsiteX10" fmla="*/ 884927 w 1109996"/>
                <a:gd name="connsiteY10" fmla="*/ 984895 h 995044"/>
                <a:gd name="connsiteX11" fmla="*/ 986692 w 1109996"/>
                <a:gd name="connsiteY11" fmla="*/ 825484 h 995044"/>
                <a:gd name="connsiteX0" fmla="*/ 986692 w 1109996"/>
                <a:gd name="connsiteY0" fmla="*/ 825484 h 988698"/>
                <a:gd name="connsiteX1" fmla="*/ 1027442 w 1109996"/>
                <a:gd name="connsiteY1" fmla="*/ 638668 h 988698"/>
                <a:gd name="connsiteX2" fmla="*/ 1055972 w 1109996"/>
                <a:gd name="connsiteY2" fmla="*/ 407507 h 988698"/>
                <a:gd name="connsiteX3" fmla="*/ 1053006 w 1109996"/>
                <a:gd name="connsiteY3" fmla="*/ 182321 h 988698"/>
                <a:gd name="connsiteX4" fmla="*/ 974785 w 1109996"/>
                <a:gd name="connsiteY4" fmla="*/ 172527 h 988698"/>
                <a:gd name="connsiteX5" fmla="*/ 491706 w 1109996"/>
                <a:gd name="connsiteY5" fmla="*/ 181154 h 988698"/>
                <a:gd name="connsiteX6" fmla="*/ 595223 w 1109996"/>
                <a:gd name="connsiteY6" fmla="*/ 0 h 988698"/>
                <a:gd name="connsiteX7" fmla="*/ 0 w 1109996"/>
                <a:gd name="connsiteY7" fmla="*/ 267418 h 988698"/>
                <a:gd name="connsiteX8" fmla="*/ 0 w 1109996"/>
                <a:gd name="connsiteY8" fmla="*/ 854014 h 988698"/>
                <a:gd name="connsiteX9" fmla="*/ 362309 w 1109996"/>
                <a:gd name="connsiteY9" fmla="*/ 966157 h 988698"/>
                <a:gd name="connsiteX10" fmla="*/ 884927 w 1109996"/>
                <a:gd name="connsiteY10" fmla="*/ 984895 h 988698"/>
                <a:gd name="connsiteX11" fmla="*/ 986692 w 1109996"/>
                <a:gd name="connsiteY11" fmla="*/ 825484 h 988698"/>
                <a:gd name="connsiteX0" fmla="*/ 986692 w 1109996"/>
                <a:gd name="connsiteY0" fmla="*/ 825484 h 988698"/>
                <a:gd name="connsiteX1" fmla="*/ 1027442 w 1109996"/>
                <a:gd name="connsiteY1" fmla="*/ 638668 h 988698"/>
                <a:gd name="connsiteX2" fmla="*/ 1055972 w 1109996"/>
                <a:gd name="connsiteY2" fmla="*/ 407507 h 988698"/>
                <a:gd name="connsiteX3" fmla="*/ 1053006 w 1109996"/>
                <a:gd name="connsiteY3" fmla="*/ 182321 h 988698"/>
                <a:gd name="connsiteX4" fmla="*/ 974785 w 1109996"/>
                <a:gd name="connsiteY4" fmla="*/ 172527 h 988698"/>
                <a:gd name="connsiteX5" fmla="*/ 491706 w 1109996"/>
                <a:gd name="connsiteY5" fmla="*/ 181154 h 988698"/>
                <a:gd name="connsiteX6" fmla="*/ 595223 w 1109996"/>
                <a:gd name="connsiteY6" fmla="*/ 0 h 988698"/>
                <a:gd name="connsiteX7" fmla="*/ 0 w 1109996"/>
                <a:gd name="connsiteY7" fmla="*/ 267418 h 988698"/>
                <a:gd name="connsiteX8" fmla="*/ 0 w 1109996"/>
                <a:gd name="connsiteY8" fmla="*/ 854014 h 988698"/>
                <a:gd name="connsiteX9" fmla="*/ 362309 w 1109996"/>
                <a:gd name="connsiteY9" fmla="*/ 966157 h 988698"/>
                <a:gd name="connsiteX10" fmla="*/ 884927 w 1109996"/>
                <a:gd name="connsiteY10" fmla="*/ 984895 h 988698"/>
                <a:gd name="connsiteX11" fmla="*/ 986692 w 1109996"/>
                <a:gd name="connsiteY11" fmla="*/ 825484 h 988698"/>
                <a:gd name="connsiteX0" fmla="*/ 986692 w 1109996"/>
                <a:gd name="connsiteY0" fmla="*/ 782271 h 945485"/>
                <a:gd name="connsiteX1" fmla="*/ 1027442 w 1109996"/>
                <a:gd name="connsiteY1" fmla="*/ 595455 h 945485"/>
                <a:gd name="connsiteX2" fmla="*/ 1055972 w 1109996"/>
                <a:gd name="connsiteY2" fmla="*/ 364294 h 945485"/>
                <a:gd name="connsiteX3" fmla="*/ 1053006 w 1109996"/>
                <a:gd name="connsiteY3" fmla="*/ 139108 h 945485"/>
                <a:gd name="connsiteX4" fmla="*/ 974785 w 1109996"/>
                <a:gd name="connsiteY4" fmla="*/ 129314 h 945485"/>
                <a:gd name="connsiteX5" fmla="*/ 491706 w 1109996"/>
                <a:gd name="connsiteY5" fmla="*/ 137941 h 945485"/>
                <a:gd name="connsiteX6" fmla="*/ 559527 w 1109996"/>
                <a:gd name="connsiteY6" fmla="*/ 0 h 945485"/>
                <a:gd name="connsiteX7" fmla="*/ 0 w 1109996"/>
                <a:gd name="connsiteY7" fmla="*/ 224205 h 945485"/>
                <a:gd name="connsiteX8" fmla="*/ 0 w 1109996"/>
                <a:gd name="connsiteY8" fmla="*/ 810801 h 945485"/>
                <a:gd name="connsiteX9" fmla="*/ 362309 w 1109996"/>
                <a:gd name="connsiteY9" fmla="*/ 922944 h 945485"/>
                <a:gd name="connsiteX10" fmla="*/ 884927 w 1109996"/>
                <a:gd name="connsiteY10" fmla="*/ 941682 h 945485"/>
                <a:gd name="connsiteX11" fmla="*/ 986692 w 1109996"/>
                <a:gd name="connsiteY11" fmla="*/ 782271 h 945485"/>
                <a:gd name="connsiteX0" fmla="*/ 986692 w 1109996"/>
                <a:gd name="connsiteY0" fmla="*/ 782271 h 945485"/>
                <a:gd name="connsiteX1" fmla="*/ 1027442 w 1109996"/>
                <a:gd name="connsiteY1" fmla="*/ 595455 h 945485"/>
                <a:gd name="connsiteX2" fmla="*/ 1055972 w 1109996"/>
                <a:gd name="connsiteY2" fmla="*/ 364294 h 945485"/>
                <a:gd name="connsiteX3" fmla="*/ 1053006 w 1109996"/>
                <a:gd name="connsiteY3" fmla="*/ 139108 h 945485"/>
                <a:gd name="connsiteX4" fmla="*/ 974785 w 1109996"/>
                <a:gd name="connsiteY4" fmla="*/ 129314 h 945485"/>
                <a:gd name="connsiteX5" fmla="*/ 570238 w 1109996"/>
                <a:gd name="connsiteY5" fmla="*/ 125595 h 945485"/>
                <a:gd name="connsiteX6" fmla="*/ 559527 w 1109996"/>
                <a:gd name="connsiteY6" fmla="*/ 0 h 945485"/>
                <a:gd name="connsiteX7" fmla="*/ 0 w 1109996"/>
                <a:gd name="connsiteY7" fmla="*/ 224205 h 945485"/>
                <a:gd name="connsiteX8" fmla="*/ 0 w 1109996"/>
                <a:gd name="connsiteY8" fmla="*/ 810801 h 945485"/>
                <a:gd name="connsiteX9" fmla="*/ 362309 w 1109996"/>
                <a:gd name="connsiteY9" fmla="*/ 922944 h 945485"/>
                <a:gd name="connsiteX10" fmla="*/ 884927 w 1109996"/>
                <a:gd name="connsiteY10" fmla="*/ 941682 h 945485"/>
                <a:gd name="connsiteX11" fmla="*/ 986692 w 1109996"/>
                <a:gd name="connsiteY11" fmla="*/ 782271 h 945485"/>
                <a:gd name="connsiteX0" fmla="*/ 986692 w 1109996"/>
                <a:gd name="connsiteY0" fmla="*/ 782271 h 945485"/>
                <a:gd name="connsiteX1" fmla="*/ 1027442 w 1109996"/>
                <a:gd name="connsiteY1" fmla="*/ 595455 h 945485"/>
                <a:gd name="connsiteX2" fmla="*/ 1055972 w 1109996"/>
                <a:gd name="connsiteY2" fmla="*/ 364294 h 945485"/>
                <a:gd name="connsiteX3" fmla="*/ 1053006 w 1109996"/>
                <a:gd name="connsiteY3" fmla="*/ 139108 h 945485"/>
                <a:gd name="connsiteX4" fmla="*/ 974785 w 1109996"/>
                <a:gd name="connsiteY4" fmla="*/ 129314 h 945485"/>
                <a:gd name="connsiteX5" fmla="*/ 570238 w 1109996"/>
                <a:gd name="connsiteY5" fmla="*/ 125595 h 945485"/>
                <a:gd name="connsiteX6" fmla="*/ 559527 w 1109996"/>
                <a:gd name="connsiteY6" fmla="*/ 0 h 945485"/>
                <a:gd name="connsiteX7" fmla="*/ 0 w 1109996"/>
                <a:gd name="connsiteY7" fmla="*/ 224205 h 945485"/>
                <a:gd name="connsiteX8" fmla="*/ 0 w 1109996"/>
                <a:gd name="connsiteY8" fmla="*/ 810801 h 945485"/>
                <a:gd name="connsiteX9" fmla="*/ 362309 w 1109996"/>
                <a:gd name="connsiteY9" fmla="*/ 922944 h 945485"/>
                <a:gd name="connsiteX10" fmla="*/ 884927 w 1109996"/>
                <a:gd name="connsiteY10" fmla="*/ 941682 h 945485"/>
                <a:gd name="connsiteX11" fmla="*/ 986692 w 1109996"/>
                <a:gd name="connsiteY11" fmla="*/ 782271 h 945485"/>
                <a:gd name="connsiteX0" fmla="*/ 986692 w 1109996"/>
                <a:gd name="connsiteY0" fmla="*/ 782271 h 945485"/>
                <a:gd name="connsiteX1" fmla="*/ 1027442 w 1109996"/>
                <a:gd name="connsiteY1" fmla="*/ 595455 h 945485"/>
                <a:gd name="connsiteX2" fmla="*/ 1055972 w 1109996"/>
                <a:gd name="connsiteY2" fmla="*/ 364294 h 945485"/>
                <a:gd name="connsiteX3" fmla="*/ 1053006 w 1109996"/>
                <a:gd name="connsiteY3" fmla="*/ 139108 h 945485"/>
                <a:gd name="connsiteX4" fmla="*/ 974785 w 1109996"/>
                <a:gd name="connsiteY4" fmla="*/ 129314 h 945485"/>
                <a:gd name="connsiteX5" fmla="*/ 570238 w 1109996"/>
                <a:gd name="connsiteY5" fmla="*/ 125595 h 945485"/>
                <a:gd name="connsiteX6" fmla="*/ 559527 w 1109996"/>
                <a:gd name="connsiteY6" fmla="*/ 0 h 945485"/>
                <a:gd name="connsiteX7" fmla="*/ 0 w 1109996"/>
                <a:gd name="connsiteY7" fmla="*/ 224205 h 945485"/>
                <a:gd name="connsiteX8" fmla="*/ 0 w 1109996"/>
                <a:gd name="connsiteY8" fmla="*/ 810801 h 945485"/>
                <a:gd name="connsiteX9" fmla="*/ 362309 w 1109996"/>
                <a:gd name="connsiteY9" fmla="*/ 922944 h 945485"/>
                <a:gd name="connsiteX10" fmla="*/ 884927 w 1109996"/>
                <a:gd name="connsiteY10" fmla="*/ 941682 h 945485"/>
                <a:gd name="connsiteX11" fmla="*/ 986692 w 1109996"/>
                <a:gd name="connsiteY11" fmla="*/ 782271 h 945485"/>
                <a:gd name="connsiteX0" fmla="*/ 986692 w 1109996"/>
                <a:gd name="connsiteY0" fmla="*/ 782271 h 945485"/>
                <a:gd name="connsiteX1" fmla="*/ 1027442 w 1109996"/>
                <a:gd name="connsiteY1" fmla="*/ 595455 h 945485"/>
                <a:gd name="connsiteX2" fmla="*/ 1055972 w 1109996"/>
                <a:gd name="connsiteY2" fmla="*/ 364294 h 945485"/>
                <a:gd name="connsiteX3" fmla="*/ 1053006 w 1109996"/>
                <a:gd name="connsiteY3" fmla="*/ 139108 h 945485"/>
                <a:gd name="connsiteX4" fmla="*/ 974785 w 1109996"/>
                <a:gd name="connsiteY4" fmla="*/ 129314 h 945485"/>
                <a:gd name="connsiteX5" fmla="*/ 570238 w 1109996"/>
                <a:gd name="connsiteY5" fmla="*/ 125595 h 945485"/>
                <a:gd name="connsiteX6" fmla="*/ 559527 w 1109996"/>
                <a:gd name="connsiteY6" fmla="*/ 0 h 945485"/>
                <a:gd name="connsiteX7" fmla="*/ 0 w 1109996"/>
                <a:gd name="connsiteY7" fmla="*/ 224205 h 945485"/>
                <a:gd name="connsiteX8" fmla="*/ 0 w 1109996"/>
                <a:gd name="connsiteY8" fmla="*/ 810801 h 945485"/>
                <a:gd name="connsiteX9" fmla="*/ 362309 w 1109996"/>
                <a:gd name="connsiteY9" fmla="*/ 922944 h 945485"/>
                <a:gd name="connsiteX10" fmla="*/ 884927 w 1109996"/>
                <a:gd name="connsiteY10" fmla="*/ 941682 h 945485"/>
                <a:gd name="connsiteX11" fmla="*/ 986692 w 1109996"/>
                <a:gd name="connsiteY11" fmla="*/ 782271 h 945485"/>
                <a:gd name="connsiteX0" fmla="*/ 986692 w 1109996"/>
                <a:gd name="connsiteY0" fmla="*/ 782271 h 945485"/>
                <a:gd name="connsiteX1" fmla="*/ 1027442 w 1109996"/>
                <a:gd name="connsiteY1" fmla="*/ 595455 h 945485"/>
                <a:gd name="connsiteX2" fmla="*/ 1055972 w 1109996"/>
                <a:gd name="connsiteY2" fmla="*/ 364294 h 945485"/>
                <a:gd name="connsiteX3" fmla="*/ 1053006 w 1109996"/>
                <a:gd name="connsiteY3" fmla="*/ 139108 h 945485"/>
                <a:gd name="connsiteX4" fmla="*/ 974785 w 1109996"/>
                <a:gd name="connsiteY4" fmla="*/ 129314 h 945485"/>
                <a:gd name="connsiteX5" fmla="*/ 570238 w 1109996"/>
                <a:gd name="connsiteY5" fmla="*/ 125595 h 945485"/>
                <a:gd name="connsiteX6" fmla="*/ 559527 w 1109996"/>
                <a:gd name="connsiteY6" fmla="*/ 0 h 945485"/>
                <a:gd name="connsiteX7" fmla="*/ 0 w 1109996"/>
                <a:gd name="connsiteY7" fmla="*/ 224205 h 945485"/>
                <a:gd name="connsiteX8" fmla="*/ 0 w 1109996"/>
                <a:gd name="connsiteY8" fmla="*/ 810801 h 945485"/>
                <a:gd name="connsiteX9" fmla="*/ 362309 w 1109996"/>
                <a:gd name="connsiteY9" fmla="*/ 922944 h 945485"/>
                <a:gd name="connsiteX10" fmla="*/ 884927 w 1109996"/>
                <a:gd name="connsiteY10" fmla="*/ 941682 h 945485"/>
                <a:gd name="connsiteX11" fmla="*/ 986692 w 1109996"/>
                <a:gd name="connsiteY11" fmla="*/ 782271 h 945485"/>
                <a:gd name="connsiteX0" fmla="*/ 986692 w 1109996"/>
                <a:gd name="connsiteY0" fmla="*/ 782271 h 945485"/>
                <a:gd name="connsiteX1" fmla="*/ 1027442 w 1109996"/>
                <a:gd name="connsiteY1" fmla="*/ 595455 h 945485"/>
                <a:gd name="connsiteX2" fmla="*/ 1055972 w 1109996"/>
                <a:gd name="connsiteY2" fmla="*/ 364294 h 945485"/>
                <a:gd name="connsiteX3" fmla="*/ 1053006 w 1109996"/>
                <a:gd name="connsiteY3" fmla="*/ 139108 h 945485"/>
                <a:gd name="connsiteX4" fmla="*/ 974785 w 1109996"/>
                <a:gd name="connsiteY4" fmla="*/ 129314 h 945485"/>
                <a:gd name="connsiteX5" fmla="*/ 570238 w 1109996"/>
                <a:gd name="connsiteY5" fmla="*/ 125595 h 945485"/>
                <a:gd name="connsiteX6" fmla="*/ 559527 w 1109996"/>
                <a:gd name="connsiteY6" fmla="*/ 0 h 945485"/>
                <a:gd name="connsiteX7" fmla="*/ 0 w 1109996"/>
                <a:gd name="connsiteY7" fmla="*/ 224205 h 945485"/>
                <a:gd name="connsiteX8" fmla="*/ 0 w 1109996"/>
                <a:gd name="connsiteY8" fmla="*/ 810801 h 945485"/>
                <a:gd name="connsiteX9" fmla="*/ 362309 w 1109996"/>
                <a:gd name="connsiteY9" fmla="*/ 922944 h 945485"/>
                <a:gd name="connsiteX10" fmla="*/ 884927 w 1109996"/>
                <a:gd name="connsiteY10" fmla="*/ 941682 h 945485"/>
                <a:gd name="connsiteX11" fmla="*/ 986692 w 1109996"/>
                <a:gd name="connsiteY11" fmla="*/ 782271 h 945485"/>
                <a:gd name="connsiteX0" fmla="*/ 986692 w 1109996"/>
                <a:gd name="connsiteY0" fmla="*/ 779541 h 942755"/>
                <a:gd name="connsiteX1" fmla="*/ 1027442 w 1109996"/>
                <a:gd name="connsiteY1" fmla="*/ 592725 h 942755"/>
                <a:gd name="connsiteX2" fmla="*/ 1055972 w 1109996"/>
                <a:gd name="connsiteY2" fmla="*/ 361564 h 942755"/>
                <a:gd name="connsiteX3" fmla="*/ 1053006 w 1109996"/>
                <a:gd name="connsiteY3" fmla="*/ 136378 h 942755"/>
                <a:gd name="connsiteX4" fmla="*/ 974785 w 1109996"/>
                <a:gd name="connsiteY4" fmla="*/ 126584 h 942755"/>
                <a:gd name="connsiteX5" fmla="*/ 570238 w 1109996"/>
                <a:gd name="connsiteY5" fmla="*/ 122865 h 942755"/>
                <a:gd name="connsiteX6" fmla="*/ 543741 w 1109996"/>
                <a:gd name="connsiteY6" fmla="*/ 0 h 942755"/>
                <a:gd name="connsiteX7" fmla="*/ 0 w 1109996"/>
                <a:gd name="connsiteY7" fmla="*/ 221475 h 942755"/>
                <a:gd name="connsiteX8" fmla="*/ 0 w 1109996"/>
                <a:gd name="connsiteY8" fmla="*/ 808071 h 942755"/>
                <a:gd name="connsiteX9" fmla="*/ 362309 w 1109996"/>
                <a:gd name="connsiteY9" fmla="*/ 920214 h 942755"/>
                <a:gd name="connsiteX10" fmla="*/ 884927 w 1109996"/>
                <a:gd name="connsiteY10" fmla="*/ 938952 h 942755"/>
                <a:gd name="connsiteX11" fmla="*/ 986692 w 1109996"/>
                <a:gd name="connsiteY11" fmla="*/ 779541 h 942755"/>
                <a:gd name="connsiteX0" fmla="*/ 986692 w 1109996"/>
                <a:gd name="connsiteY0" fmla="*/ 779541 h 942755"/>
                <a:gd name="connsiteX1" fmla="*/ 1027442 w 1109996"/>
                <a:gd name="connsiteY1" fmla="*/ 592725 h 942755"/>
                <a:gd name="connsiteX2" fmla="*/ 1055972 w 1109996"/>
                <a:gd name="connsiteY2" fmla="*/ 361564 h 942755"/>
                <a:gd name="connsiteX3" fmla="*/ 1053006 w 1109996"/>
                <a:gd name="connsiteY3" fmla="*/ 136378 h 942755"/>
                <a:gd name="connsiteX4" fmla="*/ 974785 w 1109996"/>
                <a:gd name="connsiteY4" fmla="*/ 126584 h 942755"/>
                <a:gd name="connsiteX5" fmla="*/ 570238 w 1109996"/>
                <a:gd name="connsiteY5" fmla="*/ 122865 h 942755"/>
                <a:gd name="connsiteX6" fmla="*/ 543741 w 1109996"/>
                <a:gd name="connsiteY6" fmla="*/ 0 h 942755"/>
                <a:gd name="connsiteX7" fmla="*/ 0 w 1109996"/>
                <a:gd name="connsiteY7" fmla="*/ 221475 h 942755"/>
                <a:gd name="connsiteX8" fmla="*/ 0 w 1109996"/>
                <a:gd name="connsiteY8" fmla="*/ 808071 h 942755"/>
                <a:gd name="connsiteX9" fmla="*/ 362309 w 1109996"/>
                <a:gd name="connsiteY9" fmla="*/ 920214 h 942755"/>
                <a:gd name="connsiteX10" fmla="*/ 884927 w 1109996"/>
                <a:gd name="connsiteY10" fmla="*/ 938952 h 942755"/>
                <a:gd name="connsiteX11" fmla="*/ 986692 w 1109996"/>
                <a:gd name="connsiteY11" fmla="*/ 779541 h 942755"/>
                <a:gd name="connsiteX0" fmla="*/ 986692 w 1109996"/>
                <a:gd name="connsiteY0" fmla="*/ 779541 h 942755"/>
                <a:gd name="connsiteX1" fmla="*/ 1027442 w 1109996"/>
                <a:gd name="connsiteY1" fmla="*/ 592725 h 942755"/>
                <a:gd name="connsiteX2" fmla="*/ 1055972 w 1109996"/>
                <a:gd name="connsiteY2" fmla="*/ 361564 h 942755"/>
                <a:gd name="connsiteX3" fmla="*/ 1053006 w 1109996"/>
                <a:gd name="connsiteY3" fmla="*/ 136378 h 942755"/>
                <a:gd name="connsiteX4" fmla="*/ 974785 w 1109996"/>
                <a:gd name="connsiteY4" fmla="*/ 126584 h 942755"/>
                <a:gd name="connsiteX5" fmla="*/ 570238 w 1109996"/>
                <a:gd name="connsiteY5" fmla="*/ 122865 h 942755"/>
                <a:gd name="connsiteX6" fmla="*/ 543741 w 1109996"/>
                <a:gd name="connsiteY6" fmla="*/ 0 h 942755"/>
                <a:gd name="connsiteX7" fmla="*/ 0 w 1109996"/>
                <a:gd name="connsiteY7" fmla="*/ 221475 h 942755"/>
                <a:gd name="connsiteX8" fmla="*/ 0 w 1109996"/>
                <a:gd name="connsiteY8" fmla="*/ 808071 h 942755"/>
                <a:gd name="connsiteX9" fmla="*/ 362309 w 1109996"/>
                <a:gd name="connsiteY9" fmla="*/ 920214 h 942755"/>
                <a:gd name="connsiteX10" fmla="*/ 884927 w 1109996"/>
                <a:gd name="connsiteY10" fmla="*/ 938952 h 942755"/>
                <a:gd name="connsiteX11" fmla="*/ 986692 w 1109996"/>
                <a:gd name="connsiteY11" fmla="*/ 779541 h 942755"/>
                <a:gd name="connsiteX0" fmla="*/ 986692 w 1109996"/>
                <a:gd name="connsiteY0" fmla="*/ 779541 h 942755"/>
                <a:gd name="connsiteX1" fmla="*/ 1027442 w 1109996"/>
                <a:gd name="connsiteY1" fmla="*/ 592725 h 942755"/>
                <a:gd name="connsiteX2" fmla="*/ 1055972 w 1109996"/>
                <a:gd name="connsiteY2" fmla="*/ 361564 h 942755"/>
                <a:gd name="connsiteX3" fmla="*/ 1053006 w 1109996"/>
                <a:gd name="connsiteY3" fmla="*/ 136378 h 942755"/>
                <a:gd name="connsiteX4" fmla="*/ 974785 w 1109996"/>
                <a:gd name="connsiteY4" fmla="*/ 126584 h 942755"/>
                <a:gd name="connsiteX5" fmla="*/ 570238 w 1109996"/>
                <a:gd name="connsiteY5" fmla="*/ 122865 h 942755"/>
                <a:gd name="connsiteX6" fmla="*/ 540584 w 1109996"/>
                <a:gd name="connsiteY6" fmla="*/ 0 h 942755"/>
                <a:gd name="connsiteX7" fmla="*/ 0 w 1109996"/>
                <a:gd name="connsiteY7" fmla="*/ 221475 h 942755"/>
                <a:gd name="connsiteX8" fmla="*/ 0 w 1109996"/>
                <a:gd name="connsiteY8" fmla="*/ 808071 h 942755"/>
                <a:gd name="connsiteX9" fmla="*/ 362309 w 1109996"/>
                <a:gd name="connsiteY9" fmla="*/ 920214 h 942755"/>
                <a:gd name="connsiteX10" fmla="*/ 884927 w 1109996"/>
                <a:gd name="connsiteY10" fmla="*/ 938952 h 942755"/>
                <a:gd name="connsiteX11" fmla="*/ 986692 w 1109996"/>
                <a:gd name="connsiteY11" fmla="*/ 779541 h 942755"/>
                <a:gd name="connsiteX0" fmla="*/ 986692 w 1109996"/>
                <a:gd name="connsiteY0" fmla="*/ 779541 h 942755"/>
                <a:gd name="connsiteX1" fmla="*/ 1027442 w 1109996"/>
                <a:gd name="connsiteY1" fmla="*/ 592725 h 942755"/>
                <a:gd name="connsiteX2" fmla="*/ 1055972 w 1109996"/>
                <a:gd name="connsiteY2" fmla="*/ 361564 h 942755"/>
                <a:gd name="connsiteX3" fmla="*/ 1053006 w 1109996"/>
                <a:gd name="connsiteY3" fmla="*/ 136378 h 942755"/>
                <a:gd name="connsiteX4" fmla="*/ 974785 w 1109996"/>
                <a:gd name="connsiteY4" fmla="*/ 126584 h 942755"/>
                <a:gd name="connsiteX5" fmla="*/ 570238 w 1109996"/>
                <a:gd name="connsiteY5" fmla="*/ 122865 h 942755"/>
                <a:gd name="connsiteX6" fmla="*/ 540584 w 1109996"/>
                <a:gd name="connsiteY6" fmla="*/ 0 h 942755"/>
                <a:gd name="connsiteX7" fmla="*/ 0 w 1109996"/>
                <a:gd name="connsiteY7" fmla="*/ 221475 h 942755"/>
                <a:gd name="connsiteX8" fmla="*/ 0 w 1109996"/>
                <a:gd name="connsiteY8" fmla="*/ 808071 h 942755"/>
                <a:gd name="connsiteX9" fmla="*/ 362309 w 1109996"/>
                <a:gd name="connsiteY9" fmla="*/ 920214 h 942755"/>
                <a:gd name="connsiteX10" fmla="*/ 884927 w 1109996"/>
                <a:gd name="connsiteY10" fmla="*/ 938952 h 942755"/>
                <a:gd name="connsiteX11" fmla="*/ 986692 w 1109996"/>
                <a:gd name="connsiteY11" fmla="*/ 779541 h 942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09996" h="942755">
                  <a:moveTo>
                    <a:pt x="986692" y="779541"/>
                  </a:moveTo>
                  <a:cubicBezTo>
                    <a:pt x="1020437" y="749688"/>
                    <a:pt x="1117840" y="705004"/>
                    <a:pt x="1027442" y="592725"/>
                  </a:cubicBezTo>
                  <a:cubicBezTo>
                    <a:pt x="1094896" y="559327"/>
                    <a:pt x="1129012" y="425918"/>
                    <a:pt x="1055972" y="361564"/>
                  </a:cubicBezTo>
                  <a:cubicBezTo>
                    <a:pt x="1119277" y="300790"/>
                    <a:pt x="1137338" y="211439"/>
                    <a:pt x="1053006" y="136378"/>
                  </a:cubicBezTo>
                  <a:cubicBezTo>
                    <a:pt x="1003120" y="125969"/>
                    <a:pt x="1000859" y="129849"/>
                    <a:pt x="974785" y="126584"/>
                  </a:cubicBezTo>
                  <a:cubicBezTo>
                    <a:pt x="855720" y="122614"/>
                    <a:pt x="705087" y="124105"/>
                    <a:pt x="570238" y="122865"/>
                  </a:cubicBezTo>
                  <a:cubicBezTo>
                    <a:pt x="566862" y="73399"/>
                    <a:pt x="578688" y="74034"/>
                    <a:pt x="540584" y="0"/>
                  </a:cubicBezTo>
                  <a:cubicBezTo>
                    <a:pt x="221406" y="48883"/>
                    <a:pt x="181155" y="129460"/>
                    <a:pt x="0" y="221475"/>
                  </a:cubicBezTo>
                  <a:lnTo>
                    <a:pt x="0" y="808071"/>
                  </a:lnTo>
                  <a:cubicBezTo>
                    <a:pt x="69011" y="810946"/>
                    <a:pt x="189780" y="900086"/>
                    <a:pt x="362309" y="920214"/>
                  </a:cubicBezTo>
                  <a:cubicBezTo>
                    <a:pt x="516544" y="944012"/>
                    <a:pt x="753082" y="946522"/>
                    <a:pt x="884927" y="938952"/>
                  </a:cubicBezTo>
                  <a:cubicBezTo>
                    <a:pt x="1065985" y="934556"/>
                    <a:pt x="1049459" y="820975"/>
                    <a:pt x="986692" y="77954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970D3EB5-6D19-4AA7-97B2-CE2D0301C757}"/>
                </a:ext>
              </a:extLst>
            </p:cNvPr>
            <p:cNvSpPr/>
            <p:nvPr/>
          </p:nvSpPr>
          <p:spPr>
            <a:xfrm>
              <a:off x="2181528" y="3533421"/>
              <a:ext cx="1072717" cy="63126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A692E80B-8CB0-4CD9-9CC3-EBCCCCD5C82D}"/>
                </a:ext>
              </a:extLst>
            </p:cNvPr>
            <p:cNvSpPr/>
            <p:nvPr/>
          </p:nvSpPr>
          <p:spPr>
            <a:xfrm>
              <a:off x="3254243" y="3562478"/>
              <a:ext cx="246361" cy="504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A90165A2-C510-433E-A97B-5EC3499981D7}"/>
                </a:ext>
              </a:extLst>
            </p:cNvPr>
            <p:cNvSpPr/>
            <p:nvPr/>
          </p:nvSpPr>
          <p:spPr>
            <a:xfrm>
              <a:off x="3314041" y="3928164"/>
              <a:ext cx="108000" cy="10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C79E2A07-6F9C-4917-BBC9-ECBA8FBE5B87}"/>
              </a:ext>
            </a:extLst>
          </p:cNvPr>
          <p:cNvGrpSpPr/>
          <p:nvPr/>
        </p:nvGrpSpPr>
        <p:grpSpPr>
          <a:xfrm>
            <a:off x="65308" y="6108529"/>
            <a:ext cx="2928145" cy="735499"/>
            <a:chOff x="2499805" y="4719592"/>
            <a:chExt cx="2694742" cy="677103"/>
          </a:xfrm>
        </p:grpSpPr>
        <p:sp>
          <p:nvSpPr>
            <p:cNvPr id="16" name="Freeform 3">
              <a:extLst>
                <a:ext uri="{FF2B5EF4-FFF2-40B4-BE49-F238E27FC236}">
                  <a16:creationId xmlns:a16="http://schemas.microsoft.com/office/drawing/2014/main" xmlns="" id="{B0980BFE-9FD4-40DC-9CE1-0A5B6EF9D046}"/>
                </a:ext>
              </a:extLst>
            </p:cNvPr>
            <p:cNvSpPr/>
            <p:nvPr/>
          </p:nvSpPr>
          <p:spPr>
            <a:xfrm flipH="1">
              <a:off x="3322830" y="4719592"/>
              <a:ext cx="1871717" cy="630148"/>
            </a:xfrm>
            <a:custGeom>
              <a:avLst/>
              <a:gdLst>
                <a:gd name="connsiteX0" fmla="*/ 5029200 w 5029200"/>
                <a:gd name="connsiteY0" fmla="*/ 666750 h 1752600"/>
                <a:gd name="connsiteX1" fmla="*/ 4848225 w 5029200"/>
                <a:gd name="connsiteY1" fmla="*/ 1752600 h 1752600"/>
                <a:gd name="connsiteX2" fmla="*/ 2238375 w 5029200"/>
                <a:gd name="connsiteY2" fmla="*/ 1219200 h 1752600"/>
                <a:gd name="connsiteX3" fmla="*/ 1914525 w 5029200"/>
                <a:gd name="connsiteY3" fmla="*/ 1085850 h 1752600"/>
                <a:gd name="connsiteX4" fmla="*/ 200025 w 5029200"/>
                <a:gd name="connsiteY4" fmla="*/ 723900 h 1752600"/>
                <a:gd name="connsiteX5" fmla="*/ 323850 w 5029200"/>
                <a:gd name="connsiteY5" fmla="*/ 533400 h 1752600"/>
                <a:gd name="connsiteX6" fmla="*/ 0 w 5029200"/>
                <a:gd name="connsiteY6" fmla="*/ 485775 h 1752600"/>
                <a:gd name="connsiteX7" fmla="*/ 590550 w 5029200"/>
                <a:gd name="connsiteY7" fmla="*/ 266700 h 1752600"/>
                <a:gd name="connsiteX8" fmla="*/ 1495425 w 5029200"/>
                <a:gd name="connsiteY8" fmla="*/ 504825 h 1752600"/>
                <a:gd name="connsiteX9" fmla="*/ 2257425 w 5029200"/>
                <a:gd name="connsiteY9" fmla="*/ 409575 h 1752600"/>
                <a:gd name="connsiteX10" fmla="*/ 2171700 w 5029200"/>
                <a:gd name="connsiteY10" fmla="*/ 409575 h 1752600"/>
                <a:gd name="connsiteX11" fmla="*/ 1476375 w 5029200"/>
                <a:gd name="connsiteY11" fmla="*/ 361950 h 1752600"/>
                <a:gd name="connsiteX12" fmla="*/ 1362075 w 5029200"/>
                <a:gd name="connsiteY12" fmla="*/ 85725 h 1752600"/>
                <a:gd name="connsiteX13" fmla="*/ 2333625 w 5029200"/>
                <a:gd name="connsiteY13" fmla="*/ 0 h 1752600"/>
                <a:gd name="connsiteX14" fmla="*/ 3724275 w 5029200"/>
                <a:gd name="connsiteY14" fmla="*/ 66675 h 1752600"/>
                <a:gd name="connsiteX15" fmla="*/ 5029200 w 5029200"/>
                <a:gd name="connsiteY15" fmla="*/ 666750 h 1752600"/>
                <a:gd name="connsiteX0" fmla="*/ 4973541 w 5077377"/>
                <a:gd name="connsiteY0" fmla="*/ 694580 h 1763901"/>
                <a:gd name="connsiteX1" fmla="*/ 4848225 w 5077377"/>
                <a:gd name="connsiteY1" fmla="*/ 1752600 h 1763901"/>
                <a:gd name="connsiteX2" fmla="*/ 2238375 w 5077377"/>
                <a:gd name="connsiteY2" fmla="*/ 1219200 h 1763901"/>
                <a:gd name="connsiteX3" fmla="*/ 1914525 w 5077377"/>
                <a:gd name="connsiteY3" fmla="*/ 1085850 h 1763901"/>
                <a:gd name="connsiteX4" fmla="*/ 200025 w 5077377"/>
                <a:gd name="connsiteY4" fmla="*/ 723900 h 1763901"/>
                <a:gd name="connsiteX5" fmla="*/ 323850 w 5077377"/>
                <a:gd name="connsiteY5" fmla="*/ 533400 h 1763901"/>
                <a:gd name="connsiteX6" fmla="*/ 0 w 5077377"/>
                <a:gd name="connsiteY6" fmla="*/ 485775 h 1763901"/>
                <a:gd name="connsiteX7" fmla="*/ 590550 w 5077377"/>
                <a:gd name="connsiteY7" fmla="*/ 266700 h 1763901"/>
                <a:gd name="connsiteX8" fmla="*/ 1495425 w 5077377"/>
                <a:gd name="connsiteY8" fmla="*/ 504825 h 1763901"/>
                <a:gd name="connsiteX9" fmla="*/ 2257425 w 5077377"/>
                <a:gd name="connsiteY9" fmla="*/ 409575 h 1763901"/>
                <a:gd name="connsiteX10" fmla="*/ 2171700 w 5077377"/>
                <a:gd name="connsiteY10" fmla="*/ 409575 h 1763901"/>
                <a:gd name="connsiteX11" fmla="*/ 1476375 w 5077377"/>
                <a:gd name="connsiteY11" fmla="*/ 361950 h 1763901"/>
                <a:gd name="connsiteX12" fmla="*/ 1362075 w 5077377"/>
                <a:gd name="connsiteY12" fmla="*/ 85725 h 1763901"/>
                <a:gd name="connsiteX13" fmla="*/ 2333625 w 5077377"/>
                <a:gd name="connsiteY13" fmla="*/ 0 h 1763901"/>
                <a:gd name="connsiteX14" fmla="*/ 3724275 w 5077377"/>
                <a:gd name="connsiteY14" fmla="*/ 66675 h 1763901"/>
                <a:gd name="connsiteX15" fmla="*/ 4973541 w 5077377"/>
                <a:gd name="connsiteY15" fmla="*/ 694580 h 1763901"/>
                <a:gd name="connsiteX0" fmla="*/ 4973541 w 5077377"/>
                <a:gd name="connsiteY0" fmla="*/ 694580 h 1763901"/>
                <a:gd name="connsiteX1" fmla="*/ 4848225 w 5077377"/>
                <a:gd name="connsiteY1" fmla="*/ 1752600 h 1763901"/>
                <a:gd name="connsiteX2" fmla="*/ 2238375 w 5077377"/>
                <a:gd name="connsiteY2" fmla="*/ 1219200 h 1763901"/>
                <a:gd name="connsiteX3" fmla="*/ 1914525 w 5077377"/>
                <a:gd name="connsiteY3" fmla="*/ 1085850 h 1763901"/>
                <a:gd name="connsiteX4" fmla="*/ 200025 w 5077377"/>
                <a:gd name="connsiteY4" fmla="*/ 723900 h 1763901"/>
                <a:gd name="connsiteX5" fmla="*/ 323850 w 5077377"/>
                <a:gd name="connsiteY5" fmla="*/ 533400 h 1763901"/>
                <a:gd name="connsiteX6" fmla="*/ 0 w 5077377"/>
                <a:gd name="connsiteY6" fmla="*/ 485775 h 1763901"/>
                <a:gd name="connsiteX7" fmla="*/ 590550 w 5077377"/>
                <a:gd name="connsiteY7" fmla="*/ 266700 h 1763901"/>
                <a:gd name="connsiteX8" fmla="*/ 1495425 w 5077377"/>
                <a:gd name="connsiteY8" fmla="*/ 504825 h 1763901"/>
                <a:gd name="connsiteX9" fmla="*/ 2257425 w 5077377"/>
                <a:gd name="connsiteY9" fmla="*/ 409575 h 1763901"/>
                <a:gd name="connsiteX10" fmla="*/ 2171700 w 5077377"/>
                <a:gd name="connsiteY10" fmla="*/ 409575 h 1763901"/>
                <a:gd name="connsiteX11" fmla="*/ 1476375 w 5077377"/>
                <a:gd name="connsiteY11" fmla="*/ 361950 h 1763901"/>
                <a:gd name="connsiteX12" fmla="*/ 1362075 w 5077377"/>
                <a:gd name="connsiteY12" fmla="*/ 85725 h 1763901"/>
                <a:gd name="connsiteX13" fmla="*/ 2333625 w 5077377"/>
                <a:gd name="connsiteY13" fmla="*/ 0 h 1763901"/>
                <a:gd name="connsiteX14" fmla="*/ 3724275 w 5077377"/>
                <a:gd name="connsiteY14" fmla="*/ 66675 h 1763901"/>
                <a:gd name="connsiteX15" fmla="*/ 4973541 w 5077377"/>
                <a:gd name="connsiteY15" fmla="*/ 694580 h 1763901"/>
                <a:gd name="connsiteX0" fmla="*/ 4973541 w 5077377"/>
                <a:gd name="connsiteY0" fmla="*/ 694580 h 1763901"/>
                <a:gd name="connsiteX1" fmla="*/ 4848225 w 5077377"/>
                <a:gd name="connsiteY1" fmla="*/ 1752600 h 1763901"/>
                <a:gd name="connsiteX2" fmla="*/ 2238375 w 5077377"/>
                <a:gd name="connsiteY2" fmla="*/ 1219200 h 1763901"/>
                <a:gd name="connsiteX3" fmla="*/ 1914525 w 5077377"/>
                <a:gd name="connsiteY3" fmla="*/ 1085850 h 1763901"/>
                <a:gd name="connsiteX4" fmla="*/ 200025 w 5077377"/>
                <a:gd name="connsiteY4" fmla="*/ 723900 h 1763901"/>
                <a:gd name="connsiteX5" fmla="*/ 323850 w 5077377"/>
                <a:gd name="connsiteY5" fmla="*/ 533400 h 1763901"/>
                <a:gd name="connsiteX6" fmla="*/ 0 w 5077377"/>
                <a:gd name="connsiteY6" fmla="*/ 485775 h 1763901"/>
                <a:gd name="connsiteX7" fmla="*/ 590550 w 5077377"/>
                <a:gd name="connsiteY7" fmla="*/ 266700 h 1763901"/>
                <a:gd name="connsiteX8" fmla="*/ 1495425 w 5077377"/>
                <a:gd name="connsiteY8" fmla="*/ 504825 h 1763901"/>
                <a:gd name="connsiteX9" fmla="*/ 2257425 w 5077377"/>
                <a:gd name="connsiteY9" fmla="*/ 409575 h 1763901"/>
                <a:gd name="connsiteX10" fmla="*/ 2171700 w 5077377"/>
                <a:gd name="connsiteY10" fmla="*/ 409575 h 1763901"/>
                <a:gd name="connsiteX11" fmla="*/ 1476375 w 5077377"/>
                <a:gd name="connsiteY11" fmla="*/ 361950 h 1763901"/>
                <a:gd name="connsiteX12" fmla="*/ 1362075 w 5077377"/>
                <a:gd name="connsiteY12" fmla="*/ 85725 h 1763901"/>
                <a:gd name="connsiteX13" fmla="*/ 2333625 w 5077377"/>
                <a:gd name="connsiteY13" fmla="*/ 0 h 1763901"/>
                <a:gd name="connsiteX14" fmla="*/ 3724275 w 5077377"/>
                <a:gd name="connsiteY14" fmla="*/ 66675 h 1763901"/>
                <a:gd name="connsiteX15" fmla="*/ 4973541 w 5077377"/>
                <a:gd name="connsiteY15" fmla="*/ 694580 h 1763901"/>
                <a:gd name="connsiteX0" fmla="*/ 4973541 w 5077377"/>
                <a:gd name="connsiteY0" fmla="*/ 694580 h 1763901"/>
                <a:gd name="connsiteX1" fmla="*/ 4848225 w 5077377"/>
                <a:gd name="connsiteY1" fmla="*/ 1752600 h 1763901"/>
                <a:gd name="connsiteX2" fmla="*/ 2238375 w 5077377"/>
                <a:gd name="connsiteY2" fmla="*/ 1219200 h 1763901"/>
                <a:gd name="connsiteX3" fmla="*/ 1914525 w 5077377"/>
                <a:gd name="connsiteY3" fmla="*/ 1085850 h 1763901"/>
                <a:gd name="connsiteX4" fmla="*/ 200025 w 5077377"/>
                <a:gd name="connsiteY4" fmla="*/ 723900 h 1763901"/>
                <a:gd name="connsiteX5" fmla="*/ 323850 w 5077377"/>
                <a:gd name="connsiteY5" fmla="*/ 533400 h 1763901"/>
                <a:gd name="connsiteX6" fmla="*/ 0 w 5077377"/>
                <a:gd name="connsiteY6" fmla="*/ 485775 h 1763901"/>
                <a:gd name="connsiteX7" fmla="*/ 590550 w 5077377"/>
                <a:gd name="connsiteY7" fmla="*/ 266700 h 1763901"/>
                <a:gd name="connsiteX8" fmla="*/ 1495425 w 5077377"/>
                <a:gd name="connsiteY8" fmla="*/ 504825 h 1763901"/>
                <a:gd name="connsiteX9" fmla="*/ 2257425 w 5077377"/>
                <a:gd name="connsiteY9" fmla="*/ 409575 h 1763901"/>
                <a:gd name="connsiteX10" fmla="*/ 2171700 w 5077377"/>
                <a:gd name="connsiteY10" fmla="*/ 409575 h 1763901"/>
                <a:gd name="connsiteX11" fmla="*/ 1476375 w 5077377"/>
                <a:gd name="connsiteY11" fmla="*/ 361950 h 1763901"/>
                <a:gd name="connsiteX12" fmla="*/ 1362075 w 5077377"/>
                <a:gd name="connsiteY12" fmla="*/ 85725 h 1763901"/>
                <a:gd name="connsiteX13" fmla="*/ 2333625 w 5077377"/>
                <a:gd name="connsiteY13" fmla="*/ 0 h 1763901"/>
                <a:gd name="connsiteX14" fmla="*/ 3700421 w 5077377"/>
                <a:gd name="connsiteY14" fmla="*/ 82578 h 1763901"/>
                <a:gd name="connsiteX15" fmla="*/ 4973541 w 5077377"/>
                <a:gd name="connsiteY15" fmla="*/ 694580 h 1763901"/>
                <a:gd name="connsiteX0" fmla="*/ 4973541 w 5077377"/>
                <a:gd name="connsiteY0" fmla="*/ 694580 h 1763901"/>
                <a:gd name="connsiteX1" fmla="*/ 4848225 w 5077377"/>
                <a:gd name="connsiteY1" fmla="*/ 1752600 h 1763901"/>
                <a:gd name="connsiteX2" fmla="*/ 2238375 w 5077377"/>
                <a:gd name="connsiteY2" fmla="*/ 1219200 h 1763901"/>
                <a:gd name="connsiteX3" fmla="*/ 1914525 w 5077377"/>
                <a:gd name="connsiteY3" fmla="*/ 1085850 h 1763901"/>
                <a:gd name="connsiteX4" fmla="*/ 200025 w 5077377"/>
                <a:gd name="connsiteY4" fmla="*/ 723900 h 1763901"/>
                <a:gd name="connsiteX5" fmla="*/ 323850 w 5077377"/>
                <a:gd name="connsiteY5" fmla="*/ 533400 h 1763901"/>
                <a:gd name="connsiteX6" fmla="*/ 0 w 5077377"/>
                <a:gd name="connsiteY6" fmla="*/ 485775 h 1763901"/>
                <a:gd name="connsiteX7" fmla="*/ 590550 w 5077377"/>
                <a:gd name="connsiteY7" fmla="*/ 266700 h 1763901"/>
                <a:gd name="connsiteX8" fmla="*/ 1495425 w 5077377"/>
                <a:gd name="connsiteY8" fmla="*/ 504825 h 1763901"/>
                <a:gd name="connsiteX9" fmla="*/ 2257425 w 5077377"/>
                <a:gd name="connsiteY9" fmla="*/ 409575 h 1763901"/>
                <a:gd name="connsiteX10" fmla="*/ 2171700 w 5077377"/>
                <a:gd name="connsiteY10" fmla="*/ 409575 h 1763901"/>
                <a:gd name="connsiteX11" fmla="*/ 1476375 w 5077377"/>
                <a:gd name="connsiteY11" fmla="*/ 361950 h 1763901"/>
                <a:gd name="connsiteX12" fmla="*/ 1362075 w 5077377"/>
                <a:gd name="connsiteY12" fmla="*/ 85725 h 1763901"/>
                <a:gd name="connsiteX13" fmla="*/ 2333625 w 5077377"/>
                <a:gd name="connsiteY13" fmla="*/ 0 h 1763901"/>
                <a:gd name="connsiteX14" fmla="*/ 3700421 w 5077377"/>
                <a:gd name="connsiteY14" fmla="*/ 82578 h 1763901"/>
                <a:gd name="connsiteX15" fmla="*/ 4973541 w 5077377"/>
                <a:gd name="connsiteY15" fmla="*/ 694580 h 1763901"/>
                <a:gd name="connsiteX0" fmla="*/ 4973541 w 5077377"/>
                <a:gd name="connsiteY0" fmla="*/ 775793 h 1845114"/>
                <a:gd name="connsiteX1" fmla="*/ 4848225 w 5077377"/>
                <a:gd name="connsiteY1" fmla="*/ 1833813 h 1845114"/>
                <a:gd name="connsiteX2" fmla="*/ 2238375 w 5077377"/>
                <a:gd name="connsiteY2" fmla="*/ 1300413 h 1845114"/>
                <a:gd name="connsiteX3" fmla="*/ 1914525 w 5077377"/>
                <a:gd name="connsiteY3" fmla="*/ 1167063 h 1845114"/>
                <a:gd name="connsiteX4" fmla="*/ 200025 w 5077377"/>
                <a:gd name="connsiteY4" fmla="*/ 805113 h 1845114"/>
                <a:gd name="connsiteX5" fmla="*/ 323850 w 5077377"/>
                <a:gd name="connsiteY5" fmla="*/ 614613 h 1845114"/>
                <a:gd name="connsiteX6" fmla="*/ 0 w 5077377"/>
                <a:gd name="connsiteY6" fmla="*/ 566988 h 1845114"/>
                <a:gd name="connsiteX7" fmla="*/ 590550 w 5077377"/>
                <a:gd name="connsiteY7" fmla="*/ 347913 h 1845114"/>
                <a:gd name="connsiteX8" fmla="*/ 1495425 w 5077377"/>
                <a:gd name="connsiteY8" fmla="*/ 586038 h 1845114"/>
                <a:gd name="connsiteX9" fmla="*/ 2257425 w 5077377"/>
                <a:gd name="connsiteY9" fmla="*/ 490788 h 1845114"/>
                <a:gd name="connsiteX10" fmla="*/ 2171700 w 5077377"/>
                <a:gd name="connsiteY10" fmla="*/ 490788 h 1845114"/>
                <a:gd name="connsiteX11" fmla="*/ 1476375 w 5077377"/>
                <a:gd name="connsiteY11" fmla="*/ 443163 h 1845114"/>
                <a:gd name="connsiteX12" fmla="*/ 1362075 w 5077377"/>
                <a:gd name="connsiteY12" fmla="*/ 166938 h 1845114"/>
                <a:gd name="connsiteX13" fmla="*/ 2333625 w 5077377"/>
                <a:gd name="connsiteY13" fmla="*/ 81213 h 1845114"/>
                <a:gd name="connsiteX14" fmla="*/ 3700421 w 5077377"/>
                <a:gd name="connsiteY14" fmla="*/ 163791 h 1845114"/>
                <a:gd name="connsiteX15" fmla="*/ 4973541 w 5077377"/>
                <a:gd name="connsiteY15" fmla="*/ 775793 h 1845114"/>
                <a:gd name="connsiteX0" fmla="*/ 4973541 w 5077377"/>
                <a:gd name="connsiteY0" fmla="*/ 771984 h 1841305"/>
                <a:gd name="connsiteX1" fmla="*/ 4848225 w 5077377"/>
                <a:gd name="connsiteY1" fmla="*/ 1830004 h 1841305"/>
                <a:gd name="connsiteX2" fmla="*/ 2238375 w 5077377"/>
                <a:gd name="connsiteY2" fmla="*/ 1296604 h 1841305"/>
                <a:gd name="connsiteX3" fmla="*/ 1914525 w 5077377"/>
                <a:gd name="connsiteY3" fmla="*/ 1163254 h 1841305"/>
                <a:gd name="connsiteX4" fmla="*/ 200025 w 5077377"/>
                <a:gd name="connsiteY4" fmla="*/ 801304 h 1841305"/>
                <a:gd name="connsiteX5" fmla="*/ 323850 w 5077377"/>
                <a:gd name="connsiteY5" fmla="*/ 610804 h 1841305"/>
                <a:gd name="connsiteX6" fmla="*/ 0 w 5077377"/>
                <a:gd name="connsiteY6" fmla="*/ 563179 h 1841305"/>
                <a:gd name="connsiteX7" fmla="*/ 590550 w 5077377"/>
                <a:gd name="connsiteY7" fmla="*/ 344104 h 1841305"/>
                <a:gd name="connsiteX8" fmla="*/ 1495425 w 5077377"/>
                <a:gd name="connsiteY8" fmla="*/ 582229 h 1841305"/>
                <a:gd name="connsiteX9" fmla="*/ 2257425 w 5077377"/>
                <a:gd name="connsiteY9" fmla="*/ 486979 h 1841305"/>
                <a:gd name="connsiteX10" fmla="*/ 2171700 w 5077377"/>
                <a:gd name="connsiteY10" fmla="*/ 486979 h 1841305"/>
                <a:gd name="connsiteX11" fmla="*/ 1476375 w 5077377"/>
                <a:gd name="connsiteY11" fmla="*/ 439354 h 1841305"/>
                <a:gd name="connsiteX12" fmla="*/ 1362075 w 5077377"/>
                <a:gd name="connsiteY12" fmla="*/ 163129 h 1841305"/>
                <a:gd name="connsiteX13" fmla="*/ 2345552 w 5077377"/>
                <a:gd name="connsiteY13" fmla="*/ 89331 h 1841305"/>
                <a:gd name="connsiteX14" fmla="*/ 3700421 w 5077377"/>
                <a:gd name="connsiteY14" fmla="*/ 159982 h 1841305"/>
                <a:gd name="connsiteX15" fmla="*/ 4973541 w 5077377"/>
                <a:gd name="connsiteY15" fmla="*/ 771984 h 1841305"/>
                <a:gd name="connsiteX0" fmla="*/ 4973541 w 5077377"/>
                <a:gd name="connsiteY0" fmla="*/ 814026 h 1883347"/>
                <a:gd name="connsiteX1" fmla="*/ 4848225 w 5077377"/>
                <a:gd name="connsiteY1" fmla="*/ 1872046 h 1883347"/>
                <a:gd name="connsiteX2" fmla="*/ 2238375 w 5077377"/>
                <a:gd name="connsiteY2" fmla="*/ 1338646 h 1883347"/>
                <a:gd name="connsiteX3" fmla="*/ 1914525 w 5077377"/>
                <a:gd name="connsiteY3" fmla="*/ 1205296 h 1883347"/>
                <a:gd name="connsiteX4" fmla="*/ 200025 w 5077377"/>
                <a:gd name="connsiteY4" fmla="*/ 843346 h 1883347"/>
                <a:gd name="connsiteX5" fmla="*/ 323850 w 5077377"/>
                <a:gd name="connsiteY5" fmla="*/ 652846 h 1883347"/>
                <a:gd name="connsiteX6" fmla="*/ 0 w 5077377"/>
                <a:gd name="connsiteY6" fmla="*/ 605221 h 1883347"/>
                <a:gd name="connsiteX7" fmla="*/ 590550 w 5077377"/>
                <a:gd name="connsiteY7" fmla="*/ 386146 h 1883347"/>
                <a:gd name="connsiteX8" fmla="*/ 1495425 w 5077377"/>
                <a:gd name="connsiteY8" fmla="*/ 624271 h 1883347"/>
                <a:gd name="connsiteX9" fmla="*/ 2257425 w 5077377"/>
                <a:gd name="connsiteY9" fmla="*/ 529021 h 1883347"/>
                <a:gd name="connsiteX10" fmla="*/ 2171700 w 5077377"/>
                <a:gd name="connsiteY10" fmla="*/ 529021 h 1883347"/>
                <a:gd name="connsiteX11" fmla="*/ 1476375 w 5077377"/>
                <a:gd name="connsiteY11" fmla="*/ 481396 h 1883347"/>
                <a:gd name="connsiteX12" fmla="*/ 1362075 w 5077377"/>
                <a:gd name="connsiteY12" fmla="*/ 205171 h 1883347"/>
                <a:gd name="connsiteX13" fmla="*/ 2345552 w 5077377"/>
                <a:gd name="connsiteY13" fmla="*/ 131373 h 1883347"/>
                <a:gd name="connsiteX14" fmla="*/ 3700421 w 5077377"/>
                <a:gd name="connsiteY14" fmla="*/ 202024 h 1883347"/>
                <a:gd name="connsiteX15" fmla="*/ 4973541 w 5077377"/>
                <a:gd name="connsiteY15" fmla="*/ 814026 h 1883347"/>
                <a:gd name="connsiteX0" fmla="*/ 4973541 w 5077377"/>
                <a:gd name="connsiteY0" fmla="*/ 814026 h 1883347"/>
                <a:gd name="connsiteX1" fmla="*/ 4848225 w 5077377"/>
                <a:gd name="connsiteY1" fmla="*/ 1872046 h 1883347"/>
                <a:gd name="connsiteX2" fmla="*/ 2238375 w 5077377"/>
                <a:gd name="connsiteY2" fmla="*/ 1338646 h 1883347"/>
                <a:gd name="connsiteX3" fmla="*/ 1914525 w 5077377"/>
                <a:gd name="connsiteY3" fmla="*/ 1205296 h 1883347"/>
                <a:gd name="connsiteX4" fmla="*/ 200025 w 5077377"/>
                <a:gd name="connsiteY4" fmla="*/ 843346 h 1883347"/>
                <a:gd name="connsiteX5" fmla="*/ 323850 w 5077377"/>
                <a:gd name="connsiteY5" fmla="*/ 652846 h 1883347"/>
                <a:gd name="connsiteX6" fmla="*/ 0 w 5077377"/>
                <a:gd name="connsiteY6" fmla="*/ 605221 h 1883347"/>
                <a:gd name="connsiteX7" fmla="*/ 590550 w 5077377"/>
                <a:gd name="connsiteY7" fmla="*/ 386146 h 1883347"/>
                <a:gd name="connsiteX8" fmla="*/ 1495425 w 5077377"/>
                <a:gd name="connsiteY8" fmla="*/ 624271 h 1883347"/>
                <a:gd name="connsiteX9" fmla="*/ 2257425 w 5077377"/>
                <a:gd name="connsiteY9" fmla="*/ 529021 h 1883347"/>
                <a:gd name="connsiteX10" fmla="*/ 2171700 w 5077377"/>
                <a:gd name="connsiteY10" fmla="*/ 529021 h 1883347"/>
                <a:gd name="connsiteX11" fmla="*/ 1476375 w 5077377"/>
                <a:gd name="connsiteY11" fmla="*/ 481396 h 1883347"/>
                <a:gd name="connsiteX12" fmla="*/ 1362075 w 5077377"/>
                <a:gd name="connsiteY12" fmla="*/ 205171 h 1883347"/>
                <a:gd name="connsiteX13" fmla="*/ 2345552 w 5077377"/>
                <a:gd name="connsiteY13" fmla="*/ 131373 h 1883347"/>
                <a:gd name="connsiteX14" fmla="*/ 3700421 w 5077377"/>
                <a:gd name="connsiteY14" fmla="*/ 202024 h 1883347"/>
                <a:gd name="connsiteX15" fmla="*/ 4973541 w 5077377"/>
                <a:gd name="connsiteY15" fmla="*/ 814026 h 1883347"/>
                <a:gd name="connsiteX0" fmla="*/ 4973541 w 5077377"/>
                <a:gd name="connsiteY0" fmla="*/ 814026 h 1883347"/>
                <a:gd name="connsiteX1" fmla="*/ 4848225 w 5077377"/>
                <a:gd name="connsiteY1" fmla="*/ 1872046 h 1883347"/>
                <a:gd name="connsiteX2" fmla="*/ 2238375 w 5077377"/>
                <a:gd name="connsiteY2" fmla="*/ 1338646 h 1883347"/>
                <a:gd name="connsiteX3" fmla="*/ 1914525 w 5077377"/>
                <a:gd name="connsiteY3" fmla="*/ 1205296 h 1883347"/>
                <a:gd name="connsiteX4" fmla="*/ 200025 w 5077377"/>
                <a:gd name="connsiteY4" fmla="*/ 843346 h 1883347"/>
                <a:gd name="connsiteX5" fmla="*/ 323850 w 5077377"/>
                <a:gd name="connsiteY5" fmla="*/ 652846 h 1883347"/>
                <a:gd name="connsiteX6" fmla="*/ 0 w 5077377"/>
                <a:gd name="connsiteY6" fmla="*/ 605221 h 1883347"/>
                <a:gd name="connsiteX7" fmla="*/ 590550 w 5077377"/>
                <a:gd name="connsiteY7" fmla="*/ 386146 h 1883347"/>
                <a:gd name="connsiteX8" fmla="*/ 1495425 w 5077377"/>
                <a:gd name="connsiteY8" fmla="*/ 624271 h 1883347"/>
                <a:gd name="connsiteX9" fmla="*/ 2257425 w 5077377"/>
                <a:gd name="connsiteY9" fmla="*/ 529021 h 1883347"/>
                <a:gd name="connsiteX10" fmla="*/ 2171700 w 5077377"/>
                <a:gd name="connsiteY10" fmla="*/ 529021 h 1883347"/>
                <a:gd name="connsiteX11" fmla="*/ 1476375 w 5077377"/>
                <a:gd name="connsiteY11" fmla="*/ 481396 h 1883347"/>
                <a:gd name="connsiteX12" fmla="*/ 1362075 w 5077377"/>
                <a:gd name="connsiteY12" fmla="*/ 205171 h 1883347"/>
                <a:gd name="connsiteX13" fmla="*/ 2345552 w 5077377"/>
                <a:gd name="connsiteY13" fmla="*/ 131373 h 1883347"/>
                <a:gd name="connsiteX14" fmla="*/ 3700421 w 5077377"/>
                <a:gd name="connsiteY14" fmla="*/ 202024 h 1883347"/>
                <a:gd name="connsiteX15" fmla="*/ 4973541 w 5077377"/>
                <a:gd name="connsiteY15" fmla="*/ 814026 h 1883347"/>
                <a:gd name="connsiteX0" fmla="*/ 4973541 w 5077377"/>
                <a:gd name="connsiteY0" fmla="*/ 814026 h 1883347"/>
                <a:gd name="connsiteX1" fmla="*/ 4848225 w 5077377"/>
                <a:gd name="connsiteY1" fmla="*/ 1872046 h 1883347"/>
                <a:gd name="connsiteX2" fmla="*/ 2238375 w 5077377"/>
                <a:gd name="connsiteY2" fmla="*/ 1338646 h 1883347"/>
                <a:gd name="connsiteX3" fmla="*/ 1914525 w 5077377"/>
                <a:gd name="connsiteY3" fmla="*/ 1205296 h 1883347"/>
                <a:gd name="connsiteX4" fmla="*/ 200025 w 5077377"/>
                <a:gd name="connsiteY4" fmla="*/ 843346 h 1883347"/>
                <a:gd name="connsiteX5" fmla="*/ 323850 w 5077377"/>
                <a:gd name="connsiteY5" fmla="*/ 652846 h 1883347"/>
                <a:gd name="connsiteX6" fmla="*/ 0 w 5077377"/>
                <a:gd name="connsiteY6" fmla="*/ 605221 h 1883347"/>
                <a:gd name="connsiteX7" fmla="*/ 590550 w 5077377"/>
                <a:gd name="connsiteY7" fmla="*/ 386146 h 1883347"/>
                <a:gd name="connsiteX8" fmla="*/ 1495425 w 5077377"/>
                <a:gd name="connsiteY8" fmla="*/ 624271 h 1883347"/>
                <a:gd name="connsiteX9" fmla="*/ 2257425 w 5077377"/>
                <a:gd name="connsiteY9" fmla="*/ 529021 h 1883347"/>
                <a:gd name="connsiteX10" fmla="*/ 2171700 w 5077377"/>
                <a:gd name="connsiteY10" fmla="*/ 529021 h 1883347"/>
                <a:gd name="connsiteX11" fmla="*/ 1476375 w 5077377"/>
                <a:gd name="connsiteY11" fmla="*/ 481396 h 1883347"/>
                <a:gd name="connsiteX12" fmla="*/ 1409783 w 5077377"/>
                <a:gd name="connsiteY12" fmla="*/ 165415 h 1883347"/>
                <a:gd name="connsiteX13" fmla="*/ 2345552 w 5077377"/>
                <a:gd name="connsiteY13" fmla="*/ 131373 h 1883347"/>
                <a:gd name="connsiteX14" fmla="*/ 3700421 w 5077377"/>
                <a:gd name="connsiteY14" fmla="*/ 202024 h 1883347"/>
                <a:gd name="connsiteX15" fmla="*/ 4973541 w 5077377"/>
                <a:gd name="connsiteY15" fmla="*/ 814026 h 1883347"/>
                <a:gd name="connsiteX0" fmla="*/ 4973541 w 5077377"/>
                <a:gd name="connsiteY0" fmla="*/ 814026 h 1883347"/>
                <a:gd name="connsiteX1" fmla="*/ 4848225 w 5077377"/>
                <a:gd name="connsiteY1" fmla="*/ 1872046 h 1883347"/>
                <a:gd name="connsiteX2" fmla="*/ 2238375 w 5077377"/>
                <a:gd name="connsiteY2" fmla="*/ 1338646 h 1883347"/>
                <a:gd name="connsiteX3" fmla="*/ 1914525 w 5077377"/>
                <a:gd name="connsiteY3" fmla="*/ 1205296 h 1883347"/>
                <a:gd name="connsiteX4" fmla="*/ 200025 w 5077377"/>
                <a:gd name="connsiteY4" fmla="*/ 843346 h 1883347"/>
                <a:gd name="connsiteX5" fmla="*/ 323850 w 5077377"/>
                <a:gd name="connsiteY5" fmla="*/ 652846 h 1883347"/>
                <a:gd name="connsiteX6" fmla="*/ 0 w 5077377"/>
                <a:gd name="connsiteY6" fmla="*/ 605221 h 1883347"/>
                <a:gd name="connsiteX7" fmla="*/ 590550 w 5077377"/>
                <a:gd name="connsiteY7" fmla="*/ 386146 h 1883347"/>
                <a:gd name="connsiteX8" fmla="*/ 1495425 w 5077377"/>
                <a:gd name="connsiteY8" fmla="*/ 624271 h 1883347"/>
                <a:gd name="connsiteX9" fmla="*/ 2257425 w 5077377"/>
                <a:gd name="connsiteY9" fmla="*/ 529021 h 1883347"/>
                <a:gd name="connsiteX10" fmla="*/ 2171700 w 5077377"/>
                <a:gd name="connsiteY10" fmla="*/ 529021 h 1883347"/>
                <a:gd name="connsiteX11" fmla="*/ 1476375 w 5077377"/>
                <a:gd name="connsiteY11" fmla="*/ 481396 h 1883347"/>
                <a:gd name="connsiteX12" fmla="*/ 1409783 w 5077377"/>
                <a:gd name="connsiteY12" fmla="*/ 165415 h 1883347"/>
                <a:gd name="connsiteX13" fmla="*/ 2345552 w 5077377"/>
                <a:gd name="connsiteY13" fmla="*/ 131373 h 1883347"/>
                <a:gd name="connsiteX14" fmla="*/ 3700421 w 5077377"/>
                <a:gd name="connsiteY14" fmla="*/ 202024 h 1883347"/>
                <a:gd name="connsiteX15" fmla="*/ 4973541 w 5077377"/>
                <a:gd name="connsiteY15" fmla="*/ 814026 h 1883347"/>
                <a:gd name="connsiteX0" fmla="*/ 4973541 w 5077377"/>
                <a:gd name="connsiteY0" fmla="*/ 814026 h 1883347"/>
                <a:gd name="connsiteX1" fmla="*/ 4848225 w 5077377"/>
                <a:gd name="connsiteY1" fmla="*/ 1872046 h 1883347"/>
                <a:gd name="connsiteX2" fmla="*/ 2238375 w 5077377"/>
                <a:gd name="connsiteY2" fmla="*/ 1338646 h 1883347"/>
                <a:gd name="connsiteX3" fmla="*/ 1914525 w 5077377"/>
                <a:gd name="connsiteY3" fmla="*/ 1205296 h 1883347"/>
                <a:gd name="connsiteX4" fmla="*/ 200025 w 5077377"/>
                <a:gd name="connsiteY4" fmla="*/ 843346 h 1883347"/>
                <a:gd name="connsiteX5" fmla="*/ 323850 w 5077377"/>
                <a:gd name="connsiteY5" fmla="*/ 652846 h 1883347"/>
                <a:gd name="connsiteX6" fmla="*/ 0 w 5077377"/>
                <a:gd name="connsiteY6" fmla="*/ 605221 h 1883347"/>
                <a:gd name="connsiteX7" fmla="*/ 590550 w 5077377"/>
                <a:gd name="connsiteY7" fmla="*/ 386146 h 1883347"/>
                <a:gd name="connsiteX8" fmla="*/ 1495425 w 5077377"/>
                <a:gd name="connsiteY8" fmla="*/ 624271 h 1883347"/>
                <a:gd name="connsiteX9" fmla="*/ 2257425 w 5077377"/>
                <a:gd name="connsiteY9" fmla="*/ 529021 h 1883347"/>
                <a:gd name="connsiteX10" fmla="*/ 2171700 w 5077377"/>
                <a:gd name="connsiteY10" fmla="*/ 529021 h 1883347"/>
                <a:gd name="connsiteX11" fmla="*/ 1476375 w 5077377"/>
                <a:gd name="connsiteY11" fmla="*/ 481396 h 1883347"/>
                <a:gd name="connsiteX12" fmla="*/ 1409783 w 5077377"/>
                <a:gd name="connsiteY12" fmla="*/ 165415 h 1883347"/>
                <a:gd name="connsiteX13" fmla="*/ 2345552 w 5077377"/>
                <a:gd name="connsiteY13" fmla="*/ 131373 h 1883347"/>
                <a:gd name="connsiteX14" fmla="*/ 3700421 w 5077377"/>
                <a:gd name="connsiteY14" fmla="*/ 202024 h 1883347"/>
                <a:gd name="connsiteX15" fmla="*/ 4973541 w 5077377"/>
                <a:gd name="connsiteY15" fmla="*/ 814026 h 1883347"/>
                <a:gd name="connsiteX0" fmla="*/ 4973541 w 5077377"/>
                <a:gd name="connsiteY0" fmla="*/ 814026 h 1883347"/>
                <a:gd name="connsiteX1" fmla="*/ 4848225 w 5077377"/>
                <a:gd name="connsiteY1" fmla="*/ 1872046 h 1883347"/>
                <a:gd name="connsiteX2" fmla="*/ 2238375 w 5077377"/>
                <a:gd name="connsiteY2" fmla="*/ 1338646 h 1883347"/>
                <a:gd name="connsiteX3" fmla="*/ 1914525 w 5077377"/>
                <a:gd name="connsiteY3" fmla="*/ 1205296 h 1883347"/>
                <a:gd name="connsiteX4" fmla="*/ 200025 w 5077377"/>
                <a:gd name="connsiteY4" fmla="*/ 843346 h 1883347"/>
                <a:gd name="connsiteX5" fmla="*/ 323850 w 5077377"/>
                <a:gd name="connsiteY5" fmla="*/ 652846 h 1883347"/>
                <a:gd name="connsiteX6" fmla="*/ 0 w 5077377"/>
                <a:gd name="connsiteY6" fmla="*/ 605221 h 1883347"/>
                <a:gd name="connsiteX7" fmla="*/ 590550 w 5077377"/>
                <a:gd name="connsiteY7" fmla="*/ 386146 h 1883347"/>
                <a:gd name="connsiteX8" fmla="*/ 1495425 w 5077377"/>
                <a:gd name="connsiteY8" fmla="*/ 624271 h 1883347"/>
                <a:gd name="connsiteX9" fmla="*/ 2257425 w 5077377"/>
                <a:gd name="connsiteY9" fmla="*/ 529021 h 1883347"/>
                <a:gd name="connsiteX10" fmla="*/ 2171700 w 5077377"/>
                <a:gd name="connsiteY10" fmla="*/ 529021 h 1883347"/>
                <a:gd name="connsiteX11" fmla="*/ 1476375 w 5077377"/>
                <a:gd name="connsiteY11" fmla="*/ 481396 h 1883347"/>
                <a:gd name="connsiteX12" fmla="*/ 1409783 w 5077377"/>
                <a:gd name="connsiteY12" fmla="*/ 165415 h 1883347"/>
                <a:gd name="connsiteX13" fmla="*/ 2345552 w 5077377"/>
                <a:gd name="connsiteY13" fmla="*/ 131373 h 1883347"/>
                <a:gd name="connsiteX14" fmla="*/ 3700421 w 5077377"/>
                <a:gd name="connsiteY14" fmla="*/ 202024 h 1883347"/>
                <a:gd name="connsiteX15" fmla="*/ 4973541 w 5077377"/>
                <a:gd name="connsiteY15" fmla="*/ 814026 h 1883347"/>
                <a:gd name="connsiteX0" fmla="*/ 4973541 w 5077377"/>
                <a:gd name="connsiteY0" fmla="*/ 814026 h 1883347"/>
                <a:gd name="connsiteX1" fmla="*/ 4848225 w 5077377"/>
                <a:gd name="connsiteY1" fmla="*/ 1872046 h 1883347"/>
                <a:gd name="connsiteX2" fmla="*/ 2238375 w 5077377"/>
                <a:gd name="connsiteY2" fmla="*/ 1338646 h 1883347"/>
                <a:gd name="connsiteX3" fmla="*/ 1914525 w 5077377"/>
                <a:gd name="connsiteY3" fmla="*/ 1205296 h 1883347"/>
                <a:gd name="connsiteX4" fmla="*/ 200025 w 5077377"/>
                <a:gd name="connsiteY4" fmla="*/ 843346 h 1883347"/>
                <a:gd name="connsiteX5" fmla="*/ 323850 w 5077377"/>
                <a:gd name="connsiteY5" fmla="*/ 652846 h 1883347"/>
                <a:gd name="connsiteX6" fmla="*/ 0 w 5077377"/>
                <a:gd name="connsiteY6" fmla="*/ 605221 h 1883347"/>
                <a:gd name="connsiteX7" fmla="*/ 590550 w 5077377"/>
                <a:gd name="connsiteY7" fmla="*/ 386146 h 1883347"/>
                <a:gd name="connsiteX8" fmla="*/ 1495425 w 5077377"/>
                <a:gd name="connsiteY8" fmla="*/ 624271 h 1883347"/>
                <a:gd name="connsiteX9" fmla="*/ 2257425 w 5077377"/>
                <a:gd name="connsiteY9" fmla="*/ 529021 h 1883347"/>
                <a:gd name="connsiteX10" fmla="*/ 2171700 w 5077377"/>
                <a:gd name="connsiteY10" fmla="*/ 529021 h 1883347"/>
                <a:gd name="connsiteX11" fmla="*/ 1659255 w 5077377"/>
                <a:gd name="connsiteY11" fmla="*/ 517177 h 1883347"/>
                <a:gd name="connsiteX12" fmla="*/ 1409783 w 5077377"/>
                <a:gd name="connsiteY12" fmla="*/ 165415 h 1883347"/>
                <a:gd name="connsiteX13" fmla="*/ 2345552 w 5077377"/>
                <a:gd name="connsiteY13" fmla="*/ 131373 h 1883347"/>
                <a:gd name="connsiteX14" fmla="*/ 3700421 w 5077377"/>
                <a:gd name="connsiteY14" fmla="*/ 202024 h 1883347"/>
                <a:gd name="connsiteX15" fmla="*/ 4973541 w 5077377"/>
                <a:gd name="connsiteY15" fmla="*/ 814026 h 1883347"/>
                <a:gd name="connsiteX0" fmla="*/ 4973541 w 5077377"/>
                <a:gd name="connsiteY0" fmla="*/ 814026 h 1883347"/>
                <a:gd name="connsiteX1" fmla="*/ 4848225 w 5077377"/>
                <a:gd name="connsiteY1" fmla="*/ 1872046 h 1883347"/>
                <a:gd name="connsiteX2" fmla="*/ 2238375 w 5077377"/>
                <a:gd name="connsiteY2" fmla="*/ 1338646 h 1883347"/>
                <a:gd name="connsiteX3" fmla="*/ 1914525 w 5077377"/>
                <a:gd name="connsiteY3" fmla="*/ 1205296 h 1883347"/>
                <a:gd name="connsiteX4" fmla="*/ 200025 w 5077377"/>
                <a:gd name="connsiteY4" fmla="*/ 843346 h 1883347"/>
                <a:gd name="connsiteX5" fmla="*/ 323850 w 5077377"/>
                <a:gd name="connsiteY5" fmla="*/ 652846 h 1883347"/>
                <a:gd name="connsiteX6" fmla="*/ 0 w 5077377"/>
                <a:gd name="connsiteY6" fmla="*/ 605221 h 1883347"/>
                <a:gd name="connsiteX7" fmla="*/ 590550 w 5077377"/>
                <a:gd name="connsiteY7" fmla="*/ 386146 h 1883347"/>
                <a:gd name="connsiteX8" fmla="*/ 1495425 w 5077377"/>
                <a:gd name="connsiteY8" fmla="*/ 624271 h 1883347"/>
                <a:gd name="connsiteX9" fmla="*/ 2257425 w 5077377"/>
                <a:gd name="connsiteY9" fmla="*/ 529021 h 1883347"/>
                <a:gd name="connsiteX10" fmla="*/ 2171700 w 5077377"/>
                <a:gd name="connsiteY10" fmla="*/ 529021 h 1883347"/>
                <a:gd name="connsiteX11" fmla="*/ 1659255 w 5077377"/>
                <a:gd name="connsiteY11" fmla="*/ 517177 h 1883347"/>
                <a:gd name="connsiteX12" fmla="*/ 1409783 w 5077377"/>
                <a:gd name="connsiteY12" fmla="*/ 165415 h 1883347"/>
                <a:gd name="connsiteX13" fmla="*/ 2345552 w 5077377"/>
                <a:gd name="connsiteY13" fmla="*/ 131373 h 1883347"/>
                <a:gd name="connsiteX14" fmla="*/ 3700421 w 5077377"/>
                <a:gd name="connsiteY14" fmla="*/ 202024 h 1883347"/>
                <a:gd name="connsiteX15" fmla="*/ 4973541 w 5077377"/>
                <a:gd name="connsiteY15" fmla="*/ 814026 h 1883347"/>
                <a:gd name="connsiteX0" fmla="*/ 4973541 w 5077377"/>
                <a:gd name="connsiteY0" fmla="*/ 814026 h 1883347"/>
                <a:gd name="connsiteX1" fmla="*/ 4848225 w 5077377"/>
                <a:gd name="connsiteY1" fmla="*/ 1872046 h 1883347"/>
                <a:gd name="connsiteX2" fmla="*/ 2238375 w 5077377"/>
                <a:gd name="connsiteY2" fmla="*/ 1338646 h 1883347"/>
                <a:gd name="connsiteX3" fmla="*/ 1914525 w 5077377"/>
                <a:gd name="connsiteY3" fmla="*/ 1205296 h 1883347"/>
                <a:gd name="connsiteX4" fmla="*/ 200025 w 5077377"/>
                <a:gd name="connsiteY4" fmla="*/ 843346 h 1883347"/>
                <a:gd name="connsiteX5" fmla="*/ 323850 w 5077377"/>
                <a:gd name="connsiteY5" fmla="*/ 652846 h 1883347"/>
                <a:gd name="connsiteX6" fmla="*/ 0 w 5077377"/>
                <a:gd name="connsiteY6" fmla="*/ 605221 h 1883347"/>
                <a:gd name="connsiteX7" fmla="*/ 590550 w 5077377"/>
                <a:gd name="connsiteY7" fmla="*/ 386146 h 1883347"/>
                <a:gd name="connsiteX8" fmla="*/ 1495425 w 5077377"/>
                <a:gd name="connsiteY8" fmla="*/ 624271 h 1883347"/>
                <a:gd name="connsiteX9" fmla="*/ 2257425 w 5077377"/>
                <a:gd name="connsiteY9" fmla="*/ 529021 h 1883347"/>
                <a:gd name="connsiteX10" fmla="*/ 1659255 w 5077377"/>
                <a:gd name="connsiteY10" fmla="*/ 517177 h 1883347"/>
                <a:gd name="connsiteX11" fmla="*/ 1409783 w 5077377"/>
                <a:gd name="connsiteY11" fmla="*/ 165415 h 1883347"/>
                <a:gd name="connsiteX12" fmla="*/ 2345552 w 5077377"/>
                <a:gd name="connsiteY12" fmla="*/ 131373 h 1883347"/>
                <a:gd name="connsiteX13" fmla="*/ 3700421 w 5077377"/>
                <a:gd name="connsiteY13" fmla="*/ 202024 h 1883347"/>
                <a:gd name="connsiteX14" fmla="*/ 4973541 w 5077377"/>
                <a:gd name="connsiteY14" fmla="*/ 814026 h 1883347"/>
                <a:gd name="connsiteX0" fmla="*/ 4973541 w 5077377"/>
                <a:gd name="connsiteY0" fmla="*/ 814026 h 1883347"/>
                <a:gd name="connsiteX1" fmla="*/ 4848225 w 5077377"/>
                <a:gd name="connsiteY1" fmla="*/ 1872046 h 1883347"/>
                <a:gd name="connsiteX2" fmla="*/ 2238375 w 5077377"/>
                <a:gd name="connsiteY2" fmla="*/ 1338646 h 1883347"/>
                <a:gd name="connsiteX3" fmla="*/ 1914525 w 5077377"/>
                <a:gd name="connsiteY3" fmla="*/ 1205296 h 1883347"/>
                <a:gd name="connsiteX4" fmla="*/ 200025 w 5077377"/>
                <a:gd name="connsiteY4" fmla="*/ 843346 h 1883347"/>
                <a:gd name="connsiteX5" fmla="*/ 323850 w 5077377"/>
                <a:gd name="connsiteY5" fmla="*/ 652846 h 1883347"/>
                <a:gd name="connsiteX6" fmla="*/ 0 w 5077377"/>
                <a:gd name="connsiteY6" fmla="*/ 605221 h 1883347"/>
                <a:gd name="connsiteX7" fmla="*/ 590550 w 5077377"/>
                <a:gd name="connsiteY7" fmla="*/ 386146 h 1883347"/>
                <a:gd name="connsiteX8" fmla="*/ 1495425 w 5077377"/>
                <a:gd name="connsiteY8" fmla="*/ 624271 h 1883347"/>
                <a:gd name="connsiteX9" fmla="*/ 2225620 w 5077377"/>
                <a:gd name="connsiteY9" fmla="*/ 513119 h 1883347"/>
                <a:gd name="connsiteX10" fmla="*/ 1659255 w 5077377"/>
                <a:gd name="connsiteY10" fmla="*/ 517177 h 1883347"/>
                <a:gd name="connsiteX11" fmla="*/ 1409783 w 5077377"/>
                <a:gd name="connsiteY11" fmla="*/ 165415 h 1883347"/>
                <a:gd name="connsiteX12" fmla="*/ 2345552 w 5077377"/>
                <a:gd name="connsiteY12" fmla="*/ 131373 h 1883347"/>
                <a:gd name="connsiteX13" fmla="*/ 3700421 w 5077377"/>
                <a:gd name="connsiteY13" fmla="*/ 202024 h 1883347"/>
                <a:gd name="connsiteX14" fmla="*/ 4973541 w 5077377"/>
                <a:gd name="connsiteY14" fmla="*/ 814026 h 1883347"/>
                <a:gd name="connsiteX0" fmla="*/ 4973541 w 5077377"/>
                <a:gd name="connsiteY0" fmla="*/ 814026 h 1883347"/>
                <a:gd name="connsiteX1" fmla="*/ 4848225 w 5077377"/>
                <a:gd name="connsiteY1" fmla="*/ 1872046 h 1883347"/>
                <a:gd name="connsiteX2" fmla="*/ 2238375 w 5077377"/>
                <a:gd name="connsiteY2" fmla="*/ 1338646 h 1883347"/>
                <a:gd name="connsiteX3" fmla="*/ 1914525 w 5077377"/>
                <a:gd name="connsiteY3" fmla="*/ 1205296 h 1883347"/>
                <a:gd name="connsiteX4" fmla="*/ 200025 w 5077377"/>
                <a:gd name="connsiteY4" fmla="*/ 843346 h 1883347"/>
                <a:gd name="connsiteX5" fmla="*/ 323850 w 5077377"/>
                <a:gd name="connsiteY5" fmla="*/ 652846 h 1883347"/>
                <a:gd name="connsiteX6" fmla="*/ 0 w 5077377"/>
                <a:gd name="connsiteY6" fmla="*/ 605221 h 1883347"/>
                <a:gd name="connsiteX7" fmla="*/ 590550 w 5077377"/>
                <a:gd name="connsiteY7" fmla="*/ 386146 h 1883347"/>
                <a:gd name="connsiteX8" fmla="*/ 1495425 w 5077377"/>
                <a:gd name="connsiteY8" fmla="*/ 624271 h 1883347"/>
                <a:gd name="connsiteX9" fmla="*/ 2241522 w 5077377"/>
                <a:gd name="connsiteY9" fmla="*/ 536973 h 1883347"/>
                <a:gd name="connsiteX10" fmla="*/ 1659255 w 5077377"/>
                <a:gd name="connsiteY10" fmla="*/ 517177 h 1883347"/>
                <a:gd name="connsiteX11" fmla="*/ 1409783 w 5077377"/>
                <a:gd name="connsiteY11" fmla="*/ 165415 h 1883347"/>
                <a:gd name="connsiteX12" fmla="*/ 2345552 w 5077377"/>
                <a:gd name="connsiteY12" fmla="*/ 131373 h 1883347"/>
                <a:gd name="connsiteX13" fmla="*/ 3700421 w 5077377"/>
                <a:gd name="connsiteY13" fmla="*/ 202024 h 1883347"/>
                <a:gd name="connsiteX14" fmla="*/ 4973541 w 5077377"/>
                <a:gd name="connsiteY14" fmla="*/ 814026 h 1883347"/>
                <a:gd name="connsiteX0" fmla="*/ 4973541 w 5077377"/>
                <a:gd name="connsiteY0" fmla="*/ 814026 h 1883347"/>
                <a:gd name="connsiteX1" fmla="*/ 4848225 w 5077377"/>
                <a:gd name="connsiteY1" fmla="*/ 1872046 h 1883347"/>
                <a:gd name="connsiteX2" fmla="*/ 2238375 w 5077377"/>
                <a:gd name="connsiteY2" fmla="*/ 1338646 h 1883347"/>
                <a:gd name="connsiteX3" fmla="*/ 1914525 w 5077377"/>
                <a:gd name="connsiteY3" fmla="*/ 1205296 h 1883347"/>
                <a:gd name="connsiteX4" fmla="*/ 200025 w 5077377"/>
                <a:gd name="connsiteY4" fmla="*/ 843346 h 1883347"/>
                <a:gd name="connsiteX5" fmla="*/ 323850 w 5077377"/>
                <a:gd name="connsiteY5" fmla="*/ 652846 h 1883347"/>
                <a:gd name="connsiteX6" fmla="*/ 0 w 5077377"/>
                <a:gd name="connsiteY6" fmla="*/ 605221 h 1883347"/>
                <a:gd name="connsiteX7" fmla="*/ 590550 w 5077377"/>
                <a:gd name="connsiteY7" fmla="*/ 386146 h 1883347"/>
                <a:gd name="connsiteX8" fmla="*/ 1495425 w 5077377"/>
                <a:gd name="connsiteY8" fmla="*/ 624271 h 1883347"/>
                <a:gd name="connsiteX9" fmla="*/ 2241522 w 5077377"/>
                <a:gd name="connsiteY9" fmla="*/ 536973 h 1883347"/>
                <a:gd name="connsiteX10" fmla="*/ 1659255 w 5077377"/>
                <a:gd name="connsiteY10" fmla="*/ 517177 h 1883347"/>
                <a:gd name="connsiteX11" fmla="*/ 1409783 w 5077377"/>
                <a:gd name="connsiteY11" fmla="*/ 165415 h 1883347"/>
                <a:gd name="connsiteX12" fmla="*/ 2345552 w 5077377"/>
                <a:gd name="connsiteY12" fmla="*/ 131373 h 1883347"/>
                <a:gd name="connsiteX13" fmla="*/ 3700421 w 5077377"/>
                <a:gd name="connsiteY13" fmla="*/ 202024 h 1883347"/>
                <a:gd name="connsiteX14" fmla="*/ 4973541 w 5077377"/>
                <a:gd name="connsiteY14" fmla="*/ 814026 h 1883347"/>
                <a:gd name="connsiteX0" fmla="*/ 4973541 w 5077377"/>
                <a:gd name="connsiteY0" fmla="*/ 814026 h 1883347"/>
                <a:gd name="connsiteX1" fmla="*/ 4848225 w 5077377"/>
                <a:gd name="connsiteY1" fmla="*/ 1872046 h 1883347"/>
                <a:gd name="connsiteX2" fmla="*/ 2238375 w 5077377"/>
                <a:gd name="connsiteY2" fmla="*/ 1338646 h 1883347"/>
                <a:gd name="connsiteX3" fmla="*/ 1914525 w 5077377"/>
                <a:gd name="connsiteY3" fmla="*/ 1205296 h 1883347"/>
                <a:gd name="connsiteX4" fmla="*/ 200025 w 5077377"/>
                <a:gd name="connsiteY4" fmla="*/ 843346 h 1883347"/>
                <a:gd name="connsiteX5" fmla="*/ 323850 w 5077377"/>
                <a:gd name="connsiteY5" fmla="*/ 652846 h 1883347"/>
                <a:gd name="connsiteX6" fmla="*/ 0 w 5077377"/>
                <a:gd name="connsiteY6" fmla="*/ 605221 h 1883347"/>
                <a:gd name="connsiteX7" fmla="*/ 590550 w 5077377"/>
                <a:gd name="connsiteY7" fmla="*/ 386146 h 1883347"/>
                <a:gd name="connsiteX8" fmla="*/ 1495425 w 5077377"/>
                <a:gd name="connsiteY8" fmla="*/ 624271 h 1883347"/>
                <a:gd name="connsiteX9" fmla="*/ 2241522 w 5077377"/>
                <a:gd name="connsiteY9" fmla="*/ 536973 h 1883347"/>
                <a:gd name="connsiteX10" fmla="*/ 1627450 w 5077377"/>
                <a:gd name="connsiteY10" fmla="*/ 485372 h 1883347"/>
                <a:gd name="connsiteX11" fmla="*/ 1409783 w 5077377"/>
                <a:gd name="connsiteY11" fmla="*/ 165415 h 1883347"/>
                <a:gd name="connsiteX12" fmla="*/ 2345552 w 5077377"/>
                <a:gd name="connsiteY12" fmla="*/ 131373 h 1883347"/>
                <a:gd name="connsiteX13" fmla="*/ 3700421 w 5077377"/>
                <a:gd name="connsiteY13" fmla="*/ 202024 h 1883347"/>
                <a:gd name="connsiteX14" fmla="*/ 4973541 w 5077377"/>
                <a:gd name="connsiteY14" fmla="*/ 814026 h 1883347"/>
                <a:gd name="connsiteX0" fmla="*/ 4973541 w 5077377"/>
                <a:gd name="connsiteY0" fmla="*/ 814026 h 1883347"/>
                <a:gd name="connsiteX1" fmla="*/ 4848225 w 5077377"/>
                <a:gd name="connsiteY1" fmla="*/ 1872046 h 1883347"/>
                <a:gd name="connsiteX2" fmla="*/ 2238375 w 5077377"/>
                <a:gd name="connsiteY2" fmla="*/ 1338646 h 1883347"/>
                <a:gd name="connsiteX3" fmla="*/ 1914525 w 5077377"/>
                <a:gd name="connsiteY3" fmla="*/ 1205296 h 1883347"/>
                <a:gd name="connsiteX4" fmla="*/ 200025 w 5077377"/>
                <a:gd name="connsiteY4" fmla="*/ 843346 h 1883347"/>
                <a:gd name="connsiteX5" fmla="*/ 323850 w 5077377"/>
                <a:gd name="connsiteY5" fmla="*/ 652846 h 1883347"/>
                <a:gd name="connsiteX6" fmla="*/ 0 w 5077377"/>
                <a:gd name="connsiteY6" fmla="*/ 605221 h 1883347"/>
                <a:gd name="connsiteX7" fmla="*/ 590550 w 5077377"/>
                <a:gd name="connsiteY7" fmla="*/ 386146 h 1883347"/>
                <a:gd name="connsiteX8" fmla="*/ 1495425 w 5077377"/>
                <a:gd name="connsiteY8" fmla="*/ 624271 h 1883347"/>
                <a:gd name="connsiteX9" fmla="*/ 2241522 w 5077377"/>
                <a:gd name="connsiteY9" fmla="*/ 536973 h 1883347"/>
                <a:gd name="connsiteX10" fmla="*/ 1627450 w 5077377"/>
                <a:gd name="connsiteY10" fmla="*/ 485372 h 1883347"/>
                <a:gd name="connsiteX11" fmla="*/ 1409783 w 5077377"/>
                <a:gd name="connsiteY11" fmla="*/ 165415 h 1883347"/>
                <a:gd name="connsiteX12" fmla="*/ 2345552 w 5077377"/>
                <a:gd name="connsiteY12" fmla="*/ 131373 h 1883347"/>
                <a:gd name="connsiteX13" fmla="*/ 3700421 w 5077377"/>
                <a:gd name="connsiteY13" fmla="*/ 202024 h 1883347"/>
                <a:gd name="connsiteX14" fmla="*/ 4973541 w 5077377"/>
                <a:gd name="connsiteY14" fmla="*/ 814026 h 1883347"/>
                <a:gd name="connsiteX0" fmla="*/ 4973541 w 5077377"/>
                <a:gd name="connsiteY0" fmla="*/ 814026 h 1883347"/>
                <a:gd name="connsiteX1" fmla="*/ 4848225 w 5077377"/>
                <a:gd name="connsiteY1" fmla="*/ 1872046 h 1883347"/>
                <a:gd name="connsiteX2" fmla="*/ 2238375 w 5077377"/>
                <a:gd name="connsiteY2" fmla="*/ 1338646 h 1883347"/>
                <a:gd name="connsiteX3" fmla="*/ 1914525 w 5077377"/>
                <a:gd name="connsiteY3" fmla="*/ 1205296 h 1883347"/>
                <a:gd name="connsiteX4" fmla="*/ 200025 w 5077377"/>
                <a:gd name="connsiteY4" fmla="*/ 843346 h 1883347"/>
                <a:gd name="connsiteX5" fmla="*/ 323850 w 5077377"/>
                <a:gd name="connsiteY5" fmla="*/ 652846 h 1883347"/>
                <a:gd name="connsiteX6" fmla="*/ 0 w 5077377"/>
                <a:gd name="connsiteY6" fmla="*/ 605221 h 1883347"/>
                <a:gd name="connsiteX7" fmla="*/ 590550 w 5077377"/>
                <a:gd name="connsiteY7" fmla="*/ 386146 h 1883347"/>
                <a:gd name="connsiteX8" fmla="*/ 1495425 w 5077377"/>
                <a:gd name="connsiteY8" fmla="*/ 624271 h 1883347"/>
                <a:gd name="connsiteX9" fmla="*/ 2241522 w 5077377"/>
                <a:gd name="connsiteY9" fmla="*/ 536973 h 1883347"/>
                <a:gd name="connsiteX10" fmla="*/ 1619499 w 5077377"/>
                <a:gd name="connsiteY10" fmla="*/ 513202 h 1883347"/>
                <a:gd name="connsiteX11" fmla="*/ 1409783 w 5077377"/>
                <a:gd name="connsiteY11" fmla="*/ 165415 h 1883347"/>
                <a:gd name="connsiteX12" fmla="*/ 2345552 w 5077377"/>
                <a:gd name="connsiteY12" fmla="*/ 131373 h 1883347"/>
                <a:gd name="connsiteX13" fmla="*/ 3700421 w 5077377"/>
                <a:gd name="connsiteY13" fmla="*/ 202024 h 1883347"/>
                <a:gd name="connsiteX14" fmla="*/ 4973541 w 5077377"/>
                <a:gd name="connsiteY14" fmla="*/ 814026 h 1883347"/>
                <a:gd name="connsiteX0" fmla="*/ 4973541 w 5077377"/>
                <a:gd name="connsiteY0" fmla="*/ 814026 h 1883347"/>
                <a:gd name="connsiteX1" fmla="*/ 4848225 w 5077377"/>
                <a:gd name="connsiteY1" fmla="*/ 1872046 h 1883347"/>
                <a:gd name="connsiteX2" fmla="*/ 2238375 w 5077377"/>
                <a:gd name="connsiteY2" fmla="*/ 1338646 h 1883347"/>
                <a:gd name="connsiteX3" fmla="*/ 1914525 w 5077377"/>
                <a:gd name="connsiteY3" fmla="*/ 1205296 h 1883347"/>
                <a:gd name="connsiteX4" fmla="*/ 200025 w 5077377"/>
                <a:gd name="connsiteY4" fmla="*/ 843346 h 1883347"/>
                <a:gd name="connsiteX5" fmla="*/ 323850 w 5077377"/>
                <a:gd name="connsiteY5" fmla="*/ 652846 h 1883347"/>
                <a:gd name="connsiteX6" fmla="*/ 0 w 5077377"/>
                <a:gd name="connsiteY6" fmla="*/ 605221 h 1883347"/>
                <a:gd name="connsiteX7" fmla="*/ 590550 w 5077377"/>
                <a:gd name="connsiteY7" fmla="*/ 386146 h 1883347"/>
                <a:gd name="connsiteX8" fmla="*/ 1495425 w 5077377"/>
                <a:gd name="connsiteY8" fmla="*/ 624271 h 1883347"/>
                <a:gd name="connsiteX9" fmla="*/ 2241522 w 5077377"/>
                <a:gd name="connsiteY9" fmla="*/ 536973 h 1883347"/>
                <a:gd name="connsiteX10" fmla="*/ 1619499 w 5077377"/>
                <a:gd name="connsiteY10" fmla="*/ 513202 h 1883347"/>
                <a:gd name="connsiteX11" fmla="*/ 1409783 w 5077377"/>
                <a:gd name="connsiteY11" fmla="*/ 165415 h 1883347"/>
                <a:gd name="connsiteX12" fmla="*/ 2345552 w 5077377"/>
                <a:gd name="connsiteY12" fmla="*/ 131373 h 1883347"/>
                <a:gd name="connsiteX13" fmla="*/ 3700421 w 5077377"/>
                <a:gd name="connsiteY13" fmla="*/ 202024 h 1883347"/>
                <a:gd name="connsiteX14" fmla="*/ 4973541 w 5077377"/>
                <a:gd name="connsiteY14" fmla="*/ 814026 h 1883347"/>
                <a:gd name="connsiteX0" fmla="*/ 4973541 w 5077377"/>
                <a:gd name="connsiteY0" fmla="*/ 814026 h 1883347"/>
                <a:gd name="connsiteX1" fmla="*/ 4848225 w 5077377"/>
                <a:gd name="connsiteY1" fmla="*/ 1872046 h 1883347"/>
                <a:gd name="connsiteX2" fmla="*/ 2238375 w 5077377"/>
                <a:gd name="connsiteY2" fmla="*/ 1338646 h 1883347"/>
                <a:gd name="connsiteX3" fmla="*/ 1914525 w 5077377"/>
                <a:gd name="connsiteY3" fmla="*/ 1205296 h 1883347"/>
                <a:gd name="connsiteX4" fmla="*/ 200025 w 5077377"/>
                <a:gd name="connsiteY4" fmla="*/ 843346 h 1883347"/>
                <a:gd name="connsiteX5" fmla="*/ 323850 w 5077377"/>
                <a:gd name="connsiteY5" fmla="*/ 652846 h 1883347"/>
                <a:gd name="connsiteX6" fmla="*/ 0 w 5077377"/>
                <a:gd name="connsiteY6" fmla="*/ 605221 h 1883347"/>
                <a:gd name="connsiteX7" fmla="*/ 590550 w 5077377"/>
                <a:gd name="connsiteY7" fmla="*/ 386146 h 1883347"/>
                <a:gd name="connsiteX8" fmla="*/ 1495425 w 5077377"/>
                <a:gd name="connsiteY8" fmla="*/ 624271 h 1883347"/>
                <a:gd name="connsiteX9" fmla="*/ 2205741 w 5077377"/>
                <a:gd name="connsiteY9" fmla="*/ 525046 h 1883347"/>
                <a:gd name="connsiteX10" fmla="*/ 1619499 w 5077377"/>
                <a:gd name="connsiteY10" fmla="*/ 513202 h 1883347"/>
                <a:gd name="connsiteX11" fmla="*/ 1409783 w 5077377"/>
                <a:gd name="connsiteY11" fmla="*/ 165415 h 1883347"/>
                <a:gd name="connsiteX12" fmla="*/ 2345552 w 5077377"/>
                <a:gd name="connsiteY12" fmla="*/ 131373 h 1883347"/>
                <a:gd name="connsiteX13" fmla="*/ 3700421 w 5077377"/>
                <a:gd name="connsiteY13" fmla="*/ 202024 h 1883347"/>
                <a:gd name="connsiteX14" fmla="*/ 4973541 w 5077377"/>
                <a:gd name="connsiteY14" fmla="*/ 814026 h 1883347"/>
                <a:gd name="connsiteX0" fmla="*/ 4973541 w 5077377"/>
                <a:gd name="connsiteY0" fmla="*/ 814026 h 1883347"/>
                <a:gd name="connsiteX1" fmla="*/ 4848225 w 5077377"/>
                <a:gd name="connsiteY1" fmla="*/ 1872046 h 1883347"/>
                <a:gd name="connsiteX2" fmla="*/ 2238375 w 5077377"/>
                <a:gd name="connsiteY2" fmla="*/ 1338646 h 1883347"/>
                <a:gd name="connsiteX3" fmla="*/ 1914525 w 5077377"/>
                <a:gd name="connsiteY3" fmla="*/ 1205296 h 1883347"/>
                <a:gd name="connsiteX4" fmla="*/ 200025 w 5077377"/>
                <a:gd name="connsiteY4" fmla="*/ 843346 h 1883347"/>
                <a:gd name="connsiteX5" fmla="*/ 323850 w 5077377"/>
                <a:gd name="connsiteY5" fmla="*/ 652846 h 1883347"/>
                <a:gd name="connsiteX6" fmla="*/ 0 w 5077377"/>
                <a:gd name="connsiteY6" fmla="*/ 605221 h 1883347"/>
                <a:gd name="connsiteX7" fmla="*/ 590550 w 5077377"/>
                <a:gd name="connsiteY7" fmla="*/ 386146 h 1883347"/>
                <a:gd name="connsiteX8" fmla="*/ 1495425 w 5077377"/>
                <a:gd name="connsiteY8" fmla="*/ 624271 h 1883347"/>
                <a:gd name="connsiteX9" fmla="*/ 2205741 w 5077377"/>
                <a:gd name="connsiteY9" fmla="*/ 525046 h 1883347"/>
                <a:gd name="connsiteX10" fmla="*/ 1619499 w 5077377"/>
                <a:gd name="connsiteY10" fmla="*/ 513202 h 1883347"/>
                <a:gd name="connsiteX11" fmla="*/ 1409783 w 5077377"/>
                <a:gd name="connsiteY11" fmla="*/ 165415 h 1883347"/>
                <a:gd name="connsiteX12" fmla="*/ 2345552 w 5077377"/>
                <a:gd name="connsiteY12" fmla="*/ 131373 h 1883347"/>
                <a:gd name="connsiteX13" fmla="*/ 3700421 w 5077377"/>
                <a:gd name="connsiteY13" fmla="*/ 202024 h 1883347"/>
                <a:gd name="connsiteX14" fmla="*/ 4973541 w 5077377"/>
                <a:gd name="connsiteY14" fmla="*/ 814026 h 1883347"/>
                <a:gd name="connsiteX0" fmla="*/ 4973541 w 5077377"/>
                <a:gd name="connsiteY0" fmla="*/ 814026 h 1883347"/>
                <a:gd name="connsiteX1" fmla="*/ 4848225 w 5077377"/>
                <a:gd name="connsiteY1" fmla="*/ 1872046 h 1883347"/>
                <a:gd name="connsiteX2" fmla="*/ 2238375 w 5077377"/>
                <a:gd name="connsiteY2" fmla="*/ 1338646 h 1883347"/>
                <a:gd name="connsiteX3" fmla="*/ 1914525 w 5077377"/>
                <a:gd name="connsiteY3" fmla="*/ 1205296 h 1883347"/>
                <a:gd name="connsiteX4" fmla="*/ 200025 w 5077377"/>
                <a:gd name="connsiteY4" fmla="*/ 843346 h 1883347"/>
                <a:gd name="connsiteX5" fmla="*/ 323850 w 5077377"/>
                <a:gd name="connsiteY5" fmla="*/ 652846 h 1883347"/>
                <a:gd name="connsiteX6" fmla="*/ 0 w 5077377"/>
                <a:gd name="connsiteY6" fmla="*/ 605221 h 1883347"/>
                <a:gd name="connsiteX7" fmla="*/ 590550 w 5077377"/>
                <a:gd name="connsiteY7" fmla="*/ 386146 h 1883347"/>
                <a:gd name="connsiteX8" fmla="*/ 1495425 w 5077377"/>
                <a:gd name="connsiteY8" fmla="*/ 624271 h 1883347"/>
                <a:gd name="connsiteX9" fmla="*/ 2205741 w 5077377"/>
                <a:gd name="connsiteY9" fmla="*/ 525046 h 1883347"/>
                <a:gd name="connsiteX10" fmla="*/ 1619499 w 5077377"/>
                <a:gd name="connsiteY10" fmla="*/ 513202 h 1883347"/>
                <a:gd name="connsiteX11" fmla="*/ 1409783 w 5077377"/>
                <a:gd name="connsiteY11" fmla="*/ 165415 h 1883347"/>
                <a:gd name="connsiteX12" fmla="*/ 2345552 w 5077377"/>
                <a:gd name="connsiteY12" fmla="*/ 131373 h 1883347"/>
                <a:gd name="connsiteX13" fmla="*/ 3700421 w 5077377"/>
                <a:gd name="connsiteY13" fmla="*/ 202024 h 1883347"/>
                <a:gd name="connsiteX14" fmla="*/ 4973541 w 5077377"/>
                <a:gd name="connsiteY14" fmla="*/ 814026 h 1883347"/>
                <a:gd name="connsiteX0" fmla="*/ 4973541 w 5077377"/>
                <a:gd name="connsiteY0" fmla="*/ 814026 h 1883347"/>
                <a:gd name="connsiteX1" fmla="*/ 4848225 w 5077377"/>
                <a:gd name="connsiteY1" fmla="*/ 1872046 h 1883347"/>
                <a:gd name="connsiteX2" fmla="*/ 2238375 w 5077377"/>
                <a:gd name="connsiteY2" fmla="*/ 1338646 h 1883347"/>
                <a:gd name="connsiteX3" fmla="*/ 1914525 w 5077377"/>
                <a:gd name="connsiteY3" fmla="*/ 1205296 h 1883347"/>
                <a:gd name="connsiteX4" fmla="*/ 200025 w 5077377"/>
                <a:gd name="connsiteY4" fmla="*/ 843346 h 1883347"/>
                <a:gd name="connsiteX5" fmla="*/ 323850 w 5077377"/>
                <a:gd name="connsiteY5" fmla="*/ 652846 h 1883347"/>
                <a:gd name="connsiteX6" fmla="*/ 0 w 5077377"/>
                <a:gd name="connsiteY6" fmla="*/ 605221 h 1883347"/>
                <a:gd name="connsiteX7" fmla="*/ 590550 w 5077377"/>
                <a:gd name="connsiteY7" fmla="*/ 386146 h 1883347"/>
                <a:gd name="connsiteX8" fmla="*/ 1495425 w 5077377"/>
                <a:gd name="connsiteY8" fmla="*/ 624271 h 1883347"/>
                <a:gd name="connsiteX9" fmla="*/ 2205741 w 5077377"/>
                <a:gd name="connsiteY9" fmla="*/ 525046 h 1883347"/>
                <a:gd name="connsiteX10" fmla="*/ 1619499 w 5077377"/>
                <a:gd name="connsiteY10" fmla="*/ 513202 h 1883347"/>
                <a:gd name="connsiteX11" fmla="*/ 1409783 w 5077377"/>
                <a:gd name="connsiteY11" fmla="*/ 165415 h 1883347"/>
                <a:gd name="connsiteX12" fmla="*/ 2345552 w 5077377"/>
                <a:gd name="connsiteY12" fmla="*/ 131373 h 1883347"/>
                <a:gd name="connsiteX13" fmla="*/ 3700421 w 5077377"/>
                <a:gd name="connsiteY13" fmla="*/ 202024 h 1883347"/>
                <a:gd name="connsiteX14" fmla="*/ 4973541 w 5077377"/>
                <a:gd name="connsiteY14" fmla="*/ 814026 h 1883347"/>
                <a:gd name="connsiteX0" fmla="*/ 4973541 w 5077377"/>
                <a:gd name="connsiteY0" fmla="*/ 814026 h 1883347"/>
                <a:gd name="connsiteX1" fmla="*/ 4848225 w 5077377"/>
                <a:gd name="connsiteY1" fmla="*/ 1872046 h 1883347"/>
                <a:gd name="connsiteX2" fmla="*/ 2238375 w 5077377"/>
                <a:gd name="connsiteY2" fmla="*/ 1338646 h 1883347"/>
                <a:gd name="connsiteX3" fmla="*/ 1914525 w 5077377"/>
                <a:gd name="connsiteY3" fmla="*/ 1205296 h 1883347"/>
                <a:gd name="connsiteX4" fmla="*/ 200025 w 5077377"/>
                <a:gd name="connsiteY4" fmla="*/ 843346 h 1883347"/>
                <a:gd name="connsiteX5" fmla="*/ 323850 w 5077377"/>
                <a:gd name="connsiteY5" fmla="*/ 652846 h 1883347"/>
                <a:gd name="connsiteX6" fmla="*/ 0 w 5077377"/>
                <a:gd name="connsiteY6" fmla="*/ 605221 h 1883347"/>
                <a:gd name="connsiteX7" fmla="*/ 590550 w 5077377"/>
                <a:gd name="connsiteY7" fmla="*/ 386146 h 1883347"/>
                <a:gd name="connsiteX8" fmla="*/ 1495425 w 5077377"/>
                <a:gd name="connsiteY8" fmla="*/ 624271 h 1883347"/>
                <a:gd name="connsiteX9" fmla="*/ 2205741 w 5077377"/>
                <a:gd name="connsiteY9" fmla="*/ 525046 h 1883347"/>
                <a:gd name="connsiteX10" fmla="*/ 1619499 w 5077377"/>
                <a:gd name="connsiteY10" fmla="*/ 513202 h 1883347"/>
                <a:gd name="connsiteX11" fmla="*/ 1409783 w 5077377"/>
                <a:gd name="connsiteY11" fmla="*/ 165415 h 1883347"/>
                <a:gd name="connsiteX12" fmla="*/ 2345552 w 5077377"/>
                <a:gd name="connsiteY12" fmla="*/ 131373 h 1883347"/>
                <a:gd name="connsiteX13" fmla="*/ 3700421 w 5077377"/>
                <a:gd name="connsiteY13" fmla="*/ 202024 h 1883347"/>
                <a:gd name="connsiteX14" fmla="*/ 4973541 w 5077377"/>
                <a:gd name="connsiteY14" fmla="*/ 814026 h 1883347"/>
                <a:gd name="connsiteX0" fmla="*/ 4973541 w 5077377"/>
                <a:gd name="connsiteY0" fmla="*/ 814026 h 1883347"/>
                <a:gd name="connsiteX1" fmla="*/ 4848225 w 5077377"/>
                <a:gd name="connsiteY1" fmla="*/ 1872046 h 1883347"/>
                <a:gd name="connsiteX2" fmla="*/ 2238375 w 5077377"/>
                <a:gd name="connsiteY2" fmla="*/ 1338646 h 1883347"/>
                <a:gd name="connsiteX3" fmla="*/ 1914525 w 5077377"/>
                <a:gd name="connsiteY3" fmla="*/ 1205296 h 1883347"/>
                <a:gd name="connsiteX4" fmla="*/ 200025 w 5077377"/>
                <a:gd name="connsiteY4" fmla="*/ 843346 h 1883347"/>
                <a:gd name="connsiteX5" fmla="*/ 323850 w 5077377"/>
                <a:gd name="connsiteY5" fmla="*/ 652846 h 1883347"/>
                <a:gd name="connsiteX6" fmla="*/ 0 w 5077377"/>
                <a:gd name="connsiteY6" fmla="*/ 605221 h 1883347"/>
                <a:gd name="connsiteX7" fmla="*/ 590550 w 5077377"/>
                <a:gd name="connsiteY7" fmla="*/ 386146 h 1883347"/>
                <a:gd name="connsiteX8" fmla="*/ 1495425 w 5077377"/>
                <a:gd name="connsiteY8" fmla="*/ 624271 h 1883347"/>
                <a:gd name="connsiteX9" fmla="*/ 2205741 w 5077377"/>
                <a:gd name="connsiteY9" fmla="*/ 525046 h 1883347"/>
                <a:gd name="connsiteX10" fmla="*/ 1619499 w 5077377"/>
                <a:gd name="connsiteY10" fmla="*/ 513202 h 1883347"/>
                <a:gd name="connsiteX11" fmla="*/ 1409783 w 5077377"/>
                <a:gd name="connsiteY11" fmla="*/ 165415 h 1883347"/>
                <a:gd name="connsiteX12" fmla="*/ 2345552 w 5077377"/>
                <a:gd name="connsiteY12" fmla="*/ 131373 h 1883347"/>
                <a:gd name="connsiteX13" fmla="*/ 3700421 w 5077377"/>
                <a:gd name="connsiteY13" fmla="*/ 202024 h 1883347"/>
                <a:gd name="connsiteX14" fmla="*/ 4973541 w 5077377"/>
                <a:gd name="connsiteY14" fmla="*/ 814026 h 1883347"/>
                <a:gd name="connsiteX0" fmla="*/ 4973541 w 5077377"/>
                <a:gd name="connsiteY0" fmla="*/ 814026 h 1883347"/>
                <a:gd name="connsiteX1" fmla="*/ 4848225 w 5077377"/>
                <a:gd name="connsiteY1" fmla="*/ 1872046 h 1883347"/>
                <a:gd name="connsiteX2" fmla="*/ 2238375 w 5077377"/>
                <a:gd name="connsiteY2" fmla="*/ 1338646 h 1883347"/>
                <a:gd name="connsiteX3" fmla="*/ 1914525 w 5077377"/>
                <a:gd name="connsiteY3" fmla="*/ 1205296 h 1883347"/>
                <a:gd name="connsiteX4" fmla="*/ 200025 w 5077377"/>
                <a:gd name="connsiteY4" fmla="*/ 843346 h 1883347"/>
                <a:gd name="connsiteX5" fmla="*/ 323850 w 5077377"/>
                <a:gd name="connsiteY5" fmla="*/ 652846 h 1883347"/>
                <a:gd name="connsiteX6" fmla="*/ 0 w 5077377"/>
                <a:gd name="connsiteY6" fmla="*/ 605221 h 1883347"/>
                <a:gd name="connsiteX7" fmla="*/ 590550 w 5077377"/>
                <a:gd name="connsiteY7" fmla="*/ 386146 h 1883347"/>
                <a:gd name="connsiteX8" fmla="*/ 1495425 w 5077377"/>
                <a:gd name="connsiteY8" fmla="*/ 624271 h 1883347"/>
                <a:gd name="connsiteX9" fmla="*/ 2205741 w 5077377"/>
                <a:gd name="connsiteY9" fmla="*/ 525046 h 1883347"/>
                <a:gd name="connsiteX10" fmla="*/ 1619499 w 5077377"/>
                <a:gd name="connsiteY10" fmla="*/ 493323 h 1883347"/>
                <a:gd name="connsiteX11" fmla="*/ 1409783 w 5077377"/>
                <a:gd name="connsiteY11" fmla="*/ 165415 h 1883347"/>
                <a:gd name="connsiteX12" fmla="*/ 2345552 w 5077377"/>
                <a:gd name="connsiteY12" fmla="*/ 131373 h 1883347"/>
                <a:gd name="connsiteX13" fmla="*/ 3700421 w 5077377"/>
                <a:gd name="connsiteY13" fmla="*/ 202024 h 1883347"/>
                <a:gd name="connsiteX14" fmla="*/ 4973541 w 5077377"/>
                <a:gd name="connsiteY14" fmla="*/ 814026 h 1883347"/>
                <a:gd name="connsiteX0" fmla="*/ 4973541 w 5077377"/>
                <a:gd name="connsiteY0" fmla="*/ 814026 h 1883347"/>
                <a:gd name="connsiteX1" fmla="*/ 4848225 w 5077377"/>
                <a:gd name="connsiteY1" fmla="*/ 1872046 h 1883347"/>
                <a:gd name="connsiteX2" fmla="*/ 2238375 w 5077377"/>
                <a:gd name="connsiteY2" fmla="*/ 1338646 h 1883347"/>
                <a:gd name="connsiteX3" fmla="*/ 1914525 w 5077377"/>
                <a:gd name="connsiteY3" fmla="*/ 1205296 h 1883347"/>
                <a:gd name="connsiteX4" fmla="*/ 200025 w 5077377"/>
                <a:gd name="connsiteY4" fmla="*/ 843346 h 1883347"/>
                <a:gd name="connsiteX5" fmla="*/ 323850 w 5077377"/>
                <a:gd name="connsiteY5" fmla="*/ 652846 h 1883347"/>
                <a:gd name="connsiteX6" fmla="*/ 0 w 5077377"/>
                <a:gd name="connsiteY6" fmla="*/ 605221 h 1883347"/>
                <a:gd name="connsiteX7" fmla="*/ 590550 w 5077377"/>
                <a:gd name="connsiteY7" fmla="*/ 386146 h 1883347"/>
                <a:gd name="connsiteX8" fmla="*/ 1495425 w 5077377"/>
                <a:gd name="connsiteY8" fmla="*/ 624271 h 1883347"/>
                <a:gd name="connsiteX9" fmla="*/ 2205741 w 5077377"/>
                <a:gd name="connsiteY9" fmla="*/ 525046 h 1883347"/>
                <a:gd name="connsiteX10" fmla="*/ 1619499 w 5077377"/>
                <a:gd name="connsiteY10" fmla="*/ 493323 h 1883347"/>
                <a:gd name="connsiteX11" fmla="*/ 1409783 w 5077377"/>
                <a:gd name="connsiteY11" fmla="*/ 165415 h 1883347"/>
                <a:gd name="connsiteX12" fmla="*/ 2345552 w 5077377"/>
                <a:gd name="connsiteY12" fmla="*/ 131373 h 1883347"/>
                <a:gd name="connsiteX13" fmla="*/ 3700421 w 5077377"/>
                <a:gd name="connsiteY13" fmla="*/ 202024 h 1883347"/>
                <a:gd name="connsiteX14" fmla="*/ 4973541 w 5077377"/>
                <a:gd name="connsiteY14" fmla="*/ 814026 h 1883347"/>
                <a:gd name="connsiteX0" fmla="*/ 4973541 w 5077377"/>
                <a:gd name="connsiteY0" fmla="*/ 814026 h 1883347"/>
                <a:gd name="connsiteX1" fmla="*/ 4848225 w 5077377"/>
                <a:gd name="connsiteY1" fmla="*/ 1872046 h 1883347"/>
                <a:gd name="connsiteX2" fmla="*/ 2238375 w 5077377"/>
                <a:gd name="connsiteY2" fmla="*/ 1338646 h 1883347"/>
                <a:gd name="connsiteX3" fmla="*/ 1914525 w 5077377"/>
                <a:gd name="connsiteY3" fmla="*/ 1205296 h 1883347"/>
                <a:gd name="connsiteX4" fmla="*/ 200025 w 5077377"/>
                <a:gd name="connsiteY4" fmla="*/ 843346 h 1883347"/>
                <a:gd name="connsiteX5" fmla="*/ 323850 w 5077377"/>
                <a:gd name="connsiteY5" fmla="*/ 652846 h 1883347"/>
                <a:gd name="connsiteX6" fmla="*/ 0 w 5077377"/>
                <a:gd name="connsiteY6" fmla="*/ 605221 h 1883347"/>
                <a:gd name="connsiteX7" fmla="*/ 590550 w 5077377"/>
                <a:gd name="connsiteY7" fmla="*/ 386146 h 1883347"/>
                <a:gd name="connsiteX8" fmla="*/ 1495425 w 5077377"/>
                <a:gd name="connsiteY8" fmla="*/ 624271 h 1883347"/>
                <a:gd name="connsiteX9" fmla="*/ 2205741 w 5077377"/>
                <a:gd name="connsiteY9" fmla="*/ 525046 h 1883347"/>
                <a:gd name="connsiteX10" fmla="*/ 1619499 w 5077377"/>
                <a:gd name="connsiteY10" fmla="*/ 493323 h 1883347"/>
                <a:gd name="connsiteX11" fmla="*/ 1409783 w 5077377"/>
                <a:gd name="connsiteY11" fmla="*/ 165415 h 1883347"/>
                <a:gd name="connsiteX12" fmla="*/ 2345552 w 5077377"/>
                <a:gd name="connsiteY12" fmla="*/ 131373 h 1883347"/>
                <a:gd name="connsiteX13" fmla="*/ 3700421 w 5077377"/>
                <a:gd name="connsiteY13" fmla="*/ 202024 h 1883347"/>
                <a:gd name="connsiteX14" fmla="*/ 4973541 w 5077377"/>
                <a:gd name="connsiteY14" fmla="*/ 814026 h 1883347"/>
                <a:gd name="connsiteX0" fmla="*/ 4973541 w 5077377"/>
                <a:gd name="connsiteY0" fmla="*/ 814026 h 1883347"/>
                <a:gd name="connsiteX1" fmla="*/ 4848225 w 5077377"/>
                <a:gd name="connsiteY1" fmla="*/ 1872046 h 1883347"/>
                <a:gd name="connsiteX2" fmla="*/ 2238375 w 5077377"/>
                <a:gd name="connsiteY2" fmla="*/ 1338646 h 1883347"/>
                <a:gd name="connsiteX3" fmla="*/ 1914525 w 5077377"/>
                <a:gd name="connsiteY3" fmla="*/ 1205296 h 1883347"/>
                <a:gd name="connsiteX4" fmla="*/ 200025 w 5077377"/>
                <a:gd name="connsiteY4" fmla="*/ 843346 h 1883347"/>
                <a:gd name="connsiteX5" fmla="*/ 323850 w 5077377"/>
                <a:gd name="connsiteY5" fmla="*/ 652846 h 1883347"/>
                <a:gd name="connsiteX6" fmla="*/ 0 w 5077377"/>
                <a:gd name="connsiteY6" fmla="*/ 605221 h 1883347"/>
                <a:gd name="connsiteX7" fmla="*/ 590550 w 5077377"/>
                <a:gd name="connsiteY7" fmla="*/ 386146 h 1883347"/>
                <a:gd name="connsiteX8" fmla="*/ 1495425 w 5077377"/>
                <a:gd name="connsiteY8" fmla="*/ 624271 h 1883347"/>
                <a:gd name="connsiteX9" fmla="*/ 2205741 w 5077377"/>
                <a:gd name="connsiteY9" fmla="*/ 525046 h 1883347"/>
                <a:gd name="connsiteX10" fmla="*/ 1619499 w 5077377"/>
                <a:gd name="connsiteY10" fmla="*/ 493323 h 1883347"/>
                <a:gd name="connsiteX11" fmla="*/ 1409783 w 5077377"/>
                <a:gd name="connsiteY11" fmla="*/ 165415 h 1883347"/>
                <a:gd name="connsiteX12" fmla="*/ 2345552 w 5077377"/>
                <a:gd name="connsiteY12" fmla="*/ 131373 h 1883347"/>
                <a:gd name="connsiteX13" fmla="*/ 3700421 w 5077377"/>
                <a:gd name="connsiteY13" fmla="*/ 202024 h 1883347"/>
                <a:gd name="connsiteX14" fmla="*/ 4973541 w 5077377"/>
                <a:gd name="connsiteY14" fmla="*/ 814026 h 1883347"/>
                <a:gd name="connsiteX0" fmla="*/ 4973541 w 5077377"/>
                <a:gd name="connsiteY0" fmla="*/ 814026 h 1883347"/>
                <a:gd name="connsiteX1" fmla="*/ 4848225 w 5077377"/>
                <a:gd name="connsiteY1" fmla="*/ 1872046 h 1883347"/>
                <a:gd name="connsiteX2" fmla="*/ 2238375 w 5077377"/>
                <a:gd name="connsiteY2" fmla="*/ 1338646 h 1883347"/>
                <a:gd name="connsiteX3" fmla="*/ 1914525 w 5077377"/>
                <a:gd name="connsiteY3" fmla="*/ 1205296 h 1883347"/>
                <a:gd name="connsiteX4" fmla="*/ 200025 w 5077377"/>
                <a:gd name="connsiteY4" fmla="*/ 843346 h 1883347"/>
                <a:gd name="connsiteX5" fmla="*/ 323850 w 5077377"/>
                <a:gd name="connsiteY5" fmla="*/ 652846 h 1883347"/>
                <a:gd name="connsiteX6" fmla="*/ 0 w 5077377"/>
                <a:gd name="connsiteY6" fmla="*/ 605221 h 1883347"/>
                <a:gd name="connsiteX7" fmla="*/ 590550 w 5077377"/>
                <a:gd name="connsiteY7" fmla="*/ 386146 h 1883347"/>
                <a:gd name="connsiteX8" fmla="*/ 1495425 w 5077377"/>
                <a:gd name="connsiteY8" fmla="*/ 624271 h 1883347"/>
                <a:gd name="connsiteX9" fmla="*/ 2205741 w 5077377"/>
                <a:gd name="connsiteY9" fmla="*/ 525046 h 1883347"/>
                <a:gd name="connsiteX10" fmla="*/ 1619499 w 5077377"/>
                <a:gd name="connsiteY10" fmla="*/ 493323 h 1883347"/>
                <a:gd name="connsiteX11" fmla="*/ 1409783 w 5077377"/>
                <a:gd name="connsiteY11" fmla="*/ 165415 h 1883347"/>
                <a:gd name="connsiteX12" fmla="*/ 2345552 w 5077377"/>
                <a:gd name="connsiteY12" fmla="*/ 131373 h 1883347"/>
                <a:gd name="connsiteX13" fmla="*/ 3700421 w 5077377"/>
                <a:gd name="connsiteY13" fmla="*/ 202024 h 1883347"/>
                <a:gd name="connsiteX14" fmla="*/ 4973541 w 5077377"/>
                <a:gd name="connsiteY14" fmla="*/ 814026 h 1883347"/>
                <a:gd name="connsiteX0" fmla="*/ 4973541 w 5077377"/>
                <a:gd name="connsiteY0" fmla="*/ 814026 h 1883347"/>
                <a:gd name="connsiteX1" fmla="*/ 4848225 w 5077377"/>
                <a:gd name="connsiteY1" fmla="*/ 1872046 h 1883347"/>
                <a:gd name="connsiteX2" fmla="*/ 2238375 w 5077377"/>
                <a:gd name="connsiteY2" fmla="*/ 1338646 h 1883347"/>
                <a:gd name="connsiteX3" fmla="*/ 1914525 w 5077377"/>
                <a:gd name="connsiteY3" fmla="*/ 1205296 h 1883347"/>
                <a:gd name="connsiteX4" fmla="*/ 200025 w 5077377"/>
                <a:gd name="connsiteY4" fmla="*/ 843346 h 1883347"/>
                <a:gd name="connsiteX5" fmla="*/ 323850 w 5077377"/>
                <a:gd name="connsiteY5" fmla="*/ 652846 h 1883347"/>
                <a:gd name="connsiteX6" fmla="*/ 0 w 5077377"/>
                <a:gd name="connsiteY6" fmla="*/ 605221 h 1883347"/>
                <a:gd name="connsiteX7" fmla="*/ 590550 w 5077377"/>
                <a:gd name="connsiteY7" fmla="*/ 386146 h 1883347"/>
                <a:gd name="connsiteX8" fmla="*/ 1495425 w 5077377"/>
                <a:gd name="connsiteY8" fmla="*/ 624271 h 1883347"/>
                <a:gd name="connsiteX9" fmla="*/ 2205741 w 5077377"/>
                <a:gd name="connsiteY9" fmla="*/ 525046 h 1883347"/>
                <a:gd name="connsiteX10" fmla="*/ 1619499 w 5077377"/>
                <a:gd name="connsiteY10" fmla="*/ 493323 h 1883347"/>
                <a:gd name="connsiteX11" fmla="*/ 1409783 w 5077377"/>
                <a:gd name="connsiteY11" fmla="*/ 165415 h 1883347"/>
                <a:gd name="connsiteX12" fmla="*/ 2345552 w 5077377"/>
                <a:gd name="connsiteY12" fmla="*/ 131373 h 1883347"/>
                <a:gd name="connsiteX13" fmla="*/ 3700421 w 5077377"/>
                <a:gd name="connsiteY13" fmla="*/ 202024 h 1883347"/>
                <a:gd name="connsiteX14" fmla="*/ 4973541 w 5077377"/>
                <a:gd name="connsiteY14" fmla="*/ 814026 h 1883347"/>
                <a:gd name="connsiteX0" fmla="*/ 4973541 w 5077377"/>
                <a:gd name="connsiteY0" fmla="*/ 814026 h 1883347"/>
                <a:gd name="connsiteX1" fmla="*/ 4848225 w 5077377"/>
                <a:gd name="connsiteY1" fmla="*/ 1872046 h 1883347"/>
                <a:gd name="connsiteX2" fmla="*/ 2238375 w 5077377"/>
                <a:gd name="connsiteY2" fmla="*/ 1338646 h 1883347"/>
                <a:gd name="connsiteX3" fmla="*/ 1914525 w 5077377"/>
                <a:gd name="connsiteY3" fmla="*/ 1205296 h 1883347"/>
                <a:gd name="connsiteX4" fmla="*/ 200025 w 5077377"/>
                <a:gd name="connsiteY4" fmla="*/ 843346 h 1883347"/>
                <a:gd name="connsiteX5" fmla="*/ 323850 w 5077377"/>
                <a:gd name="connsiteY5" fmla="*/ 652846 h 1883347"/>
                <a:gd name="connsiteX6" fmla="*/ 0 w 5077377"/>
                <a:gd name="connsiteY6" fmla="*/ 605221 h 1883347"/>
                <a:gd name="connsiteX7" fmla="*/ 590550 w 5077377"/>
                <a:gd name="connsiteY7" fmla="*/ 386146 h 1883347"/>
                <a:gd name="connsiteX8" fmla="*/ 1495425 w 5077377"/>
                <a:gd name="connsiteY8" fmla="*/ 624271 h 1883347"/>
                <a:gd name="connsiteX9" fmla="*/ 2205741 w 5077377"/>
                <a:gd name="connsiteY9" fmla="*/ 525046 h 1883347"/>
                <a:gd name="connsiteX10" fmla="*/ 1619499 w 5077377"/>
                <a:gd name="connsiteY10" fmla="*/ 493323 h 1883347"/>
                <a:gd name="connsiteX11" fmla="*/ 1409783 w 5077377"/>
                <a:gd name="connsiteY11" fmla="*/ 165415 h 1883347"/>
                <a:gd name="connsiteX12" fmla="*/ 2345552 w 5077377"/>
                <a:gd name="connsiteY12" fmla="*/ 131373 h 1883347"/>
                <a:gd name="connsiteX13" fmla="*/ 3700421 w 5077377"/>
                <a:gd name="connsiteY13" fmla="*/ 202024 h 1883347"/>
                <a:gd name="connsiteX14" fmla="*/ 4973541 w 5077377"/>
                <a:gd name="connsiteY14" fmla="*/ 814026 h 1883347"/>
                <a:gd name="connsiteX0" fmla="*/ 4973541 w 5077377"/>
                <a:gd name="connsiteY0" fmla="*/ 814026 h 1883347"/>
                <a:gd name="connsiteX1" fmla="*/ 4848225 w 5077377"/>
                <a:gd name="connsiteY1" fmla="*/ 1872046 h 1883347"/>
                <a:gd name="connsiteX2" fmla="*/ 2238375 w 5077377"/>
                <a:gd name="connsiteY2" fmla="*/ 1338646 h 1883347"/>
                <a:gd name="connsiteX3" fmla="*/ 1914525 w 5077377"/>
                <a:gd name="connsiteY3" fmla="*/ 1205296 h 1883347"/>
                <a:gd name="connsiteX4" fmla="*/ 200025 w 5077377"/>
                <a:gd name="connsiteY4" fmla="*/ 843346 h 1883347"/>
                <a:gd name="connsiteX5" fmla="*/ 323850 w 5077377"/>
                <a:gd name="connsiteY5" fmla="*/ 652846 h 1883347"/>
                <a:gd name="connsiteX6" fmla="*/ 0 w 5077377"/>
                <a:gd name="connsiteY6" fmla="*/ 605221 h 1883347"/>
                <a:gd name="connsiteX7" fmla="*/ 590550 w 5077377"/>
                <a:gd name="connsiteY7" fmla="*/ 386146 h 1883347"/>
                <a:gd name="connsiteX8" fmla="*/ 1495425 w 5077377"/>
                <a:gd name="connsiteY8" fmla="*/ 624271 h 1883347"/>
                <a:gd name="connsiteX9" fmla="*/ 2205741 w 5077377"/>
                <a:gd name="connsiteY9" fmla="*/ 525046 h 1883347"/>
                <a:gd name="connsiteX10" fmla="*/ 1619499 w 5077377"/>
                <a:gd name="connsiteY10" fmla="*/ 493323 h 1883347"/>
                <a:gd name="connsiteX11" fmla="*/ 1409783 w 5077377"/>
                <a:gd name="connsiteY11" fmla="*/ 165415 h 1883347"/>
                <a:gd name="connsiteX12" fmla="*/ 2345552 w 5077377"/>
                <a:gd name="connsiteY12" fmla="*/ 131373 h 1883347"/>
                <a:gd name="connsiteX13" fmla="*/ 3700421 w 5077377"/>
                <a:gd name="connsiteY13" fmla="*/ 202024 h 1883347"/>
                <a:gd name="connsiteX14" fmla="*/ 4973541 w 5077377"/>
                <a:gd name="connsiteY14" fmla="*/ 814026 h 1883347"/>
                <a:gd name="connsiteX0" fmla="*/ 4973541 w 5077377"/>
                <a:gd name="connsiteY0" fmla="*/ 814026 h 1883347"/>
                <a:gd name="connsiteX1" fmla="*/ 4848225 w 5077377"/>
                <a:gd name="connsiteY1" fmla="*/ 1872046 h 1883347"/>
                <a:gd name="connsiteX2" fmla="*/ 2238375 w 5077377"/>
                <a:gd name="connsiteY2" fmla="*/ 1338646 h 1883347"/>
                <a:gd name="connsiteX3" fmla="*/ 1914525 w 5077377"/>
                <a:gd name="connsiteY3" fmla="*/ 1205296 h 1883347"/>
                <a:gd name="connsiteX4" fmla="*/ 200025 w 5077377"/>
                <a:gd name="connsiteY4" fmla="*/ 843346 h 1883347"/>
                <a:gd name="connsiteX5" fmla="*/ 323850 w 5077377"/>
                <a:gd name="connsiteY5" fmla="*/ 652846 h 1883347"/>
                <a:gd name="connsiteX6" fmla="*/ 0 w 5077377"/>
                <a:gd name="connsiteY6" fmla="*/ 605221 h 1883347"/>
                <a:gd name="connsiteX7" fmla="*/ 590550 w 5077377"/>
                <a:gd name="connsiteY7" fmla="*/ 386146 h 1883347"/>
                <a:gd name="connsiteX8" fmla="*/ 1495425 w 5077377"/>
                <a:gd name="connsiteY8" fmla="*/ 624271 h 1883347"/>
                <a:gd name="connsiteX9" fmla="*/ 2205741 w 5077377"/>
                <a:gd name="connsiteY9" fmla="*/ 525046 h 1883347"/>
                <a:gd name="connsiteX10" fmla="*/ 1619499 w 5077377"/>
                <a:gd name="connsiteY10" fmla="*/ 493323 h 1883347"/>
                <a:gd name="connsiteX11" fmla="*/ 1409783 w 5077377"/>
                <a:gd name="connsiteY11" fmla="*/ 165415 h 1883347"/>
                <a:gd name="connsiteX12" fmla="*/ 2345552 w 5077377"/>
                <a:gd name="connsiteY12" fmla="*/ 131373 h 1883347"/>
                <a:gd name="connsiteX13" fmla="*/ 3700421 w 5077377"/>
                <a:gd name="connsiteY13" fmla="*/ 202024 h 1883347"/>
                <a:gd name="connsiteX14" fmla="*/ 4973541 w 5077377"/>
                <a:gd name="connsiteY14" fmla="*/ 814026 h 1883347"/>
                <a:gd name="connsiteX0" fmla="*/ 4977516 w 5081352"/>
                <a:gd name="connsiteY0" fmla="*/ 814026 h 1883347"/>
                <a:gd name="connsiteX1" fmla="*/ 4852200 w 5081352"/>
                <a:gd name="connsiteY1" fmla="*/ 1872046 h 1883347"/>
                <a:gd name="connsiteX2" fmla="*/ 2242350 w 5081352"/>
                <a:gd name="connsiteY2" fmla="*/ 1338646 h 1883347"/>
                <a:gd name="connsiteX3" fmla="*/ 1918500 w 5081352"/>
                <a:gd name="connsiteY3" fmla="*/ 1205296 h 1883347"/>
                <a:gd name="connsiteX4" fmla="*/ 204000 w 5081352"/>
                <a:gd name="connsiteY4" fmla="*/ 843346 h 1883347"/>
                <a:gd name="connsiteX5" fmla="*/ 327825 w 5081352"/>
                <a:gd name="connsiteY5" fmla="*/ 652846 h 1883347"/>
                <a:gd name="connsiteX6" fmla="*/ 0 w 5081352"/>
                <a:gd name="connsiteY6" fmla="*/ 585343 h 1883347"/>
                <a:gd name="connsiteX7" fmla="*/ 594525 w 5081352"/>
                <a:gd name="connsiteY7" fmla="*/ 386146 h 1883347"/>
                <a:gd name="connsiteX8" fmla="*/ 1499400 w 5081352"/>
                <a:gd name="connsiteY8" fmla="*/ 624271 h 1883347"/>
                <a:gd name="connsiteX9" fmla="*/ 2209716 w 5081352"/>
                <a:gd name="connsiteY9" fmla="*/ 525046 h 1883347"/>
                <a:gd name="connsiteX10" fmla="*/ 1623474 w 5081352"/>
                <a:gd name="connsiteY10" fmla="*/ 493323 h 1883347"/>
                <a:gd name="connsiteX11" fmla="*/ 1413758 w 5081352"/>
                <a:gd name="connsiteY11" fmla="*/ 165415 h 1883347"/>
                <a:gd name="connsiteX12" fmla="*/ 2349527 w 5081352"/>
                <a:gd name="connsiteY12" fmla="*/ 131373 h 1883347"/>
                <a:gd name="connsiteX13" fmla="*/ 3704396 w 5081352"/>
                <a:gd name="connsiteY13" fmla="*/ 202024 h 1883347"/>
                <a:gd name="connsiteX14" fmla="*/ 4977516 w 5081352"/>
                <a:gd name="connsiteY14" fmla="*/ 814026 h 1883347"/>
                <a:gd name="connsiteX0" fmla="*/ 4979534 w 5083370"/>
                <a:gd name="connsiteY0" fmla="*/ 814026 h 1883347"/>
                <a:gd name="connsiteX1" fmla="*/ 4854218 w 5083370"/>
                <a:gd name="connsiteY1" fmla="*/ 1872046 h 1883347"/>
                <a:gd name="connsiteX2" fmla="*/ 2244368 w 5083370"/>
                <a:gd name="connsiteY2" fmla="*/ 1338646 h 1883347"/>
                <a:gd name="connsiteX3" fmla="*/ 1920518 w 5083370"/>
                <a:gd name="connsiteY3" fmla="*/ 1205296 h 1883347"/>
                <a:gd name="connsiteX4" fmla="*/ 206018 w 5083370"/>
                <a:gd name="connsiteY4" fmla="*/ 843346 h 1883347"/>
                <a:gd name="connsiteX5" fmla="*/ 329843 w 5083370"/>
                <a:gd name="connsiteY5" fmla="*/ 652846 h 1883347"/>
                <a:gd name="connsiteX6" fmla="*/ 2018 w 5083370"/>
                <a:gd name="connsiteY6" fmla="*/ 585343 h 1883347"/>
                <a:gd name="connsiteX7" fmla="*/ 596543 w 5083370"/>
                <a:gd name="connsiteY7" fmla="*/ 386146 h 1883347"/>
                <a:gd name="connsiteX8" fmla="*/ 1501418 w 5083370"/>
                <a:gd name="connsiteY8" fmla="*/ 624271 h 1883347"/>
                <a:gd name="connsiteX9" fmla="*/ 2211734 w 5083370"/>
                <a:gd name="connsiteY9" fmla="*/ 525046 h 1883347"/>
                <a:gd name="connsiteX10" fmla="*/ 1625492 w 5083370"/>
                <a:gd name="connsiteY10" fmla="*/ 493323 h 1883347"/>
                <a:gd name="connsiteX11" fmla="*/ 1415776 w 5083370"/>
                <a:gd name="connsiteY11" fmla="*/ 165415 h 1883347"/>
                <a:gd name="connsiteX12" fmla="*/ 2351545 w 5083370"/>
                <a:gd name="connsiteY12" fmla="*/ 131373 h 1883347"/>
                <a:gd name="connsiteX13" fmla="*/ 3706414 w 5083370"/>
                <a:gd name="connsiteY13" fmla="*/ 202024 h 1883347"/>
                <a:gd name="connsiteX14" fmla="*/ 4979534 w 5083370"/>
                <a:gd name="connsiteY14" fmla="*/ 814026 h 1883347"/>
                <a:gd name="connsiteX0" fmla="*/ 4979534 w 5083370"/>
                <a:gd name="connsiteY0" fmla="*/ 814026 h 1883347"/>
                <a:gd name="connsiteX1" fmla="*/ 4854218 w 5083370"/>
                <a:gd name="connsiteY1" fmla="*/ 1872046 h 1883347"/>
                <a:gd name="connsiteX2" fmla="*/ 2244368 w 5083370"/>
                <a:gd name="connsiteY2" fmla="*/ 1338646 h 1883347"/>
                <a:gd name="connsiteX3" fmla="*/ 1920518 w 5083370"/>
                <a:gd name="connsiteY3" fmla="*/ 1205296 h 1883347"/>
                <a:gd name="connsiteX4" fmla="*/ 206018 w 5083370"/>
                <a:gd name="connsiteY4" fmla="*/ 843346 h 1883347"/>
                <a:gd name="connsiteX5" fmla="*/ 329843 w 5083370"/>
                <a:gd name="connsiteY5" fmla="*/ 652846 h 1883347"/>
                <a:gd name="connsiteX6" fmla="*/ 2018 w 5083370"/>
                <a:gd name="connsiteY6" fmla="*/ 585343 h 1883347"/>
                <a:gd name="connsiteX7" fmla="*/ 596543 w 5083370"/>
                <a:gd name="connsiteY7" fmla="*/ 386146 h 1883347"/>
                <a:gd name="connsiteX8" fmla="*/ 1501418 w 5083370"/>
                <a:gd name="connsiteY8" fmla="*/ 624271 h 1883347"/>
                <a:gd name="connsiteX9" fmla="*/ 2211734 w 5083370"/>
                <a:gd name="connsiteY9" fmla="*/ 525046 h 1883347"/>
                <a:gd name="connsiteX10" fmla="*/ 1625492 w 5083370"/>
                <a:gd name="connsiteY10" fmla="*/ 493323 h 1883347"/>
                <a:gd name="connsiteX11" fmla="*/ 1415776 w 5083370"/>
                <a:gd name="connsiteY11" fmla="*/ 165415 h 1883347"/>
                <a:gd name="connsiteX12" fmla="*/ 2351545 w 5083370"/>
                <a:gd name="connsiteY12" fmla="*/ 131373 h 1883347"/>
                <a:gd name="connsiteX13" fmla="*/ 3706414 w 5083370"/>
                <a:gd name="connsiteY13" fmla="*/ 202024 h 1883347"/>
                <a:gd name="connsiteX14" fmla="*/ 4979534 w 5083370"/>
                <a:gd name="connsiteY14" fmla="*/ 814026 h 1883347"/>
                <a:gd name="connsiteX0" fmla="*/ 4979534 w 5083370"/>
                <a:gd name="connsiteY0" fmla="*/ 814026 h 1883347"/>
                <a:gd name="connsiteX1" fmla="*/ 4854218 w 5083370"/>
                <a:gd name="connsiteY1" fmla="*/ 1872046 h 1883347"/>
                <a:gd name="connsiteX2" fmla="*/ 2244368 w 5083370"/>
                <a:gd name="connsiteY2" fmla="*/ 1338646 h 1883347"/>
                <a:gd name="connsiteX3" fmla="*/ 1920518 w 5083370"/>
                <a:gd name="connsiteY3" fmla="*/ 1205296 h 1883347"/>
                <a:gd name="connsiteX4" fmla="*/ 170237 w 5083370"/>
                <a:gd name="connsiteY4" fmla="*/ 835395 h 1883347"/>
                <a:gd name="connsiteX5" fmla="*/ 329843 w 5083370"/>
                <a:gd name="connsiteY5" fmla="*/ 652846 h 1883347"/>
                <a:gd name="connsiteX6" fmla="*/ 2018 w 5083370"/>
                <a:gd name="connsiteY6" fmla="*/ 585343 h 1883347"/>
                <a:gd name="connsiteX7" fmla="*/ 596543 w 5083370"/>
                <a:gd name="connsiteY7" fmla="*/ 386146 h 1883347"/>
                <a:gd name="connsiteX8" fmla="*/ 1501418 w 5083370"/>
                <a:gd name="connsiteY8" fmla="*/ 624271 h 1883347"/>
                <a:gd name="connsiteX9" fmla="*/ 2211734 w 5083370"/>
                <a:gd name="connsiteY9" fmla="*/ 525046 h 1883347"/>
                <a:gd name="connsiteX10" fmla="*/ 1625492 w 5083370"/>
                <a:gd name="connsiteY10" fmla="*/ 493323 h 1883347"/>
                <a:gd name="connsiteX11" fmla="*/ 1415776 w 5083370"/>
                <a:gd name="connsiteY11" fmla="*/ 165415 h 1883347"/>
                <a:gd name="connsiteX12" fmla="*/ 2351545 w 5083370"/>
                <a:gd name="connsiteY12" fmla="*/ 131373 h 1883347"/>
                <a:gd name="connsiteX13" fmla="*/ 3706414 w 5083370"/>
                <a:gd name="connsiteY13" fmla="*/ 202024 h 1883347"/>
                <a:gd name="connsiteX14" fmla="*/ 4979534 w 5083370"/>
                <a:gd name="connsiteY14" fmla="*/ 814026 h 1883347"/>
                <a:gd name="connsiteX0" fmla="*/ 4979534 w 5083370"/>
                <a:gd name="connsiteY0" fmla="*/ 814026 h 1883347"/>
                <a:gd name="connsiteX1" fmla="*/ 4854218 w 5083370"/>
                <a:gd name="connsiteY1" fmla="*/ 1872046 h 1883347"/>
                <a:gd name="connsiteX2" fmla="*/ 2244368 w 5083370"/>
                <a:gd name="connsiteY2" fmla="*/ 1338646 h 1883347"/>
                <a:gd name="connsiteX3" fmla="*/ 1920518 w 5083370"/>
                <a:gd name="connsiteY3" fmla="*/ 1205296 h 1883347"/>
                <a:gd name="connsiteX4" fmla="*/ 170237 w 5083370"/>
                <a:gd name="connsiteY4" fmla="*/ 835395 h 1883347"/>
                <a:gd name="connsiteX5" fmla="*/ 329843 w 5083370"/>
                <a:gd name="connsiteY5" fmla="*/ 652846 h 1883347"/>
                <a:gd name="connsiteX6" fmla="*/ 2018 w 5083370"/>
                <a:gd name="connsiteY6" fmla="*/ 585343 h 1883347"/>
                <a:gd name="connsiteX7" fmla="*/ 596543 w 5083370"/>
                <a:gd name="connsiteY7" fmla="*/ 386146 h 1883347"/>
                <a:gd name="connsiteX8" fmla="*/ 1501418 w 5083370"/>
                <a:gd name="connsiteY8" fmla="*/ 624271 h 1883347"/>
                <a:gd name="connsiteX9" fmla="*/ 2211734 w 5083370"/>
                <a:gd name="connsiteY9" fmla="*/ 525046 h 1883347"/>
                <a:gd name="connsiteX10" fmla="*/ 1625492 w 5083370"/>
                <a:gd name="connsiteY10" fmla="*/ 493323 h 1883347"/>
                <a:gd name="connsiteX11" fmla="*/ 1415776 w 5083370"/>
                <a:gd name="connsiteY11" fmla="*/ 165415 h 1883347"/>
                <a:gd name="connsiteX12" fmla="*/ 2351545 w 5083370"/>
                <a:gd name="connsiteY12" fmla="*/ 131373 h 1883347"/>
                <a:gd name="connsiteX13" fmla="*/ 3706414 w 5083370"/>
                <a:gd name="connsiteY13" fmla="*/ 202024 h 1883347"/>
                <a:gd name="connsiteX14" fmla="*/ 4979534 w 5083370"/>
                <a:gd name="connsiteY14" fmla="*/ 814026 h 1883347"/>
                <a:gd name="connsiteX0" fmla="*/ 4979534 w 5083370"/>
                <a:gd name="connsiteY0" fmla="*/ 814026 h 1883347"/>
                <a:gd name="connsiteX1" fmla="*/ 4854218 w 5083370"/>
                <a:gd name="connsiteY1" fmla="*/ 1872046 h 1883347"/>
                <a:gd name="connsiteX2" fmla="*/ 2244368 w 5083370"/>
                <a:gd name="connsiteY2" fmla="*/ 1338646 h 1883347"/>
                <a:gd name="connsiteX3" fmla="*/ 1920518 w 5083370"/>
                <a:gd name="connsiteY3" fmla="*/ 1205296 h 1883347"/>
                <a:gd name="connsiteX4" fmla="*/ 225897 w 5083370"/>
                <a:gd name="connsiteY4" fmla="*/ 879127 h 1883347"/>
                <a:gd name="connsiteX5" fmla="*/ 329843 w 5083370"/>
                <a:gd name="connsiteY5" fmla="*/ 652846 h 1883347"/>
                <a:gd name="connsiteX6" fmla="*/ 2018 w 5083370"/>
                <a:gd name="connsiteY6" fmla="*/ 585343 h 1883347"/>
                <a:gd name="connsiteX7" fmla="*/ 596543 w 5083370"/>
                <a:gd name="connsiteY7" fmla="*/ 386146 h 1883347"/>
                <a:gd name="connsiteX8" fmla="*/ 1501418 w 5083370"/>
                <a:gd name="connsiteY8" fmla="*/ 624271 h 1883347"/>
                <a:gd name="connsiteX9" fmla="*/ 2211734 w 5083370"/>
                <a:gd name="connsiteY9" fmla="*/ 525046 h 1883347"/>
                <a:gd name="connsiteX10" fmla="*/ 1625492 w 5083370"/>
                <a:gd name="connsiteY10" fmla="*/ 493323 h 1883347"/>
                <a:gd name="connsiteX11" fmla="*/ 1415776 w 5083370"/>
                <a:gd name="connsiteY11" fmla="*/ 165415 h 1883347"/>
                <a:gd name="connsiteX12" fmla="*/ 2351545 w 5083370"/>
                <a:gd name="connsiteY12" fmla="*/ 131373 h 1883347"/>
                <a:gd name="connsiteX13" fmla="*/ 3706414 w 5083370"/>
                <a:gd name="connsiteY13" fmla="*/ 202024 h 1883347"/>
                <a:gd name="connsiteX14" fmla="*/ 4979534 w 5083370"/>
                <a:gd name="connsiteY14" fmla="*/ 814026 h 1883347"/>
                <a:gd name="connsiteX0" fmla="*/ 4979534 w 5083370"/>
                <a:gd name="connsiteY0" fmla="*/ 814026 h 1883347"/>
                <a:gd name="connsiteX1" fmla="*/ 4854218 w 5083370"/>
                <a:gd name="connsiteY1" fmla="*/ 1872046 h 1883347"/>
                <a:gd name="connsiteX2" fmla="*/ 2244368 w 5083370"/>
                <a:gd name="connsiteY2" fmla="*/ 1338646 h 1883347"/>
                <a:gd name="connsiteX3" fmla="*/ 1920518 w 5083370"/>
                <a:gd name="connsiteY3" fmla="*/ 1205296 h 1883347"/>
                <a:gd name="connsiteX4" fmla="*/ 225897 w 5083370"/>
                <a:gd name="connsiteY4" fmla="*/ 879127 h 1883347"/>
                <a:gd name="connsiteX5" fmla="*/ 329843 w 5083370"/>
                <a:gd name="connsiteY5" fmla="*/ 652846 h 1883347"/>
                <a:gd name="connsiteX6" fmla="*/ 2018 w 5083370"/>
                <a:gd name="connsiteY6" fmla="*/ 585343 h 1883347"/>
                <a:gd name="connsiteX7" fmla="*/ 596543 w 5083370"/>
                <a:gd name="connsiteY7" fmla="*/ 386146 h 1883347"/>
                <a:gd name="connsiteX8" fmla="*/ 1501418 w 5083370"/>
                <a:gd name="connsiteY8" fmla="*/ 624271 h 1883347"/>
                <a:gd name="connsiteX9" fmla="*/ 2211734 w 5083370"/>
                <a:gd name="connsiteY9" fmla="*/ 525046 h 1883347"/>
                <a:gd name="connsiteX10" fmla="*/ 1625492 w 5083370"/>
                <a:gd name="connsiteY10" fmla="*/ 493323 h 1883347"/>
                <a:gd name="connsiteX11" fmla="*/ 1415776 w 5083370"/>
                <a:gd name="connsiteY11" fmla="*/ 165415 h 1883347"/>
                <a:gd name="connsiteX12" fmla="*/ 2351545 w 5083370"/>
                <a:gd name="connsiteY12" fmla="*/ 131373 h 1883347"/>
                <a:gd name="connsiteX13" fmla="*/ 3706414 w 5083370"/>
                <a:gd name="connsiteY13" fmla="*/ 202024 h 1883347"/>
                <a:gd name="connsiteX14" fmla="*/ 4979534 w 5083370"/>
                <a:gd name="connsiteY14" fmla="*/ 814026 h 1883347"/>
                <a:gd name="connsiteX0" fmla="*/ 4979534 w 5083370"/>
                <a:gd name="connsiteY0" fmla="*/ 814026 h 1883347"/>
                <a:gd name="connsiteX1" fmla="*/ 4854218 w 5083370"/>
                <a:gd name="connsiteY1" fmla="*/ 1872046 h 1883347"/>
                <a:gd name="connsiteX2" fmla="*/ 2244368 w 5083370"/>
                <a:gd name="connsiteY2" fmla="*/ 1338646 h 1883347"/>
                <a:gd name="connsiteX3" fmla="*/ 1920518 w 5083370"/>
                <a:gd name="connsiteY3" fmla="*/ 1205296 h 1883347"/>
                <a:gd name="connsiteX4" fmla="*/ 225897 w 5083370"/>
                <a:gd name="connsiteY4" fmla="*/ 879127 h 1883347"/>
                <a:gd name="connsiteX5" fmla="*/ 329843 w 5083370"/>
                <a:gd name="connsiteY5" fmla="*/ 652846 h 1883347"/>
                <a:gd name="connsiteX6" fmla="*/ 2018 w 5083370"/>
                <a:gd name="connsiteY6" fmla="*/ 585343 h 1883347"/>
                <a:gd name="connsiteX7" fmla="*/ 596543 w 5083370"/>
                <a:gd name="connsiteY7" fmla="*/ 386146 h 1883347"/>
                <a:gd name="connsiteX8" fmla="*/ 1501418 w 5083370"/>
                <a:gd name="connsiteY8" fmla="*/ 624271 h 1883347"/>
                <a:gd name="connsiteX9" fmla="*/ 2211734 w 5083370"/>
                <a:gd name="connsiteY9" fmla="*/ 525046 h 1883347"/>
                <a:gd name="connsiteX10" fmla="*/ 1625492 w 5083370"/>
                <a:gd name="connsiteY10" fmla="*/ 493323 h 1883347"/>
                <a:gd name="connsiteX11" fmla="*/ 1415776 w 5083370"/>
                <a:gd name="connsiteY11" fmla="*/ 165415 h 1883347"/>
                <a:gd name="connsiteX12" fmla="*/ 2351545 w 5083370"/>
                <a:gd name="connsiteY12" fmla="*/ 131373 h 1883347"/>
                <a:gd name="connsiteX13" fmla="*/ 3706414 w 5083370"/>
                <a:gd name="connsiteY13" fmla="*/ 202024 h 1883347"/>
                <a:gd name="connsiteX14" fmla="*/ 4979534 w 5083370"/>
                <a:gd name="connsiteY14" fmla="*/ 814026 h 1883347"/>
                <a:gd name="connsiteX0" fmla="*/ 4979534 w 5083370"/>
                <a:gd name="connsiteY0" fmla="*/ 814026 h 1883347"/>
                <a:gd name="connsiteX1" fmla="*/ 4854218 w 5083370"/>
                <a:gd name="connsiteY1" fmla="*/ 1872046 h 1883347"/>
                <a:gd name="connsiteX2" fmla="*/ 2244368 w 5083370"/>
                <a:gd name="connsiteY2" fmla="*/ 1338646 h 1883347"/>
                <a:gd name="connsiteX3" fmla="*/ 1920518 w 5083370"/>
                <a:gd name="connsiteY3" fmla="*/ 1205296 h 1883347"/>
                <a:gd name="connsiteX4" fmla="*/ 225897 w 5083370"/>
                <a:gd name="connsiteY4" fmla="*/ 879127 h 1883347"/>
                <a:gd name="connsiteX5" fmla="*/ 329843 w 5083370"/>
                <a:gd name="connsiteY5" fmla="*/ 652846 h 1883347"/>
                <a:gd name="connsiteX6" fmla="*/ 2018 w 5083370"/>
                <a:gd name="connsiteY6" fmla="*/ 585343 h 1883347"/>
                <a:gd name="connsiteX7" fmla="*/ 596543 w 5083370"/>
                <a:gd name="connsiteY7" fmla="*/ 386146 h 1883347"/>
                <a:gd name="connsiteX8" fmla="*/ 1501418 w 5083370"/>
                <a:gd name="connsiteY8" fmla="*/ 624271 h 1883347"/>
                <a:gd name="connsiteX9" fmla="*/ 2211734 w 5083370"/>
                <a:gd name="connsiteY9" fmla="*/ 525046 h 1883347"/>
                <a:gd name="connsiteX10" fmla="*/ 1625492 w 5083370"/>
                <a:gd name="connsiteY10" fmla="*/ 493323 h 1883347"/>
                <a:gd name="connsiteX11" fmla="*/ 1415776 w 5083370"/>
                <a:gd name="connsiteY11" fmla="*/ 165415 h 1883347"/>
                <a:gd name="connsiteX12" fmla="*/ 2351545 w 5083370"/>
                <a:gd name="connsiteY12" fmla="*/ 131373 h 1883347"/>
                <a:gd name="connsiteX13" fmla="*/ 3706414 w 5083370"/>
                <a:gd name="connsiteY13" fmla="*/ 202024 h 1883347"/>
                <a:gd name="connsiteX14" fmla="*/ 4979534 w 5083370"/>
                <a:gd name="connsiteY14" fmla="*/ 814026 h 1883347"/>
                <a:gd name="connsiteX0" fmla="*/ 4979534 w 5083370"/>
                <a:gd name="connsiteY0" fmla="*/ 814026 h 1877839"/>
                <a:gd name="connsiteX1" fmla="*/ 4854218 w 5083370"/>
                <a:gd name="connsiteY1" fmla="*/ 1872046 h 1877839"/>
                <a:gd name="connsiteX2" fmla="*/ 2244368 w 5083370"/>
                <a:gd name="connsiteY2" fmla="*/ 1338646 h 1877839"/>
                <a:gd name="connsiteX3" fmla="*/ 1920518 w 5083370"/>
                <a:gd name="connsiteY3" fmla="*/ 1205296 h 1877839"/>
                <a:gd name="connsiteX4" fmla="*/ 225897 w 5083370"/>
                <a:gd name="connsiteY4" fmla="*/ 879127 h 1877839"/>
                <a:gd name="connsiteX5" fmla="*/ 329843 w 5083370"/>
                <a:gd name="connsiteY5" fmla="*/ 652846 h 1877839"/>
                <a:gd name="connsiteX6" fmla="*/ 2018 w 5083370"/>
                <a:gd name="connsiteY6" fmla="*/ 585343 h 1877839"/>
                <a:gd name="connsiteX7" fmla="*/ 596543 w 5083370"/>
                <a:gd name="connsiteY7" fmla="*/ 386146 h 1877839"/>
                <a:gd name="connsiteX8" fmla="*/ 1501418 w 5083370"/>
                <a:gd name="connsiteY8" fmla="*/ 624271 h 1877839"/>
                <a:gd name="connsiteX9" fmla="*/ 2211734 w 5083370"/>
                <a:gd name="connsiteY9" fmla="*/ 525046 h 1877839"/>
                <a:gd name="connsiteX10" fmla="*/ 1625492 w 5083370"/>
                <a:gd name="connsiteY10" fmla="*/ 493323 h 1877839"/>
                <a:gd name="connsiteX11" fmla="*/ 1415776 w 5083370"/>
                <a:gd name="connsiteY11" fmla="*/ 165415 h 1877839"/>
                <a:gd name="connsiteX12" fmla="*/ 2351545 w 5083370"/>
                <a:gd name="connsiteY12" fmla="*/ 131373 h 1877839"/>
                <a:gd name="connsiteX13" fmla="*/ 3706414 w 5083370"/>
                <a:gd name="connsiteY13" fmla="*/ 202024 h 1877839"/>
                <a:gd name="connsiteX14" fmla="*/ 4979534 w 5083370"/>
                <a:gd name="connsiteY14" fmla="*/ 814026 h 1877839"/>
                <a:gd name="connsiteX0" fmla="*/ 4979534 w 5083370"/>
                <a:gd name="connsiteY0" fmla="*/ 814026 h 1877839"/>
                <a:gd name="connsiteX1" fmla="*/ 4854218 w 5083370"/>
                <a:gd name="connsiteY1" fmla="*/ 1872046 h 1877839"/>
                <a:gd name="connsiteX2" fmla="*/ 2244368 w 5083370"/>
                <a:gd name="connsiteY2" fmla="*/ 1338646 h 1877839"/>
                <a:gd name="connsiteX3" fmla="*/ 1920518 w 5083370"/>
                <a:gd name="connsiteY3" fmla="*/ 1205296 h 1877839"/>
                <a:gd name="connsiteX4" fmla="*/ 225897 w 5083370"/>
                <a:gd name="connsiteY4" fmla="*/ 879127 h 1877839"/>
                <a:gd name="connsiteX5" fmla="*/ 329843 w 5083370"/>
                <a:gd name="connsiteY5" fmla="*/ 652846 h 1877839"/>
                <a:gd name="connsiteX6" fmla="*/ 2018 w 5083370"/>
                <a:gd name="connsiteY6" fmla="*/ 585343 h 1877839"/>
                <a:gd name="connsiteX7" fmla="*/ 596543 w 5083370"/>
                <a:gd name="connsiteY7" fmla="*/ 386146 h 1877839"/>
                <a:gd name="connsiteX8" fmla="*/ 1501418 w 5083370"/>
                <a:gd name="connsiteY8" fmla="*/ 624271 h 1877839"/>
                <a:gd name="connsiteX9" fmla="*/ 2211734 w 5083370"/>
                <a:gd name="connsiteY9" fmla="*/ 525046 h 1877839"/>
                <a:gd name="connsiteX10" fmla="*/ 1625492 w 5083370"/>
                <a:gd name="connsiteY10" fmla="*/ 493323 h 1877839"/>
                <a:gd name="connsiteX11" fmla="*/ 1415776 w 5083370"/>
                <a:gd name="connsiteY11" fmla="*/ 165415 h 1877839"/>
                <a:gd name="connsiteX12" fmla="*/ 2351545 w 5083370"/>
                <a:gd name="connsiteY12" fmla="*/ 131373 h 1877839"/>
                <a:gd name="connsiteX13" fmla="*/ 3706414 w 5083370"/>
                <a:gd name="connsiteY13" fmla="*/ 202024 h 1877839"/>
                <a:gd name="connsiteX14" fmla="*/ 4979534 w 5083370"/>
                <a:gd name="connsiteY14" fmla="*/ 814026 h 1877839"/>
                <a:gd name="connsiteX0" fmla="*/ 4979534 w 5083370"/>
                <a:gd name="connsiteY0" fmla="*/ 814026 h 1877839"/>
                <a:gd name="connsiteX1" fmla="*/ 4854218 w 5083370"/>
                <a:gd name="connsiteY1" fmla="*/ 1872046 h 1877839"/>
                <a:gd name="connsiteX2" fmla="*/ 2244368 w 5083370"/>
                <a:gd name="connsiteY2" fmla="*/ 1338646 h 1877839"/>
                <a:gd name="connsiteX3" fmla="*/ 1829078 w 5083370"/>
                <a:gd name="connsiteY3" fmla="*/ 1181443 h 1877839"/>
                <a:gd name="connsiteX4" fmla="*/ 225897 w 5083370"/>
                <a:gd name="connsiteY4" fmla="*/ 879127 h 1877839"/>
                <a:gd name="connsiteX5" fmla="*/ 329843 w 5083370"/>
                <a:gd name="connsiteY5" fmla="*/ 652846 h 1877839"/>
                <a:gd name="connsiteX6" fmla="*/ 2018 w 5083370"/>
                <a:gd name="connsiteY6" fmla="*/ 585343 h 1877839"/>
                <a:gd name="connsiteX7" fmla="*/ 596543 w 5083370"/>
                <a:gd name="connsiteY7" fmla="*/ 386146 h 1877839"/>
                <a:gd name="connsiteX8" fmla="*/ 1501418 w 5083370"/>
                <a:gd name="connsiteY8" fmla="*/ 624271 h 1877839"/>
                <a:gd name="connsiteX9" fmla="*/ 2211734 w 5083370"/>
                <a:gd name="connsiteY9" fmla="*/ 525046 h 1877839"/>
                <a:gd name="connsiteX10" fmla="*/ 1625492 w 5083370"/>
                <a:gd name="connsiteY10" fmla="*/ 493323 h 1877839"/>
                <a:gd name="connsiteX11" fmla="*/ 1415776 w 5083370"/>
                <a:gd name="connsiteY11" fmla="*/ 165415 h 1877839"/>
                <a:gd name="connsiteX12" fmla="*/ 2351545 w 5083370"/>
                <a:gd name="connsiteY12" fmla="*/ 131373 h 1877839"/>
                <a:gd name="connsiteX13" fmla="*/ 3706414 w 5083370"/>
                <a:gd name="connsiteY13" fmla="*/ 202024 h 1877839"/>
                <a:gd name="connsiteX14" fmla="*/ 4979534 w 5083370"/>
                <a:gd name="connsiteY14" fmla="*/ 814026 h 1877839"/>
                <a:gd name="connsiteX0" fmla="*/ 4979534 w 5083370"/>
                <a:gd name="connsiteY0" fmla="*/ 814026 h 1880329"/>
                <a:gd name="connsiteX1" fmla="*/ 4854218 w 5083370"/>
                <a:gd name="connsiteY1" fmla="*/ 1872046 h 1880329"/>
                <a:gd name="connsiteX2" fmla="*/ 2244368 w 5083370"/>
                <a:gd name="connsiteY2" fmla="*/ 1338646 h 1880329"/>
                <a:gd name="connsiteX3" fmla="*/ 1829078 w 5083370"/>
                <a:gd name="connsiteY3" fmla="*/ 1181443 h 1880329"/>
                <a:gd name="connsiteX4" fmla="*/ 225897 w 5083370"/>
                <a:gd name="connsiteY4" fmla="*/ 879127 h 1880329"/>
                <a:gd name="connsiteX5" fmla="*/ 329843 w 5083370"/>
                <a:gd name="connsiteY5" fmla="*/ 652846 h 1880329"/>
                <a:gd name="connsiteX6" fmla="*/ 2018 w 5083370"/>
                <a:gd name="connsiteY6" fmla="*/ 585343 h 1880329"/>
                <a:gd name="connsiteX7" fmla="*/ 596543 w 5083370"/>
                <a:gd name="connsiteY7" fmla="*/ 386146 h 1880329"/>
                <a:gd name="connsiteX8" fmla="*/ 1501418 w 5083370"/>
                <a:gd name="connsiteY8" fmla="*/ 624271 h 1880329"/>
                <a:gd name="connsiteX9" fmla="*/ 2211734 w 5083370"/>
                <a:gd name="connsiteY9" fmla="*/ 525046 h 1880329"/>
                <a:gd name="connsiteX10" fmla="*/ 1625492 w 5083370"/>
                <a:gd name="connsiteY10" fmla="*/ 493323 h 1880329"/>
                <a:gd name="connsiteX11" fmla="*/ 1415776 w 5083370"/>
                <a:gd name="connsiteY11" fmla="*/ 165415 h 1880329"/>
                <a:gd name="connsiteX12" fmla="*/ 2351545 w 5083370"/>
                <a:gd name="connsiteY12" fmla="*/ 131373 h 1880329"/>
                <a:gd name="connsiteX13" fmla="*/ 3706414 w 5083370"/>
                <a:gd name="connsiteY13" fmla="*/ 202024 h 1880329"/>
                <a:gd name="connsiteX14" fmla="*/ 4979534 w 5083370"/>
                <a:gd name="connsiteY14" fmla="*/ 814026 h 1880329"/>
                <a:gd name="connsiteX0" fmla="*/ 4979534 w 5083370"/>
                <a:gd name="connsiteY0" fmla="*/ 814026 h 1880329"/>
                <a:gd name="connsiteX1" fmla="*/ 4854218 w 5083370"/>
                <a:gd name="connsiteY1" fmla="*/ 1872046 h 1880329"/>
                <a:gd name="connsiteX2" fmla="*/ 2244368 w 5083370"/>
                <a:gd name="connsiteY2" fmla="*/ 1338646 h 1880329"/>
                <a:gd name="connsiteX3" fmla="*/ 1829078 w 5083370"/>
                <a:gd name="connsiteY3" fmla="*/ 1181443 h 1880329"/>
                <a:gd name="connsiteX4" fmla="*/ 225897 w 5083370"/>
                <a:gd name="connsiteY4" fmla="*/ 879127 h 1880329"/>
                <a:gd name="connsiteX5" fmla="*/ 329843 w 5083370"/>
                <a:gd name="connsiteY5" fmla="*/ 652846 h 1880329"/>
                <a:gd name="connsiteX6" fmla="*/ 2018 w 5083370"/>
                <a:gd name="connsiteY6" fmla="*/ 585343 h 1880329"/>
                <a:gd name="connsiteX7" fmla="*/ 596543 w 5083370"/>
                <a:gd name="connsiteY7" fmla="*/ 386146 h 1880329"/>
                <a:gd name="connsiteX8" fmla="*/ 1501418 w 5083370"/>
                <a:gd name="connsiteY8" fmla="*/ 624271 h 1880329"/>
                <a:gd name="connsiteX9" fmla="*/ 2211734 w 5083370"/>
                <a:gd name="connsiteY9" fmla="*/ 525046 h 1880329"/>
                <a:gd name="connsiteX10" fmla="*/ 1625492 w 5083370"/>
                <a:gd name="connsiteY10" fmla="*/ 493323 h 1880329"/>
                <a:gd name="connsiteX11" fmla="*/ 1415776 w 5083370"/>
                <a:gd name="connsiteY11" fmla="*/ 165415 h 1880329"/>
                <a:gd name="connsiteX12" fmla="*/ 2351545 w 5083370"/>
                <a:gd name="connsiteY12" fmla="*/ 131373 h 1880329"/>
                <a:gd name="connsiteX13" fmla="*/ 3706414 w 5083370"/>
                <a:gd name="connsiteY13" fmla="*/ 202024 h 1880329"/>
                <a:gd name="connsiteX14" fmla="*/ 4979534 w 5083370"/>
                <a:gd name="connsiteY14" fmla="*/ 814026 h 1880329"/>
                <a:gd name="connsiteX0" fmla="*/ 4979534 w 4994661"/>
                <a:gd name="connsiteY0" fmla="*/ 814026 h 1877098"/>
                <a:gd name="connsiteX1" fmla="*/ 4854218 w 4994661"/>
                <a:gd name="connsiteY1" fmla="*/ 1872046 h 1877098"/>
                <a:gd name="connsiteX2" fmla="*/ 3494379 w 4994661"/>
                <a:gd name="connsiteY2" fmla="*/ 1219542 h 1877098"/>
                <a:gd name="connsiteX3" fmla="*/ 2244368 w 4994661"/>
                <a:gd name="connsiteY3" fmla="*/ 1338646 h 1877098"/>
                <a:gd name="connsiteX4" fmla="*/ 1829078 w 4994661"/>
                <a:gd name="connsiteY4" fmla="*/ 1181443 h 1877098"/>
                <a:gd name="connsiteX5" fmla="*/ 225897 w 4994661"/>
                <a:gd name="connsiteY5" fmla="*/ 879127 h 1877098"/>
                <a:gd name="connsiteX6" fmla="*/ 329843 w 4994661"/>
                <a:gd name="connsiteY6" fmla="*/ 652846 h 1877098"/>
                <a:gd name="connsiteX7" fmla="*/ 2018 w 4994661"/>
                <a:gd name="connsiteY7" fmla="*/ 585343 h 1877098"/>
                <a:gd name="connsiteX8" fmla="*/ 596543 w 4994661"/>
                <a:gd name="connsiteY8" fmla="*/ 386146 h 1877098"/>
                <a:gd name="connsiteX9" fmla="*/ 1501418 w 4994661"/>
                <a:gd name="connsiteY9" fmla="*/ 624271 h 1877098"/>
                <a:gd name="connsiteX10" fmla="*/ 2211734 w 4994661"/>
                <a:gd name="connsiteY10" fmla="*/ 525046 h 1877098"/>
                <a:gd name="connsiteX11" fmla="*/ 1625492 w 4994661"/>
                <a:gd name="connsiteY11" fmla="*/ 493323 h 1877098"/>
                <a:gd name="connsiteX12" fmla="*/ 1415776 w 4994661"/>
                <a:gd name="connsiteY12" fmla="*/ 165415 h 1877098"/>
                <a:gd name="connsiteX13" fmla="*/ 2351545 w 4994661"/>
                <a:gd name="connsiteY13" fmla="*/ 131373 h 1877098"/>
                <a:gd name="connsiteX14" fmla="*/ 3706414 w 4994661"/>
                <a:gd name="connsiteY14" fmla="*/ 202024 h 1877098"/>
                <a:gd name="connsiteX15" fmla="*/ 4979534 w 4994661"/>
                <a:gd name="connsiteY15" fmla="*/ 814026 h 1877098"/>
                <a:gd name="connsiteX0" fmla="*/ 4979534 w 4994661"/>
                <a:gd name="connsiteY0" fmla="*/ 814026 h 1877098"/>
                <a:gd name="connsiteX1" fmla="*/ 4854218 w 4994661"/>
                <a:gd name="connsiteY1" fmla="*/ 1872046 h 1877098"/>
                <a:gd name="connsiteX2" fmla="*/ 3494379 w 4994661"/>
                <a:gd name="connsiteY2" fmla="*/ 1219542 h 1877098"/>
                <a:gd name="connsiteX3" fmla="*/ 2244368 w 4994661"/>
                <a:gd name="connsiteY3" fmla="*/ 1338646 h 1877098"/>
                <a:gd name="connsiteX4" fmla="*/ 1829078 w 4994661"/>
                <a:gd name="connsiteY4" fmla="*/ 1181443 h 1877098"/>
                <a:gd name="connsiteX5" fmla="*/ 225897 w 4994661"/>
                <a:gd name="connsiteY5" fmla="*/ 879127 h 1877098"/>
                <a:gd name="connsiteX6" fmla="*/ 329843 w 4994661"/>
                <a:gd name="connsiteY6" fmla="*/ 652846 h 1877098"/>
                <a:gd name="connsiteX7" fmla="*/ 2018 w 4994661"/>
                <a:gd name="connsiteY7" fmla="*/ 585343 h 1877098"/>
                <a:gd name="connsiteX8" fmla="*/ 596543 w 4994661"/>
                <a:gd name="connsiteY8" fmla="*/ 386146 h 1877098"/>
                <a:gd name="connsiteX9" fmla="*/ 1501418 w 4994661"/>
                <a:gd name="connsiteY9" fmla="*/ 624271 h 1877098"/>
                <a:gd name="connsiteX10" fmla="*/ 2211734 w 4994661"/>
                <a:gd name="connsiteY10" fmla="*/ 525046 h 1877098"/>
                <a:gd name="connsiteX11" fmla="*/ 1625492 w 4994661"/>
                <a:gd name="connsiteY11" fmla="*/ 493323 h 1877098"/>
                <a:gd name="connsiteX12" fmla="*/ 1415776 w 4994661"/>
                <a:gd name="connsiteY12" fmla="*/ 165415 h 1877098"/>
                <a:gd name="connsiteX13" fmla="*/ 2351545 w 4994661"/>
                <a:gd name="connsiteY13" fmla="*/ 131373 h 1877098"/>
                <a:gd name="connsiteX14" fmla="*/ 3706414 w 4994661"/>
                <a:gd name="connsiteY14" fmla="*/ 202024 h 1877098"/>
                <a:gd name="connsiteX15" fmla="*/ 4979534 w 4994661"/>
                <a:gd name="connsiteY15" fmla="*/ 814026 h 1877098"/>
                <a:gd name="connsiteX0" fmla="*/ 4979534 w 4994661"/>
                <a:gd name="connsiteY0" fmla="*/ 814026 h 1877098"/>
                <a:gd name="connsiteX1" fmla="*/ 4854218 w 4994661"/>
                <a:gd name="connsiteY1" fmla="*/ 1872046 h 1877098"/>
                <a:gd name="connsiteX2" fmla="*/ 3494379 w 4994661"/>
                <a:gd name="connsiteY2" fmla="*/ 1219542 h 1877098"/>
                <a:gd name="connsiteX3" fmla="*/ 2244368 w 4994661"/>
                <a:gd name="connsiteY3" fmla="*/ 1338646 h 1877098"/>
                <a:gd name="connsiteX4" fmla="*/ 1829078 w 4994661"/>
                <a:gd name="connsiteY4" fmla="*/ 1181443 h 1877098"/>
                <a:gd name="connsiteX5" fmla="*/ 225897 w 4994661"/>
                <a:gd name="connsiteY5" fmla="*/ 879127 h 1877098"/>
                <a:gd name="connsiteX6" fmla="*/ 329843 w 4994661"/>
                <a:gd name="connsiteY6" fmla="*/ 652846 h 1877098"/>
                <a:gd name="connsiteX7" fmla="*/ 2018 w 4994661"/>
                <a:gd name="connsiteY7" fmla="*/ 585343 h 1877098"/>
                <a:gd name="connsiteX8" fmla="*/ 596543 w 4994661"/>
                <a:gd name="connsiteY8" fmla="*/ 386146 h 1877098"/>
                <a:gd name="connsiteX9" fmla="*/ 1501418 w 4994661"/>
                <a:gd name="connsiteY9" fmla="*/ 624271 h 1877098"/>
                <a:gd name="connsiteX10" fmla="*/ 2211734 w 4994661"/>
                <a:gd name="connsiteY10" fmla="*/ 525046 h 1877098"/>
                <a:gd name="connsiteX11" fmla="*/ 1625492 w 4994661"/>
                <a:gd name="connsiteY11" fmla="*/ 493323 h 1877098"/>
                <a:gd name="connsiteX12" fmla="*/ 1415776 w 4994661"/>
                <a:gd name="connsiteY12" fmla="*/ 165415 h 1877098"/>
                <a:gd name="connsiteX13" fmla="*/ 2351545 w 4994661"/>
                <a:gd name="connsiteY13" fmla="*/ 131373 h 1877098"/>
                <a:gd name="connsiteX14" fmla="*/ 3706414 w 4994661"/>
                <a:gd name="connsiteY14" fmla="*/ 202024 h 1877098"/>
                <a:gd name="connsiteX15" fmla="*/ 4979534 w 4994661"/>
                <a:gd name="connsiteY15" fmla="*/ 814026 h 1877098"/>
                <a:gd name="connsiteX0" fmla="*/ 4979534 w 5026969"/>
                <a:gd name="connsiteY0" fmla="*/ 814026 h 1837656"/>
                <a:gd name="connsiteX1" fmla="*/ 4905901 w 5026969"/>
                <a:gd name="connsiteY1" fmla="*/ 1832290 h 1837656"/>
                <a:gd name="connsiteX2" fmla="*/ 3494379 w 5026969"/>
                <a:gd name="connsiteY2" fmla="*/ 1219542 h 1837656"/>
                <a:gd name="connsiteX3" fmla="*/ 2244368 w 5026969"/>
                <a:gd name="connsiteY3" fmla="*/ 1338646 h 1837656"/>
                <a:gd name="connsiteX4" fmla="*/ 1829078 w 5026969"/>
                <a:gd name="connsiteY4" fmla="*/ 1181443 h 1837656"/>
                <a:gd name="connsiteX5" fmla="*/ 225897 w 5026969"/>
                <a:gd name="connsiteY5" fmla="*/ 879127 h 1837656"/>
                <a:gd name="connsiteX6" fmla="*/ 329843 w 5026969"/>
                <a:gd name="connsiteY6" fmla="*/ 652846 h 1837656"/>
                <a:gd name="connsiteX7" fmla="*/ 2018 w 5026969"/>
                <a:gd name="connsiteY7" fmla="*/ 585343 h 1837656"/>
                <a:gd name="connsiteX8" fmla="*/ 596543 w 5026969"/>
                <a:gd name="connsiteY8" fmla="*/ 386146 h 1837656"/>
                <a:gd name="connsiteX9" fmla="*/ 1501418 w 5026969"/>
                <a:gd name="connsiteY9" fmla="*/ 624271 h 1837656"/>
                <a:gd name="connsiteX10" fmla="*/ 2211734 w 5026969"/>
                <a:gd name="connsiteY10" fmla="*/ 525046 h 1837656"/>
                <a:gd name="connsiteX11" fmla="*/ 1625492 w 5026969"/>
                <a:gd name="connsiteY11" fmla="*/ 493323 h 1837656"/>
                <a:gd name="connsiteX12" fmla="*/ 1415776 w 5026969"/>
                <a:gd name="connsiteY12" fmla="*/ 165415 h 1837656"/>
                <a:gd name="connsiteX13" fmla="*/ 2351545 w 5026969"/>
                <a:gd name="connsiteY13" fmla="*/ 131373 h 1837656"/>
                <a:gd name="connsiteX14" fmla="*/ 3706414 w 5026969"/>
                <a:gd name="connsiteY14" fmla="*/ 202024 h 1837656"/>
                <a:gd name="connsiteX15" fmla="*/ 4979534 w 5026969"/>
                <a:gd name="connsiteY15" fmla="*/ 814026 h 1837656"/>
                <a:gd name="connsiteX0" fmla="*/ 4979534 w 5013760"/>
                <a:gd name="connsiteY0" fmla="*/ 814026 h 1847738"/>
                <a:gd name="connsiteX1" fmla="*/ 4905901 w 5013760"/>
                <a:gd name="connsiteY1" fmla="*/ 1832290 h 1847738"/>
                <a:gd name="connsiteX2" fmla="*/ 3494379 w 5013760"/>
                <a:gd name="connsiteY2" fmla="*/ 1219542 h 1847738"/>
                <a:gd name="connsiteX3" fmla="*/ 2244368 w 5013760"/>
                <a:gd name="connsiteY3" fmla="*/ 1338646 h 1847738"/>
                <a:gd name="connsiteX4" fmla="*/ 1829078 w 5013760"/>
                <a:gd name="connsiteY4" fmla="*/ 1181443 h 1847738"/>
                <a:gd name="connsiteX5" fmla="*/ 225897 w 5013760"/>
                <a:gd name="connsiteY5" fmla="*/ 879127 h 1847738"/>
                <a:gd name="connsiteX6" fmla="*/ 329843 w 5013760"/>
                <a:gd name="connsiteY6" fmla="*/ 652846 h 1847738"/>
                <a:gd name="connsiteX7" fmla="*/ 2018 w 5013760"/>
                <a:gd name="connsiteY7" fmla="*/ 585343 h 1847738"/>
                <a:gd name="connsiteX8" fmla="*/ 596543 w 5013760"/>
                <a:gd name="connsiteY8" fmla="*/ 386146 h 1847738"/>
                <a:gd name="connsiteX9" fmla="*/ 1501418 w 5013760"/>
                <a:gd name="connsiteY9" fmla="*/ 624271 h 1847738"/>
                <a:gd name="connsiteX10" fmla="*/ 2211734 w 5013760"/>
                <a:gd name="connsiteY10" fmla="*/ 525046 h 1847738"/>
                <a:gd name="connsiteX11" fmla="*/ 1625492 w 5013760"/>
                <a:gd name="connsiteY11" fmla="*/ 493323 h 1847738"/>
                <a:gd name="connsiteX12" fmla="*/ 1415776 w 5013760"/>
                <a:gd name="connsiteY12" fmla="*/ 165415 h 1847738"/>
                <a:gd name="connsiteX13" fmla="*/ 2351545 w 5013760"/>
                <a:gd name="connsiteY13" fmla="*/ 131373 h 1847738"/>
                <a:gd name="connsiteX14" fmla="*/ 3706414 w 5013760"/>
                <a:gd name="connsiteY14" fmla="*/ 202024 h 1847738"/>
                <a:gd name="connsiteX15" fmla="*/ 4979534 w 5013760"/>
                <a:gd name="connsiteY15" fmla="*/ 814026 h 1847738"/>
                <a:gd name="connsiteX0" fmla="*/ 4979534 w 5013760"/>
                <a:gd name="connsiteY0" fmla="*/ 814026 h 1847738"/>
                <a:gd name="connsiteX1" fmla="*/ 4905901 w 5013760"/>
                <a:gd name="connsiteY1" fmla="*/ 1832290 h 1847738"/>
                <a:gd name="connsiteX2" fmla="*/ 3494379 w 5013760"/>
                <a:gd name="connsiteY2" fmla="*/ 1219542 h 1847738"/>
                <a:gd name="connsiteX3" fmla="*/ 2244368 w 5013760"/>
                <a:gd name="connsiteY3" fmla="*/ 1338646 h 1847738"/>
                <a:gd name="connsiteX4" fmla="*/ 1829078 w 5013760"/>
                <a:gd name="connsiteY4" fmla="*/ 1181443 h 1847738"/>
                <a:gd name="connsiteX5" fmla="*/ 225897 w 5013760"/>
                <a:gd name="connsiteY5" fmla="*/ 879127 h 1847738"/>
                <a:gd name="connsiteX6" fmla="*/ 329843 w 5013760"/>
                <a:gd name="connsiteY6" fmla="*/ 652846 h 1847738"/>
                <a:gd name="connsiteX7" fmla="*/ 2018 w 5013760"/>
                <a:gd name="connsiteY7" fmla="*/ 585343 h 1847738"/>
                <a:gd name="connsiteX8" fmla="*/ 596543 w 5013760"/>
                <a:gd name="connsiteY8" fmla="*/ 386146 h 1847738"/>
                <a:gd name="connsiteX9" fmla="*/ 1501418 w 5013760"/>
                <a:gd name="connsiteY9" fmla="*/ 624271 h 1847738"/>
                <a:gd name="connsiteX10" fmla="*/ 2211734 w 5013760"/>
                <a:gd name="connsiteY10" fmla="*/ 525046 h 1847738"/>
                <a:gd name="connsiteX11" fmla="*/ 1625492 w 5013760"/>
                <a:gd name="connsiteY11" fmla="*/ 493323 h 1847738"/>
                <a:gd name="connsiteX12" fmla="*/ 1415776 w 5013760"/>
                <a:gd name="connsiteY12" fmla="*/ 165415 h 1847738"/>
                <a:gd name="connsiteX13" fmla="*/ 2351545 w 5013760"/>
                <a:gd name="connsiteY13" fmla="*/ 131373 h 1847738"/>
                <a:gd name="connsiteX14" fmla="*/ 3706414 w 5013760"/>
                <a:gd name="connsiteY14" fmla="*/ 202024 h 1847738"/>
                <a:gd name="connsiteX15" fmla="*/ 4979534 w 5013760"/>
                <a:gd name="connsiteY15" fmla="*/ 814026 h 1847738"/>
                <a:gd name="connsiteX0" fmla="*/ 4979534 w 4979534"/>
                <a:gd name="connsiteY0" fmla="*/ 814026 h 1676452"/>
                <a:gd name="connsiteX1" fmla="*/ 4587849 w 4979534"/>
                <a:gd name="connsiteY1" fmla="*/ 1657361 h 1676452"/>
                <a:gd name="connsiteX2" fmla="*/ 3494379 w 4979534"/>
                <a:gd name="connsiteY2" fmla="*/ 1219542 h 1676452"/>
                <a:gd name="connsiteX3" fmla="*/ 2244368 w 4979534"/>
                <a:gd name="connsiteY3" fmla="*/ 1338646 h 1676452"/>
                <a:gd name="connsiteX4" fmla="*/ 1829078 w 4979534"/>
                <a:gd name="connsiteY4" fmla="*/ 1181443 h 1676452"/>
                <a:gd name="connsiteX5" fmla="*/ 225897 w 4979534"/>
                <a:gd name="connsiteY5" fmla="*/ 879127 h 1676452"/>
                <a:gd name="connsiteX6" fmla="*/ 329843 w 4979534"/>
                <a:gd name="connsiteY6" fmla="*/ 652846 h 1676452"/>
                <a:gd name="connsiteX7" fmla="*/ 2018 w 4979534"/>
                <a:gd name="connsiteY7" fmla="*/ 585343 h 1676452"/>
                <a:gd name="connsiteX8" fmla="*/ 596543 w 4979534"/>
                <a:gd name="connsiteY8" fmla="*/ 386146 h 1676452"/>
                <a:gd name="connsiteX9" fmla="*/ 1501418 w 4979534"/>
                <a:gd name="connsiteY9" fmla="*/ 624271 h 1676452"/>
                <a:gd name="connsiteX10" fmla="*/ 2211734 w 4979534"/>
                <a:gd name="connsiteY10" fmla="*/ 525046 h 1676452"/>
                <a:gd name="connsiteX11" fmla="*/ 1625492 w 4979534"/>
                <a:gd name="connsiteY11" fmla="*/ 493323 h 1676452"/>
                <a:gd name="connsiteX12" fmla="*/ 1415776 w 4979534"/>
                <a:gd name="connsiteY12" fmla="*/ 165415 h 1676452"/>
                <a:gd name="connsiteX13" fmla="*/ 2351545 w 4979534"/>
                <a:gd name="connsiteY13" fmla="*/ 131373 h 1676452"/>
                <a:gd name="connsiteX14" fmla="*/ 3706414 w 4979534"/>
                <a:gd name="connsiteY14" fmla="*/ 202024 h 1676452"/>
                <a:gd name="connsiteX15" fmla="*/ 4979534 w 4979534"/>
                <a:gd name="connsiteY15" fmla="*/ 814026 h 1676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979534" h="1676452">
                  <a:moveTo>
                    <a:pt x="4979534" y="814026"/>
                  </a:moveTo>
                  <a:cubicBezTo>
                    <a:pt x="4937762" y="1166699"/>
                    <a:pt x="4805185" y="1793751"/>
                    <a:pt x="4587849" y="1657361"/>
                  </a:cubicBezTo>
                  <a:cubicBezTo>
                    <a:pt x="4062028" y="1327381"/>
                    <a:pt x="3949232" y="1260734"/>
                    <a:pt x="3494379" y="1219542"/>
                  </a:cubicBezTo>
                  <a:cubicBezTo>
                    <a:pt x="3059404" y="1154496"/>
                    <a:pt x="2535170" y="1357585"/>
                    <a:pt x="2244368" y="1338646"/>
                  </a:cubicBezTo>
                  <a:cubicBezTo>
                    <a:pt x="2148345" y="1322026"/>
                    <a:pt x="1937028" y="1225893"/>
                    <a:pt x="1829078" y="1181443"/>
                  </a:cubicBezTo>
                  <a:cubicBezTo>
                    <a:pt x="1264204" y="1072720"/>
                    <a:pt x="814625" y="948093"/>
                    <a:pt x="225897" y="879127"/>
                  </a:cubicBezTo>
                  <a:cubicBezTo>
                    <a:pt x="124047" y="863334"/>
                    <a:pt x="213030" y="700444"/>
                    <a:pt x="329843" y="652846"/>
                  </a:cubicBezTo>
                  <a:lnTo>
                    <a:pt x="2018" y="585343"/>
                  </a:lnTo>
                  <a:cubicBezTo>
                    <a:pt x="-27744" y="365219"/>
                    <a:pt x="276448" y="339902"/>
                    <a:pt x="596543" y="386146"/>
                  </a:cubicBezTo>
                  <a:cubicBezTo>
                    <a:pt x="933949" y="453594"/>
                    <a:pt x="1164012" y="517067"/>
                    <a:pt x="1501418" y="624271"/>
                  </a:cubicBezTo>
                  <a:cubicBezTo>
                    <a:pt x="1738190" y="591196"/>
                    <a:pt x="2050499" y="645585"/>
                    <a:pt x="2211734" y="525046"/>
                  </a:cubicBezTo>
                  <a:cubicBezTo>
                    <a:pt x="2016320" y="514472"/>
                    <a:pt x="1793077" y="539678"/>
                    <a:pt x="1625492" y="493323"/>
                  </a:cubicBezTo>
                  <a:cubicBezTo>
                    <a:pt x="1428366" y="479436"/>
                    <a:pt x="1278946" y="258815"/>
                    <a:pt x="1415776" y="165415"/>
                  </a:cubicBezTo>
                  <a:cubicBezTo>
                    <a:pt x="1711796" y="77205"/>
                    <a:pt x="2166843" y="187777"/>
                    <a:pt x="2351545" y="131373"/>
                  </a:cubicBezTo>
                  <a:cubicBezTo>
                    <a:pt x="2616313" y="19751"/>
                    <a:pt x="3111667" y="-127652"/>
                    <a:pt x="3706414" y="202024"/>
                  </a:cubicBezTo>
                  <a:cubicBezTo>
                    <a:pt x="4114885" y="423253"/>
                    <a:pt x="4443842" y="584846"/>
                    <a:pt x="4979534" y="81402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xmlns="" id="{63B33D0F-FB47-4C9A-8BF9-9EAC8CB17DCC}"/>
                </a:ext>
              </a:extLst>
            </p:cNvPr>
            <p:cNvGrpSpPr/>
            <p:nvPr/>
          </p:nvGrpSpPr>
          <p:grpSpPr>
            <a:xfrm flipH="1">
              <a:off x="2499805" y="4765428"/>
              <a:ext cx="1258190" cy="631267"/>
              <a:chOff x="5250372" y="3335610"/>
              <a:chExt cx="1258190" cy="631267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xmlns="" id="{5459061F-5EAB-490A-96D7-943B4AA0D02C}"/>
                  </a:ext>
                </a:extLst>
              </p:cNvPr>
              <p:cNvSpPr/>
              <p:nvPr/>
            </p:nvSpPr>
            <p:spPr>
              <a:xfrm flipH="1">
                <a:off x="5496730" y="3335610"/>
                <a:ext cx="1011832" cy="631267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xmlns="" id="{E0E897D6-AD18-4FDD-8A3A-90C792FBB09E}"/>
                  </a:ext>
                </a:extLst>
              </p:cNvPr>
              <p:cNvSpPr/>
              <p:nvPr/>
            </p:nvSpPr>
            <p:spPr>
              <a:xfrm flipH="1">
                <a:off x="5250372" y="3364667"/>
                <a:ext cx="246361" cy="5040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xmlns="" id="{FAC8701B-6199-4637-9C10-0294C8E9FB26}"/>
                  </a:ext>
                </a:extLst>
              </p:cNvPr>
              <p:cNvSpPr/>
              <p:nvPr/>
            </p:nvSpPr>
            <p:spPr>
              <a:xfrm flipH="1">
                <a:off x="5328935" y="3730353"/>
                <a:ext cx="108000" cy="108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26" name="Donut 15">
            <a:extLst>
              <a:ext uri="{FF2B5EF4-FFF2-40B4-BE49-F238E27FC236}">
                <a16:creationId xmlns:a16="http://schemas.microsoft.com/office/drawing/2014/main" xmlns="" id="{96E8124C-151B-49E3-B88D-2D91A65394FF}"/>
              </a:ext>
            </a:extLst>
          </p:cNvPr>
          <p:cNvSpPr/>
          <p:nvPr/>
        </p:nvSpPr>
        <p:spPr>
          <a:xfrm>
            <a:off x="8253027" y="89239"/>
            <a:ext cx="392737" cy="390005"/>
          </a:xfrm>
          <a:custGeom>
            <a:avLst/>
            <a:gdLst/>
            <a:ahLst/>
            <a:cxnLst/>
            <a:rect l="l" t="t" r="r" b="b"/>
            <a:pathLst>
              <a:path w="3821708" h="3795110">
                <a:moveTo>
                  <a:pt x="1910854" y="903842"/>
                </a:moveTo>
                <a:lnTo>
                  <a:pt x="1793831" y="1129420"/>
                </a:lnTo>
                <a:lnTo>
                  <a:pt x="1791613" y="1129420"/>
                </a:lnTo>
                <a:lnTo>
                  <a:pt x="1791892" y="1133157"/>
                </a:lnTo>
                <a:lnTo>
                  <a:pt x="1791613" y="1133695"/>
                </a:lnTo>
                <a:lnTo>
                  <a:pt x="1791933" y="1133695"/>
                </a:lnTo>
                <a:lnTo>
                  <a:pt x="1833002" y="1683464"/>
                </a:lnTo>
                <a:cubicBezTo>
                  <a:pt x="1744939" y="1714584"/>
                  <a:pt x="1682254" y="1798749"/>
                  <a:pt x="1682254" y="1897555"/>
                </a:cubicBezTo>
                <a:cubicBezTo>
                  <a:pt x="1682254" y="2023808"/>
                  <a:pt x="1784602" y="2126156"/>
                  <a:pt x="1910855" y="2126156"/>
                </a:cubicBezTo>
                <a:cubicBezTo>
                  <a:pt x="1975561" y="2126156"/>
                  <a:pt x="2033988" y="2099273"/>
                  <a:pt x="2075304" y="2055803"/>
                </a:cubicBezTo>
                <a:lnTo>
                  <a:pt x="2443125" y="2288080"/>
                </a:lnTo>
                <a:lnTo>
                  <a:pt x="2443003" y="2288309"/>
                </a:lnTo>
                <a:lnTo>
                  <a:pt x="2443494" y="2288314"/>
                </a:lnTo>
                <a:lnTo>
                  <a:pt x="2446061" y="2289935"/>
                </a:lnTo>
                <a:lnTo>
                  <a:pt x="2446904" y="2288348"/>
                </a:lnTo>
                <a:lnTo>
                  <a:pt x="2652725" y="2290436"/>
                </a:lnTo>
                <a:lnTo>
                  <a:pt x="2535900" y="2120971"/>
                </a:lnTo>
                <a:lnTo>
                  <a:pt x="2536744" y="2119385"/>
                </a:lnTo>
                <a:lnTo>
                  <a:pt x="2533964" y="2118163"/>
                </a:lnTo>
                <a:lnTo>
                  <a:pt x="2533686" y="2117759"/>
                </a:lnTo>
                <a:lnTo>
                  <a:pt x="2533565" y="2117988"/>
                </a:lnTo>
                <a:lnTo>
                  <a:pt x="2134900" y="1942755"/>
                </a:lnTo>
                <a:cubicBezTo>
                  <a:pt x="2137918" y="1928156"/>
                  <a:pt x="2139456" y="1913035"/>
                  <a:pt x="2139456" y="1897555"/>
                </a:cubicBezTo>
                <a:cubicBezTo>
                  <a:pt x="2139456" y="1798748"/>
                  <a:pt x="2076770" y="1714583"/>
                  <a:pt x="1988706" y="1683463"/>
                </a:cubicBezTo>
                <a:lnTo>
                  <a:pt x="2029775" y="1133695"/>
                </a:lnTo>
                <a:lnTo>
                  <a:pt x="2030094" y="1133695"/>
                </a:lnTo>
                <a:lnTo>
                  <a:pt x="2029815" y="1133157"/>
                </a:lnTo>
                <a:lnTo>
                  <a:pt x="2030094" y="1129420"/>
                </a:lnTo>
                <a:lnTo>
                  <a:pt x="2027877" y="1129420"/>
                </a:lnTo>
                <a:close/>
                <a:moveTo>
                  <a:pt x="1910854" y="565406"/>
                </a:moveTo>
                <a:cubicBezTo>
                  <a:pt x="2646579" y="565406"/>
                  <a:pt x="3243002" y="1161829"/>
                  <a:pt x="3243002" y="1897554"/>
                </a:cubicBezTo>
                <a:cubicBezTo>
                  <a:pt x="3243002" y="2633279"/>
                  <a:pt x="2646579" y="3229702"/>
                  <a:pt x="1910854" y="3229702"/>
                </a:cubicBezTo>
                <a:cubicBezTo>
                  <a:pt x="1175129" y="3229702"/>
                  <a:pt x="578706" y="2633279"/>
                  <a:pt x="578706" y="1897554"/>
                </a:cubicBezTo>
                <a:cubicBezTo>
                  <a:pt x="578706" y="1161829"/>
                  <a:pt x="1175129" y="565406"/>
                  <a:pt x="1910854" y="565406"/>
                </a:cubicBezTo>
                <a:close/>
                <a:moveTo>
                  <a:pt x="1766837" y="367010"/>
                </a:moveTo>
                <a:cubicBezTo>
                  <a:pt x="1050362" y="432397"/>
                  <a:pt x="475174" y="981146"/>
                  <a:pt x="377476" y="1681610"/>
                </a:cubicBezTo>
                <a:lnTo>
                  <a:pt x="426306" y="1681610"/>
                </a:lnTo>
                <a:cubicBezTo>
                  <a:pt x="510474" y="1681610"/>
                  <a:pt x="578706" y="1746088"/>
                  <a:pt x="578706" y="1825626"/>
                </a:cubicBezTo>
                <a:cubicBezTo>
                  <a:pt x="578706" y="1905164"/>
                  <a:pt x="510474" y="1969642"/>
                  <a:pt x="426306" y="1969642"/>
                </a:cubicBezTo>
                <a:lnTo>
                  <a:pt x="364094" y="1969642"/>
                </a:lnTo>
                <a:cubicBezTo>
                  <a:pt x="398055" y="2738400"/>
                  <a:pt x="1003246" y="3359660"/>
                  <a:pt x="1769417" y="3427809"/>
                </a:cubicBezTo>
                <a:lnTo>
                  <a:pt x="1769417" y="3382101"/>
                </a:lnTo>
                <a:cubicBezTo>
                  <a:pt x="1769417" y="3297933"/>
                  <a:pt x="1833895" y="3229701"/>
                  <a:pt x="1913433" y="3229701"/>
                </a:cubicBezTo>
                <a:cubicBezTo>
                  <a:pt x="1992971" y="3229701"/>
                  <a:pt x="2057449" y="3297933"/>
                  <a:pt x="2057449" y="3382101"/>
                </a:cubicBezTo>
                <a:lnTo>
                  <a:pt x="2057449" y="3427707"/>
                </a:lnTo>
                <a:cubicBezTo>
                  <a:pt x="2804164" y="3358467"/>
                  <a:pt x="3396856" y="2764020"/>
                  <a:pt x="3455018" y="2020616"/>
                </a:cubicBezTo>
                <a:lnTo>
                  <a:pt x="3395402" y="2020616"/>
                </a:lnTo>
                <a:cubicBezTo>
                  <a:pt x="3311234" y="2020616"/>
                  <a:pt x="3243002" y="1956138"/>
                  <a:pt x="3243002" y="1876600"/>
                </a:cubicBezTo>
                <a:cubicBezTo>
                  <a:pt x="3243002" y="1797062"/>
                  <a:pt x="3311234" y="1732584"/>
                  <a:pt x="3395402" y="1732584"/>
                </a:cubicBezTo>
                <a:lnTo>
                  <a:pt x="3451747" y="1732584"/>
                </a:lnTo>
                <a:cubicBezTo>
                  <a:pt x="3374444" y="1008025"/>
                  <a:pt x="2788738" y="434055"/>
                  <a:pt x="2054869" y="367632"/>
                </a:cubicBezTo>
                <a:lnTo>
                  <a:pt x="2054869" y="407296"/>
                </a:lnTo>
                <a:cubicBezTo>
                  <a:pt x="2054869" y="491464"/>
                  <a:pt x="1990391" y="559696"/>
                  <a:pt x="1910853" y="559696"/>
                </a:cubicBezTo>
                <a:cubicBezTo>
                  <a:pt x="1831315" y="559696"/>
                  <a:pt x="1766837" y="491464"/>
                  <a:pt x="1766837" y="407296"/>
                </a:cubicBezTo>
                <a:close/>
                <a:moveTo>
                  <a:pt x="1910854" y="0"/>
                </a:moveTo>
                <a:cubicBezTo>
                  <a:pt x="2966190" y="0"/>
                  <a:pt x="3821708" y="849564"/>
                  <a:pt x="3821708" y="1897555"/>
                </a:cubicBezTo>
                <a:cubicBezTo>
                  <a:pt x="3821708" y="2945546"/>
                  <a:pt x="2966190" y="3795110"/>
                  <a:pt x="1910854" y="3795110"/>
                </a:cubicBezTo>
                <a:cubicBezTo>
                  <a:pt x="855518" y="3795110"/>
                  <a:pt x="0" y="2945546"/>
                  <a:pt x="0" y="1897555"/>
                </a:cubicBezTo>
                <a:cubicBezTo>
                  <a:pt x="0" y="849564"/>
                  <a:pt x="855518" y="0"/>
                  <a:pt x="191085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AE54669D-57FE-4C85-9770-F0A46ADF3B99}"/>
              </a:ext>
            </a:extLst>
          </p:cNvPr>
          <p:cNvSpPr txBox="1"/>
          <p:nvPr/>
        </p:nvSpPr>
        <p:spPr>
          <a:xfrm>
            <a:off x="8976512" y="2959283"/>
            <a:ext cx="26149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7E4C5D03-9123-4B45-B751-0AD439AC6E8D}"/>
              </a:ext>
            </a:extLst>
          </p:cNvPr>
          <p:cNvSpPr txBox="1"/>
          <p:nvPr/>
        </p:nvSpPr>
        <p:spPr>
          <a:xfrm>
            <a:off x="60933" y="1515868"/>
            <a:ext cx="5035138" cy="42334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uk-UA" sz="1600" dirty="0">
                <a:latin typeface="Times New Roman"/>
                <a:ea typeface="Calibri"/>
                <a:cs typeface="Times New Roman"/>
              </a:rPr>
              <a:t>• </a:t>
            </a:r>
            <a:r>
              <a:rPr lang="uk-UA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Лінія Національної психологічної асоціації 0 800 100 102 (з 10:00 до 20:00 щодня, дзвінки безкоштовні).</a:t>
            </a: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• Урядова «гаряча лінія» 1545, з питань протидії торгівлі людьми та домашньому насиллю – 1547 (цілодобово,дзвінки безкоштовні)</a:t>
            </a: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• Лінія міжнародної гуманітарної організації «Людина в біді» 0 800 210 160 (цілодобово, дзвінки безкоштовні)</a:t>
            </a:r>
          </a:p>
          <a:p>
            <a:pPr marL="457200" algn="just">
              <a:lnSpc>
                <a:spcPct val="115000"/>
              </a:lnSpc>
              <a:spcAft>
                <a:spcPts val="1000"/>
              </a:spcAft>
            </a:pPr>
            <a:r>
              <a:rPr lang="uk-UA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• Лінія емоційної підтримки МОМ – 0 800 211 444 (з 10:00 до 20:00 щодня, дзвінки безкоштовні)</a:t>
            </a:r>
            <a:endParaRPr lang="uk-UA" dirty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888176" y="89239"/>
            <a:ext cx="775374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dirty="0">
                <a:solidFill>
                  <a:srgbClr val="0070C0"/>
                </a:solidFill>
                <a:latin typeface="Georgia" panose="02040502050405020303" pitchFamily="18" charset="0"/>
              </a:rPr>
              <a:t>Гарячі лінії психологічної</a:t>
            </a:r>
          </a:p>
          <a:p>
            <a:pPr algn="ctr"/>
            <a:r>
              <a:rPr lang="uk-UA" sz="3600" b="1" dirty="0">
                <a:solidFill>
                  <a:srgbClr val="0070C0"/>
                </a:solidFill>
                <a:latin typeface="Georgia" panose="02040502050405020303" pitchFamily="18" charset="0"/>
              </a:rPr>
              <a:t>  </a:t>
            </a:r>
            <a:r>
              <a:rPr lang="uk-UA" sz="3600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uk-UA" sz="3600" b="1" dirty="0">
                <a:solidFill>
                  <a:srgbClr val="0070C0"/>
                </a:solidFill>
                <a:latin typeface="Georgia" panose="02040502050405020303" pitchFamily="18" charset="0"/>
              </a:rPr>
              <a:t>допомоги: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6490206" y="1444525"/>
            <a:ext cx="5375136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Лінія запобігання самогубствам 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Lifeline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Ukraine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7333 (цілодобово)</a:t>
            </a:r>
          </a:p>
          <a:p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Лінія кризової допомоги та підтримки Українського ветеранського</a:t>
            </a:r>
          </a:p>
          <a:p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фонду при 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Мінветеранів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0 800 33 20 29 (цілодобово, дзвінки безкоштовні)</a:t>
            </a:r>
          </a:p>
          <a:p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Національна гаряча лінія з попередження домашнього насильства,</a:t>
            </a:r>
          </a:p>
          <a:p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торгівлі людьми та гендерної дискримінації ГО «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Страда-Україна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0 800 500 335 (з мобільного або стаціонарного)</a:t>
            </a:r>
          </a:p>
          <a:p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або 116 123 (з мобільного) (цілодобово, дзвінки безкоштовні)</a:t>
            </a:r>
          </a:p>
          <a:p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Національна гаряча лінія для дітей та молоді ГО «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Страда-Україна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/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0 800 500 225 (з мобільного або стаціонарного) або 116111 (з мобільного)</a:t>
            </a:r>
          </a:p>
          <a:p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(цілодобово, дзвінки безкоштовні)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9739682" y="5545450"/>
            <a:ext cx="741089" cy="735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2" descr="Соціально-психологічна служба | Обласний ліцей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374080" y="5389283"/>
            <a:ext cx="903510" cy="89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3511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Соціально-психологічна служба | Обласний ліцей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72161" y="5202093"/>
            <a:ext cx="1041146" cy="1030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>
            <a:extLst>
              <a:ext uri="{FF2B5EF4-FFF2-40B4-BE49-F238E27FC236}">
                <a16:creationId xmlns="" xmlns:a16="http://schemas.microsoft.com/office/drawing/2014/main" id="{2F62A57A-D2E2-4712-ABD5-7B719B0113D8}"/>
              </a:ext>
            </a:extLst>
          </p:cNvPr>
          <p:cNvSpPr txBox="1">
            <a:spLocks/>
          </p:cNvSpPr>
          <p:nvPr/>
        </p:nvSpPr>
        <p:spPr>
          <a:xfrm>
            <a:off x="4475163" y="269875"/>
            <a:ext cx="3241675" cy="1503363"/>
          </a:xfrm>
          <a:prstGeom prst="rect">
            <a:avLst/>
          </a:prstGeom>
        </p:spPr>
        <p:txBody>
          <a:bodyPr anchor="ctr"/>
          <a:lstStyle>
            <a:lvl1pPr algn="l" defTabSz="91442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ko-KR" altLang="en-US" sz="54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5D684AAC-BF84-4A5A-BE47-08B78A11AFC1}"/>
              </a:ext>
            </a:extLst>
          </p:cNvPr>
          <p:cNvGrpSpPr/>
          <p:nvPr/>
        </p:nvGrpSpPr>
        <p:grpSpPr>
          <a:xfrm flipH="1">
            <a:off x="9611760" y="5886153"/>
            <a:ext cx="2061606" cy="753164"/>
            <a:chOff x="2181528" y="3397417"/>
            <a:chExt cx="2100224" cy="767272"/>
          </a:xfrm>
        </p:grpSpPr>
        <p:sp>
          <p:nvSpPr>
            <p:cNvPr id="11" name="Freeform 20">
              <a:extLst>
                <a:ext uri="{FF2B5EF4-FFF2-40B4-BE49-F238E27FC236}">
                  <a16:creationId xmlns="" xmlns:a16="http://schemas.microsoft.com/office/drawing/2014/main" id="{DB1D86DD-0872-4FB1-A8B7-F92B8A80F67A}"/>
                </a:ext>
              </a:extLst>
            </p:cNvPr>
            <p:cNvSpPr/>
            <p:nvPr/>
          </p:nvSpPr>
          <p:spPr>
            <a:xfrm>
              <a:off x="3500604" y="3397417"/>
              <a:ext cx="781148" cy="767272"/>
            </a:xfrm>
            <a:custGeom>
              <a:avLst/>
              <a:gdLst>
                <a:gd name="connsiteX0" fmla="*/ 543464 w 1086928"/>
                <a:gd name="connsiteY0" fmla="*/ 0 h 1000664"/>
                <a:gd name="connsiteX1" fmla="*/ 0 w 1086928"/>
                <a:gd name="connsiteY1" fmla="*/ 276045 h 1000664"/>
                <a:gd name="connsiteX2" fmla="*/ 0 w 1086928"/>
                <a:gd name="connsiteY2" fmla="*/ 862641 h 1000664"/>
                <a:gd name="connsiteX3" fmla="*/ 362309 w 1086928"/>
                <a:gd name="connsiteY3" fmla="*/ 974784 h 1000664"/>
                <a:gd name="connsiteX4" fmla="*/ 923026 w 1086928"/>
                <a:gd name="connsiteY4" fmla="*/ 1000664 h 1000664"/>
                <a:gd name="connsiteX5" fmla="*/ 974785 w 1086928"/>
                <a:gd name="connsiteY5" fmla="*/ 793630 h 1000664"/>
                <a:gd name="connsiteX6" fmla="*/ 1017917 w 1086928"/>
                <a:gd name="connsiteY6" fmla="*/ 621101 h 1000664"/>
                <a:gd name="connsiteX7" fmla="*/ 1086928 w 1086928"/>
                <a:gd name="connsiteY7" fmla="*/ 439947 h 1000664"/>
                <a:gd name="connsiteX8" fmla="*/ 1069675 w 1086928"/>
                <a:gd name="connsiteY8" fmla="*/ 224286 h 1000664"/>
                <a:gd name="connsiteX9" fmla="*/ 974785 w 1086928"/>
                <a:gd name="connsiteY9" fmla="*/ 181154 h 1000664"/>
                <a:gd name="connsiteX10" fmla="*/ 491706 w 1086928"/>
                <a:gd name="connsiteY10" fmla="*/ 189781 h 1000664"/>
                <a:gd name="connsiteX11" fmla="*/ 543464 w 1086928"/>
                <a:gd name="connsiteY11" fmla="*/ 0 h 1000664"/>
                <a:gd name="connsiteX0" fmla="*/ 543464 w 1086928"/>
                <a:gd name="connsiteY0" fmla="*/ 0 h 1000664"/>
                <a:gd name="connsiteX1" fmla="*/ 0 w 1086928"/>
                <a:gd name="connsiteY1" fmla="*/ 276045 h 1000664"/>
                <a:gd name="connsiteX2" fmla="*/ 0 w 1086928"/>
                <a:gd name="connsiteY2" fmla="*/ 862641 h 1000664"/>
                <a:gd name="connsiteX3" fmla="*/ 362309 w 1086928"/>
                <a:gd name="connsiteY3" fmla="*/ 974784 h 1000664"/>
                <a:gd name="connsiteX4" fmla="*/ 923026 w 1086928"/>
                <a:gd name="connsiteY4" fmla="*/ 1000664 h 1000664"/>
                <a:gd name="connsiteX5" fmla="*/ 974785 w 1086928"/>
                <a:gd name="connsiteY5" fmla="*/ 793630 h 1000664"/>
                <a:gd name="connsiteX6" fmla="*/ 1017917 w 1086928"/>
                <a:gd name="connsiteY6" fmla="*/ 621101 h 1000664"/>
                <a:gd name="connsiteX7" fmla="*/ 1086928 w 1086928"/>
                <a:gd name="connsiteY7" fmla="*/ 439947 h 1000664"/>
                <a:gd name="connsiteX8" fmla="*/ 1069675 w 1086928"/>
                <a:gd name="connsiteY8" fmla="*/ 224286 h 1000664"/>
                <a:gd name="connsiteX9" fmla="*/ 974785 w 1086928"/>
                <a:gd name="connsiteY9" fmla="*/ 181154 h 1000664"/>
                <a:gd name="connsiteX10" fmla="*/ 491706 w 1086928"/>
                <a:gd name="connsiteY10" fmla="*/ 189781 h 1000664"/>
                <a:gd name="connsiteX11" fmla="*/ 543464 w 1086928"/>
                <a:gd name="connsiteY11" fmla="*/ 0 h 1000664"/>
                <a:gd name="connsiteX0" fmla="*/ 595223 w 1086928"/>
                <a:gd name="connsiteY0" fmla="*/ 0 h 992037"/>
                <a:gd name="connsiteX1" fmla="*/ 0 w 1086928"/>
                <a:gd name="connsiteY1" fmla="*/ 267418 h 992037"/>
                <a:gd name="connsiteX2" fmla="*/ 0 w 1086928"/>
                <a:gd name="connsiteY2" fmla="*/ 854014 h 992037"/>
                <a:gd name="connsiteX3" fmla="*/ 362309 w 1086928"/>
                <a:gd name="connsiteY3" fmla="*/ 966157 h 992037"/>
                <a:gd name="connsiteX4" fmla="*/ 923026 w 1086928"/>
                <a:gd name="connsiteY4" fmla="*/ 992037 h 992037"/>
                <a:gd name="connsiteX5" fmla="*/ 974785 w 1086928"/>
                <a:gd name="connsiteY5" fmla="*/ 785003 h 992037"/>
                <a:gd name="connsiteX6" fmla="*/ 1017917 w 1086928"/>
                <a:gd name="connsiteY6" fmla="*/ 612474 h 992037"/>
                <a:gd name="connsiteX7" fmla="*/ 1086928 w 1086928"/>
                <a:gd name="connsiteY7" fmla="*/ 431320 h 992037"/>
                <a:gd name="connsiteX8" fmla="*/ 1069675 w 1086928"/>
                <a:gd name="connsiteY8" fmla="*/ 215659 h 992037"/>
                <a:gd name="connsiteX9" fmla="*/ 974785 w 1086928"/>
                <a:gd name="connsiteY9" fmla="*/ 172527 h 992037"/>
                <a:gd name="connsiteX10" fmla="*/ 491706 w 1086928"/>
                <a:gd name="connsiteY10" fmla="*/ 181154 h 992037"/>
                <a:gd name="connsiteX11" fmla="*/ 595223 w 1086928"/>
                <a:gd name="connsiteY11" fmla="*/ 0 h 992037"/>
                <a:gd name="connsiteX0" fmla="*/ 595223 w 1086928"/>
                <a:gd name="connsiteY0" fmla="*/ 0 h 992037"/>
                <a:gd name="connsiteX1" fmla="*/ 0 w 1086928"/>
                <a:gd name="connsiteY1" fmla="*/ 267418 h 992037"/>
                <a:gd name="connsiteX2" fmla="*/ 0 w 1086928"/>
                <a:gd name="connsiteY2" fmla="*/ 854014 h 992037"/>
                <a:gd name="connsiteX3" fmla="*/ 362309 w 1086928"/>
                <a:gd name="connsiteY3" fmla="*/ 966157 h 992037"/>
                <a:gd name="connsiteX4" fmla="*/ 923026 w 1086928"/>
                <a:gd name="connsiteY4" fmla="*/ 992037 h 992037"/>
                <a:gd name="connsiteX5" fmla="*/ 974785 w 1086928"/>
                <a:gd name="connsiteY5" fmla="*/ 785003 h 992037"/>
                <a:gd name="connsiteX6" fmla="*/ 1017917 w 1086928"/>
                <a:gd name="connsiteY6" fmla="*/ 612474 h 992037"/>
                <a:gd name="connsiteX7" fmla="*/ 1086928 w 1086928"/>
                <a:gd name="connsiteY7" fmla="*/ 431320 h 992037"/>
                <a:gd name="connsiteX8" fmla="*/ 1069675 w 1086928"/>
                <a:gd name="connsiteY8" fmla="*/ 215659 h 992037"/>
                <a:gd name="connsiteX9" fmla="*/ 974785 w 1086928"/>
                <a:gd name="connsiteY9" fmla="*/ 172527 h 992037"/>
                <a:gd name="connsiteX10" fmla="*/ 491706 w 1086928"/>
                <a:gd name="connsiteY10" fmla="*/ 181154 h 992037"/>
                <a:gd name="connsiteX11" fmla="*/ 595223 w 1086928"/>
                <a:gd name="connsiteY11" fmla="*/ 0 h 992037"/>
                <a:gd name="connsiteX0" fmla="*/ 595223 w 1086928"/>
                <a:gd name="connsiteY0" fmla="*/ 0 h 992037"/>
                <a:gd name="connsiteX1" fmla="*/ 0 w 1086928"/>
                <a:gd name="connsiteY1" fmla="*/ 267418 h 992037"/>
                <a:gd name="connsiteX2" fmla="*/ 0 w 1086928"/>
                <a:gd name="connsiteY2" fmla="*/ 854014 h 992037"/>
                <a:gd name="connsiteX3" fmla="*/ 362309 w 1086928"/>
                <a:gd name="connsiteY3" fmla="*/ 966157 h 992037"/>
                <a:gd name="connsiteX4" fmla="*/ 923026 w 1086928"/>
                <a:gd name="connsiteY4" fmla="*/ 992037 h 992037"/>
                <a:gd name="connsiteX5" fmla="*/ 974785 w 1086928"/>
                <a:gd name="connsiteY5" fmla="*/ 785003 h 992037"/>
                <a:gd name="connsiteX6" fmla="*/ 1017917 w 1086928"/>
                <a:gd name="connsiteY6" fmla="*/ 612474 h 992037"/>
                <a:gd name="connsiteX7" fmla="*/ 1086928 w 1086928"/>
                <a:gd name="connsiteY7" fmla="*/ 431320 h 992037"/>
                <a:gd name="connsiteX8" fmla="*/ 1069675 w 1086928"/>
                <a:gd name="connsiteY8" fmla="*/ 215659 h 992037"/>
                <a:gd name="connsiteX9" fmla="*/ 974785 w 1086928"/>
                <a:gd name="connsiteY9" fmla="*/ 172527 h 992037"/>
                <a:gd name="connsiteX10" fmla="*/ 491706 w 1086928"/>
                <a:gd name="connsiteY10" fmla="*/ 181154 h 992037"/>
                <a:gd name="connsiteX11" fmla="*/ 595223 w 1086928"/>
                <a:gd name="connsiteY11" fmla="*/ 0 h 992037"/>
                <a:gd name="connsiteX0" fmla="*/ 595223 w 1086928"/>
                <a:gd name="connsiteY0" fmla="*/ 0 h 992037"/>
                <a:gd name="connsiteX1" fmla="*/ 0 w 1086928"/>
                <a:gd name="connsiteY1" fmla="*/ 267418 h 992037"/>
                <a:gd name="connsiteX2" fmla="*/ 0 w 1086928"/>
                <a:gd name="connsiteY2" fmla="*/ 854014 h 992037"/>
                <a:gd name="connsiteX3" fmla="*/ 362309 w 1086928"/>
                <a:gd name="connsiteY3" fmla="*/ 966157 h 992037"/>
                <a:gd name="connsiteX4" fmla="*/ 923026 w 1086928"/>
                <a:gd name="connsiteY4" fmla="*/ 992037 h 992037"/>
                <a:gd name="connsiteX5" fmla="*/ 974785 w 1086928"/>
                <a:gd name="connsiteY5" fmla="*/ 785003 h 992037"/>
                <a:gd name="connsiteX6" fmla="*/ 1017917 w 1086928"/>
                <a:gd name="connsiteY6" fmla="*/ 612474 h 992037"/>
                <a:gd name="connsiteX7" fmla="*/ 1086928 w 1086928"/>
                <a:gd name="connsiteY7" fmla="*/ 431320 h 992037"/>
                <a:gd name="connsiteX8" fmla="*/ 1069675 w 1086928"/>
                <a:gd name="connsiteY8" fmla="*/ 215659 h 992037"/>
                <a:gd name="connsiteX9" fmla="*/ 974785 w 1086928"/>
                <a:gd name="connsiteY9" fmla="*/ 172527 h 992037"/>
                <a:gd name="connsiteX10" fmla="*/ 491706 w 1086928"/>
                <a:gd name="connsiteY10" fmla="*/ 181154 h 992037"/>
                <a:gd name="connsiteX11" fmla="*/ 595223 w 1086928"/>
                <a:gd name="connsiteY11" fmla="*/ 0 h 992037"/>
                <a:gd name="connsiteX0" fmla="*/ 595223 w 1086928"/>
                <a:gd name="connsiteY0" fmla="*/ 0 h 992037"/>
                <a:gd name="connsiteX1" fmla="*/ 0 w 1086928"/>
                <a:gd name="connsiteY1" fmla="*/ 267418 h 992037"/>
                <a:gd name="connsiteX2" fmla="*/ 0 w 1086928"/>
                <a:gd name="connsiteY2" fmla="*/ 854014 h 992037"/>
                <a:gd name="connsiteX3" fmla="*/ 362309 w 1086928"/>
                <a:gd name="connsiteY3" fmla="*/ 966157 h 992037"/>
                <a:gd name="connsiteX4" fmla="*/ 923026 w 1086928"/>
                <a:gd name="connsiteY4" fmla="*/ 992037 h 992037"/>
                <a:gd name="connsiteX5" fmla="*/ 974785 w 1086928"/>
                <a:gd name="connsiteY5" fmla="*/ 785003 h 992037"/>
                <a:gd name="connsiteX6" fmla="*/ 1017917 w 1086928"/>
                <a:gd name="connsiteY6" fmla="*/ 612474 h 992037"/>
                <a:gd name="connsiteX7" fmla="*/ 1086928 w 1086928"/>
                <a:gd name="connsiteY7" fmla="*/ 431320 h 992037"/>
                <a:gd name="connsiteX8" fmla="*/ 1069675 w 1086928"/>
                <a:gd name="connsiteY8" fmla="*/ 215659 h 992037"/>
                <a:gd name="connsiteX9" fmla="*/ 974785 w 1086928"/>
                <a:gd name="connsiteY9" fmla="*/ 172527 h 992037"/>
                <a:gd name="connsiteX10" fmla="*/ 491706 w 1086928"/>
                <a:gd name="connsiteY10" fmla="*/ 181154 h 992037"/>
                <a:gd name="connsiteX11" fmla="*/ 595223 w 1086928"/>
                <a:gd name="connsiteY11" fmla="*/ 0 h 992037"/>
                <a:gd name="connsiteX0" fmla="*/ 595223 w 1086928"/>
                <a:gd name="connsiteY0" fmla="*/ 0 h 992037"/>
                <a:gd name="connsiteX1" fmla="*/ 0 w 1086928"/>
                <a:gd name="connsiteY1" fmla="*/ 267418 h 992037"/>
                <a:gd name="connsiteX2" fmla="*/ 0 w 1086928"/>
                <a:gd name="connsiteY2" fmla="*/ 854014 h 992037"/>
                <a:gd name="connsiteX3" fmla="*/ 362309 w 1086928"/>
                <a:gd name="connsiteY3" fmla="*/ 966157 h 992037"/>
                <a:gd name="connsiteX4" fmla="*/ 923026 w 1086928"/>
                <a:gd name="connsiteY4" fmla="*/ 992037 h 992037"/>
                <a:gd name="connsiteX5" fmla="*/ 974785 w 1086928"/>
                <a:gd name="connsiteY5" fmla="*/ 785003 h 992037"/>
                <a:gd name="connsiteX6" fmla="*/ 1017917 w 1086928"/>
                <a:gd name="connsiteY6" fmla="*/ 612474 h 992037"/>
                <a:gd name="connsiteX7" fmla="*/ 1086928 w 1086928"/>
                <a:gd name="connsiteY7" fmla="*/ 431320 h 992037"/>
                <a:gd name="connsiteX8" fmla="*/ 1069675 w 1086928"/>
                <a:gd name="connsiteY8" fmla="*/ 215659 h 992037"/>
                <a:gd name="connsiteX9" fmla="*/ 974785 w 1086928"/>
                <a:gd name="connsiteY9" fmla="*/ 172527 h 992037"/>
                <a:gd name="connsiteX10" fmla="*/ 491706 w 1086928"/>
                <a:gd name="connsiteY10" fmla="*/ 181154 h 992037"/>
                <a:gd name="connsiteX11" fmla="*/ 595223 w 1086928"/>
                <a:gd name="connsiteY11" fmla="*/ 0 h 992037"/>
                <a:gd name="connsiteX0" fmla="*/ 595223 w 1086928"/>
                <a:gd name="connsiteY0" fmla="*/ 0 h 1006555"/>
                <a:gd name="connsiteX1" fmla="*/ 0 w 1086928"/>
                <a:gd name="connsiteY1" fmla="*/ 267418 h 1006555"/>
                <a:gd name="connsiteX2" fmla="*/ 0 w 1086928"/>
                <a:gd name="connsiteY2" fmla="*/ 854014 h 1006555"/>
                <a:gd name="connsiteX3" fmla="*/ 362309 w 1086928"/>
                <a:gd name="connsiteY3" fmla="*/ 966157 h 1006555"/>
                <a:gd name="connsiteX4" fmla="*/ 923026 w 1086928"/>
                <a:gd name="connsiteY4" fmla="*/ 992037 h 1006555"/>
                <a:gd name="connsiteX5" fmla="*/ 974785 w 1086928"/>
                <a:gd name="connsiteY5" fmla="*/ 785003 h 1006555"/>
                <a:gd name="connsiteX6" fmla="*/ 1017917 w 1086928"/>
                <a:gd name="connsiteY6" fmla="*/ 612474 h 1006555"/>
                <a:gd name="connsiteX7" fmla="*/ 1086928 w 1086928"/>
                <a:gd name="connsiteY7" fmla="*/ 431320 h 1006555"/>
                <a:gd name="connsiteX8" fmla="*/ 1069675 w 1086928"/>
                <a:gd name="connsiteY8" fmla="*/ 215659 h 1006555"/>
                <a:gd name="connsiteX9" fmla="*/ 974785 w 1086928"/>
                <a:gd name="connsiteY9" fmla="*/ 172527 h 1006555"/>
                <a:gd name="connsiteX10" fmla="*/ 491706 w 1086928"/>
                <a:gd name="connsiteY10" fmla="*/ 181154 h 1006555"/>
                <a:gd name="connsiteX11" fmla="*/ 595223 w 1086928"/>
                <a:gd name="connsiteY11" fmla="*/ 0 h 1006555"/>
                <a:gd name="connsiteX0" fmla="*/ 595223 w 1086928"/>
                <a:gd name="connsiteY0" fmla="*/ 0 h 1006555"/>
                <a:gd name="connsiteX1" fmla="*/ 0 w 1086928"/>
                <a:gd name="connsiteY1" fmla="*/ 267418 h 1006555"/>
                <a:gd name="connsiteX2" fmla="*/ 0 w 1086928"/>
                <a:gd name="connsiteY2" fmla="*/ 854014 h 1006555"/>
                <a:gd name="connsiteX3" fmla="*/ 362309 w 1086928"/>
                <a:gd name="connsiteY3" fmla="*/ 966157 h 1006555"/>
                <a:gd name="connsiteX4" fmla="*/ 923026 w 1086928"/>
                <a:gd name="connsiteY4" fmla="*/ 992037 h 1006555"/>
                <a:gd name="connsiteX5" fmla="*/ 974785 w 1086928"/>
                <a:gd name="connsiteY5" fmla="*/ 785003 h 1006555"/>
                <a:gd name="connsiteX6" fmla="*/ 1017917 w 1086928"/>
                <a:gd name="connsiteY6" fmla="*/ 612474 h 1006555"/>
                <a:gd name="connsiteX7" fmla="*/ 1086928 w 1086928"/>
                <a:gd name="connsiteY7" fmla="*/ 431320 h 1006555"/>
                <a:gd name="connsiteX8" fmla="*/ 1069675 w 1086928"/>
                <a:gd name="connsiteY8" fmla="*/ 215659 h 1006555"/>
                <a:gd name="connsiteX9" fmla="*/ 974785 w 1086928"/>
                <a:gd name="connsiteY9" fmla="*/ 172527 h 1006555"/>
                <a:gd name="connsiteX10" fmla="*/ 491706 w 1086928"/>
                <a:gd name="connsiteY10" fmla="*/ 181154 h 1006555"/>
                <a:gd name="connsiteX11" fmla="*/ 595223 w 1086928"/>
                <a:gd name="connsiteY11" fmla="*/ 0 h 1006555"/>
                <a:gd name="connsiteX0" fmla="*/ 595223 w 1086928"/>
                <a:gd name="connsiteY0" fmla="*/ 0 h 1006555"/>
                <a:gd name="connsiteX1" fmla="*/ 0 w 1086928"/>
                <a:gd name="connsiteY1" fmla="*/ 267418 h 1006555"/>
                <a:gd name="connsiteX2" fmla="*/ 0 w 1086928"/>
                <a:gd name="connsiteY2" fmla="*/ 854014 h 1006555"/>
                <a:gd name="connsiteX3" fmla="*/ 362309 w 1086928"/>
                <a:gd name="connsiteY3" fmla="*/ 966157 h 1006555"/>
                <a:gd name="connsiteX4" fmla="*/ 923026 w 1086928"/>
                <a:gd name="connsiteY4" fmla="*/ 992037 h 1006555"/>
                <a:gd name="connsiteX5" fmla="*/ 974785 w 1086928"/>
                <a:gd name="connsiteY5" fmla="*/ 785003 h 1006555"/>
                <a:gd name="connsiteX6" fmla="*/ 1017917 w 1086928"/>
                <a:gd name="connsiteY6" fmla="*/ 612474 h 1006555"/>
                <a:gd name="connsiteX7" fmla="*/ 1086928 w 1086928"/>
                <a:gd name="connsiteY7" fmla="*/ 431320 h 1006555"/>
                <a:gd name="connsiteX8" fmla="*/ 1069675 w 1086928"/>
                <a:gd name="connsiteY8" fmla="*/ 215659 h 1006555"/>
                <a:gd name="connsiteX9" fmla="*/ 974785 w 1086928"/>
                <a:gd name="connsiteY9" fmla="*/ 172527 h 1006555"/>
                <a:gd name="connsiteX10" fmla="*/ 491706 w 1086928"/>
                <a:gd name="connsiteY10" fmla="*/ 181154 h 1006555"/>
                <a:gd name="connsiteX11" fmla="*/ 595223 w 1086928"/>
                <a:gd name="connsiteY11" fmla="*/ 0 h 1006555"/>
                <a:gd name="connsiteX0" fmla="*/ 595223 w 1086928"/>
                <a:gd name="connsiteY0" fmla="*/ 0 h 1006555"/>
                <a:gd name="connsiteX1" fmla="*/ 0 w 1086928"/>
                <a:gd name="connsiteY1" fmla="*/ 267418 h 1006555"/>
                <a:gd name="connsiteX2" fmla="*/ 0 w 1086928"/>
                <a:gd name="connsiteY2" fmla="*/ 854014 h 1006555"/>
                <a:gd name="connsiteX3" fmla="*/ 362309 w 1086928"/>
                <a:gd name="connsiteY3" fmla="*/ 966157 h 1006555"/>
                <a:gd name="connsiteX4" fmla="*/ 923026 w 1086928"/>
                <a:gd name="connsiteY4" fmla="*/ 992037 h 1006555"/>
                <a:gd name="connsiteX5" fmla="*/ 974785 w 1086928"/>
                <a:gd name="connsiteY5" fmla="*/ 785003 h 1006555"/>
                <a:gd name="connsiteX6" fmla="*/ 1017917 w 1086928"/>
                <a:gd name="connsiteY6" fmla="*/ 612474 h 1006555"/>
                <a:gd name="connsiteX7" fmla="*/ 1086928 w 1086928"/>
                <a:gd name="connsiteY7" fmla="*/ 431320 h 1006555"/>
                <a:gd name="connsiteX8" fmla="*/ 1069675 w 1086928"/>
                <a:gd name="connsiteY8" fmla="*/ 215659 h 1006555"/>
                <a:gd name="connsiteX9" fmla="*/ 974785 w 1086928"/>
                <a:gd name="connsiteY9" fmla="*/ 172527 h 1006555"/>
                <a:gd name="connsiteX10" fmla="*/ 491706 w 1086928"/>
                <a:gd name="connsiteY10" fmla="*/ 181154 h 1006555"/>
                <a:gd name="connsiteX11" fmla="*/ 595223 w 1086928"/>
                <a:gd name="connsiteY11" fmla="*/ 0 h 1006555"/>
                <a:gd name="connsiteX0" fmla="*/ 595223 w 1086928"/>
                <a:gd name="connsiteY0" fmla="*/ 0 h 1006555"/>
                <a:gd name="connsiteX1" fmla="*/ 0 w 1086928"/>
                <a:gd name="connsiteY1" fmla="*/ 267418 h 1006555"/>
                <a:gd name="connsiteX2" fmla="*/ 0 w 1086928"/>
                <a:gd name="connsiteY2" fmla="*/ 854014 h 1006555"/>
                <a:gd name="connsiteX3" fmla="*/ 362309 w 1086928"/>
                <a:gd name="connsiteY3" fmla="*/ 966157 h 1006555"/>
                <a:gd name="connsiteX4" fmla="*/ 923026 w 1086928"/>
                <a:gd name="connsiteY4" fmla="*/ 992037 h 1006555"/>
                <a:gd name="connsiteX5" fmla="*/ 974785 w 1086928"/>
                <a:gd name="connsiteY5" fmla="*/ 785003 h 1006555"/>
                <a:gd name="connsiteX6" fmla="*/ 1017917 w 1086928"/>
                <a:gd name="connsiteY6" fmla="*/ 612474 h 1006555"/>
                <a:gd name="connsiteX7" fmla="*/ 1086928 w 1086928"/>
                <a:gd name="connsiteY7" fmla="*/ 431320 h 1006555"/>
                <a:gd name="connsiteX8" fmla="*/ 1069675 w 1086928"/>
                <a:gd name="connsiteY8" fmla="*/ 215659 h 1006555"/>
                <a:gd name="connsiteX9" fmla="*/ 974785 w 1086928"/>
                <a:gd name="connsiteY9" fmla="*/ 172527 h 1006555"/>
                <a:gd name="connsiteX10" fmla="*/ 491706 w 1086928"/>
                <a:gd name="connsiteY10" fmla="*/ 181154 h 1006555"/>
                <a:gd name="connsiteX11" fmla="*/ 595223 w 1086928"/>
                <a:gd name="connsiteY11" fmla="*/ 0 h 1006555"/>
                <a:gd name="connsiteX0" fmla="*/ 595223 w 1086928"/>
                <a:gd name="connsiteY0" fmla="*/ 0 h 980502"/>
                <a:gd name="connsiteX1" fmla="*/ 0 w 1086928"/>
                <a:gd name="connsiteY1" fmla="*/ 267418 h 980502"/>
                <a:gd name="connsiteX2" fmla="*/ 0 w 1086928"/>
                <a:gd name="connsiteY2" fmla="*/ 854014 h 980502"/>
                <a:gd name="connsiteX3" fmla="*/ 362309 w 1086928"/>
                <a:gd name="connsiteY3" fmla="*/ 966157 h 980502"/>
                <a:gd name="connsiteX4" fmla="*/ 934932 w 1086928"/>
                <a:gd name="connsiteY4" fmla="*/ 946794 h 980502"/>
                <a:gd name="connsiteX5" fmla="*/ 974785 w 1086928"/>
                <a:gd name="connsiteY5" fmla="*/ 785003 h 980502"/>
                <a:gd name="connsiteX6" fmla="*/ 1017917 w 1086928"/>
                <a:gd name="connsiteY6" fmla="*/ 612474 h 980502"/>
                <a:gd name="connsiteX7" fmla="*/ 1086928 w 1086928"/>
                <a:gd name="connsiteY7" fmla="*/ 431320 h 980502"/>
                <a:gd name="connsiteX8" fmla="*/ 1069675 w 1086928"/>
                <a:gd name="connsiteY8" fmla="*/ 215659 h 980502"/>
                <a:gd name="connsiteX9" fmla="*/ 974785 w 1086928"/>
                <a:gd name="connsiteY9" fmla="*/ 172527 h 980502"/>
                <a:gd name="connsiteX10" fmla="*/ 491706 w 1086928"/>
                <a:gd name="connsiteY10" fmla="*/ 181154 h 980502"/>
                <a:gd name="connsiteX11" fmla="*/ 595223 w 1086928"/>
                <a:gd name="connsiteY11" fmla="*/ 0 h 980502"/>
                <a:gd name="connsiteX0" fmla="*/ 595223 w 1086928"/>
                <a:gd name="connsiteY0" fmla="*/ 0 h 1010346"/>
                <a:gd name="connsiteX1" fmla="*/ 0 w 1086928"/>
                <a:gd name="connsiteY1" fmla="*/ 267418 h 1010346"/>
                <a:gd name="connsiteX2" fmla="*/ 0 w 1086928"/>
                <a:gd name="connsiteY2" fmla="*/ 854014 h 1010346"/>
                <a:gd name="connsiteX3" fmla="*/ 362309 w 1086928"/>
                <a:gd name="connsiteY3" fmla="*/ 966157 h 1010346"/>
                <a:gd name="connsiteX4" fmla="*/ 925407 w 1086928"/>
                <a:gd name="connsiteY4" fmla="*/ 996801 h 1010346"/>
                <a:gd name="connsiteX5" fmla="*/ 974785 w 1086928"/>
                <a:gd name="connsiteY5" fmla="*/ 785003 h 1010346"/>
                <a:gd name="connsiteX6" fmla="*/ 1017917 w 1086928"/>
                <a:gd name="connsiteY6" fmla="*/ 612474 h 1010346"/>
                <a:gd name="connsiteX7" fmla="*/ 1086928 w 1086928"/>
                <a:gd name="connsiteY7" fmla="*/ 431320 h 1010346"/>
                <a:gd name="connsiteX8" fmla="*/ 1069675 w 1086928"/>
                <a:gd name="connsiteY8" fmla="*/ 215659 h 1010346"/>
                <a:gd name="connsiteX9" fmla="*/ 974785 w 1086928"/>
                <a:gd name="connsiteY9" fmla="*/ 172527 h 1010346"/>
                <a:gd name="connsiteX10" fmla="*/ 491706 w 1086928"/>
                <a:gd name="connsiteY10" fmla="*/ 181154 h 1010346"/>
                <a:gd name="connsiteX11" fmla="*/ 595223 w 1086928"/>
                <a:gd name="connsiteY11" fmla="*/ 0 h 1010346"/>
                <a:gd name="connsiteX0" fmla="*/ 595223 w 1086928"/>
                <a:gd name="connsiteY0" fmla="*/ 0 h 1010346"/>
                <a:gd name="connsiteX1" fmla="*/ 0 w 1086928"/>
                <a:gd name="connsiteY1" fmla="*/ 267418 h 1010346"/>
                <a:gd name="connsiteX2" fmla="*/ 0 w 1086928"/>
                <a:gd name="connsiteY2" fmla="*/ 854014 h 1010346"/>
                <a:gd name="connsiteX3" fmla="*/ 362309 w 1086928"/>
                <a:gd name="connsiteY3" fmla="*/ 966157 h 1010346"/>
                <a:gd name="connsiteX4" fmla="*/ 925407 w 1086928"/>
                <a:gd name="connsiteY4" fmla="*/ 996801 h 1010346"/>
                <a:gd name="connsiteX5" fmla="*/ 974785 w 1086928"/>
                <a:gd name="connsiteY5" fmla="*/ 785003 h 1010346"/>
                <a:gd name="connsiteX6" fmla="*/ 1017917 w 1086928"/>
                <a:gd name="connsiteY6" fmla="*/ 612474 h 1010346"/>
                <a:gd name="connsiteX7" fmla="*/ 1086928 w 1086928"/>
                <a:gd name="connsiteY7" fmla="*/ 431320 h 1010346"/>
                <a:gd name="connsiteX8" fmla="*/ 1069675 w 1086928"/>
                <a:gd name="connsiteY8" fmla="*/ 215659 h 1010346"/>
                <a:gd name="connsiteX9" fmla="*/ 974785 w 1086928"/>
                <a:gd name="connsiteY9" fmla="*/ 172527 h 1010346"/>
                <a:gd name="connsiteX10" fmla="*/ 491706 w 1086928"/>
                <a:gd name="connsiteY10" fmla="*/ 181154 h 1010346"/>
                <a:gd name="connsiteX11" fmla="*/ 595223 w 1086928"/>
                <a:gd name="connsiteY11" fmla="*/ 0 h 1010346"/>
                <a:gd name="connsiteX0" fmla="*/ 595223 w 1086928"/>
                <a:gd name="connsiteY0" fmla="*/ 0 h 1010346"/>
                <a:gd name="connsiteX1" fmla="*/ 0 w 1086928"/>
                <a:gd name="connsiteY1" fmla="*/ 267418 h 1010346"/>
                <a:gd name="connsiteX2" fmla="*/ 0 w 1086928"/>
                <a:gd name="connsiteY2" fmla="*/ 854014 h 1010346"/>
                <a:gd name="connsiteX3" fmla="*/ 362309 w 1086928"/>
                <a:gd name="connsiteY3" fmla="*/ 966157 h 1010346"/>
                <a:gd name="connsiteX4" fmla="*/ 925407 w 1086928"/>
                <a:gd name="connsiteY4" fmla="*/ 996801 h 1010346"/>
                <a:gd name="connsiteX5" fmla="*/ 981929 w 1086928"/>
                <a:gd name="connsiteY5" fmla="*/ 820721 h 1010346"/>
                <a:gd name="connsiteX6" fmla="*/ 1017917 w 1086928"/>
                <a:gd name="connsiteY6" fmla="*/ 612474 h 1010346"/>
                <a:gd name="connsiteX7" fmla="*/ 1086928 w 1086928"/>
                <a:gd name="connsiteY7" fmla="*/ 431320 h 1010346"/>
                <a:gd name="connsiteX8" fmla="*/ 1069675 w 1086928"/>
                <a:gd name="connsiteY8" fmla="*/ 215659 h 1010346"/>
                <a:gd name="connsiteX9" fmla="*/ 974785 w 1086928"/>
                <a:gd name="connsiteY9" fmla="*/ 172527 h 1010346"/>
                <a:gd name="connsiteX10" fmla="*/ 491706 w 1086928"/>
                <a:gd name="connsiteY10" fmla="*/ 181154 h 1010346"/>
                <a:gd name="connsiteX11" fmla="*/ 595223 w 1086928"/>
                <a:gd name="connsiteY11" fmla="*/ 0 h 1010346"/>
                <a:gd name="connsiteX0" fmla="*/ 925407 w 1086928"/>
                <a:gd name="connsiteY0" fmla="*/ 996801 h 1088241"/>
                <a:gd name="connsiteX1" fmla="*/ 981929 w 1086928"/>
                <a:gd name="connsiteY1" fmla="*/ 820721 h 1088241"/>
                <a:gd name="connsiteX2" fmla="*/ 1017917 w 1086928"/>
                <a:gd name="connsiteY2" fmla="*/ 612474 h 1088241"/>
                <a:gd name="connsiteX3" fmla="*/ 1086928 w 1086928"/>
                <a:gd name="connsiteY3" fmla="*/ 431320 h 1088241"/>
                <a:gd name="connsiteX4" fmla="*/ 1069675 w 1086928"/>
                <a:gd name="connsiteY4" fmla="*/ 215659 h 1088241"/>
                <a:gd name="connsiteX5" fmla="*/ 974785 w 1086928"/>
                <a:gd name="connsiteY5" fmla="*/ 172527 h 1088241"/>
                <a:gd name="connsiteX6" fmla="*/ 491706 w 1086928"/>
                <a:gd name="connsiteY6" fmla="*/ 181154 h 1088241"/>
                <a:gd name="connsiteX7" fmla="*/ 595223 w 1086928"/>
                <a:gd name="connsiteY7" fmla="*/ 0 h 1088241"/>
                <a:gd name="connsiteX8" fmla="*/ 0 w 1086928"/>
                <a:gd name="connsiteY8" fmla="*/ 267418 h 1088241"/>
                <a:gd name="connsiteX9" fmla="*/ 0 w 1086928"/>
                <a:gd name="connsiteY9" fmla="*/ 854014 h 1088241"/>
                <a:gd name="connsiteX10" fmla="*/ 362309 w 1086928"/>
                <a:gd name="connsiteY10" fmla="*/ 966157 h 1088241"/>
                <a:gd name="connsiteX11" fmla="*/ 1016847 w 1086928"/>
                <a:gd name="connsiteY11" fmla="*/ 1088241 h 1088241"/>
                <a:gd name="connsiteX0" fmla="*/ 925407 w 1086928"/>
                <a:gd name="connsiteY0" fmla="*/ 996801 h 1088241"/>
                <a:gd name="connsiteX1" fmla="*/ 981929 w 1086928"/>
                <a:gd name="connsiteY1" fmla="*/ 820721 h 1088241"/>
                <a:gd name="connsiteX2" fmla="*/ 1017917 w 1086928"/>
                <a:gd name="connsiteY2" fmla="*/ 612474 h 1088241"/>
                <a:gd name="connsiteX3" fmla="*/ 1086928 w 1086928"/>
                <a:gd name="connsiteY3" fmla="*/ 431320 h 1088241"/>
                <a:gd name="connsiteX4" fmla="*/ 1069675 w 1086928"/>
                <a:gd name="connsiteY4" fmla="*/ 215659 h 1088241"/>
                <a:gd name="connsiteX5" fmla="*/ 974785 w 1086928"/>
                <a:gd name="connsiteY5" fmla="*/ 172527 h 1088241"/>
                <a:gd name="connsiteX6" fmla="*/ 491706 w 1086928"/>
                <a:gd name="connsiteY6" fmla="*/ 181154 h 1088241"/>
                <a:gd name="connsiteX7" fmla="*/ 595223 w 1086928"/>
                <a:gd name="connsiteY7" fmla="*/ 0 h 1088241"/>
                <a:gd name="connsiteX8" fmla="*/ 0 w 1086928"/>
                <a:gd name="connsiteY8" fmla="*/ 267418 h 1088241"/>
                <a:gd name="connsiteX9" fmla="*/ 0 w 1086928"/>
                <a:gd name="connsiteY9" fmla="*/ 854014 h 1088241"/>
                <a:gd name="connsiteX10" fmla="*/ 362309 w 1086928"/>
                <a:gd name="connsiteY10" fmla="*/ 966157 h 1088241"/>
                <a:gd name="connsiteX11" fmla="*/ 1016847 w 1086928"/>
                <a:gd name="connsiteY11" fmla="*/ 1088241 h 1088241"/>
                <a:gd name="connsiteX0" fmla="*/ 925407 w 1086928"/>
                <a:gd name="connsiteY0" fmla="*/ 996801 h 996801"/>
                <a:gd name="connsiteX1" fmla="*/ 981929 w 1086928"/>
                <a:gd name="connsiteY1" fmla="*/ 820721 h 996801"/>
                <a:gd name="connsiteX2" fmla="*/ 1017917 w 1086928"/>
                <a:gd name="connsiteY2" fmla="*/ 612474 h 996801"/>
                <a:gd name="connsiteX3" fmla="*/ 1086928 w 1086928"/>
                <a:gd name="connsiteY3" fmla="*/ 431320 h 996801"/>
                <a:gd name="connsiteX4" fmla="*/ 1069675 w 1086928"/>
                <a:gd name="connsiteY4" fmla="*/ 215659 h 996801"/>
                <a:gd name="connsiteX5" fmla="*/ 974785 w 1086928"/>
                <a:gd name="connsiteY5" fmla="*/ 172527 h 996801"/>
                <a:gd name="connsiteX6" fmla="*/ 491706 w 1086928"/>
                <a:gd name="connsiteY6" fmla="*/ 181154 h 996801"/>
                <a:gd name="connsiteX7" fmla="*/ 595223 w 1086928"/>
                <a:gd name="connsiteY7" fmla="*/ 0 h 996801"/>
                <a:gd name="connsiteX8" fmla="*/ 0 w 1086928"/>
                <a:gd name="connsiteY8" fmla="*/ 267418 h 996801"/>
                <a:gd name="connsiteX9" fmla="*/ 0 w 1086928"/>
                <a:gd name="connsiteY9" fmla="*/ 854014 h 996801"/>
                <a:gd name="connsiteX10" fmla="*/ 362309 w 1086928"/>
                <a:gd name="connsiteY10" fmla="*/ 966157 h 996801"/>
                <a:gd name="connsiteX0" fmla="*/ 925407 w 1086928"/>
                <a:gd name="connsiteY0" fmla="*/ 996801 h 996801"/>
                <a:gd name="connsiteX1" fmla="*/ 981929 w 1086928"/>
                <a:gd name="connsiteY1" fmla="*/ 820721 h 996801"/>
                <a:gd name="connsiteX2" fmla="*/ 1017917 w 1086928"/>
                <a:gd name="connsiteY2" fmla="*/ 612474 h 996801"/>
                <a:gd name="connsiteX3" fmla="*/ 1086928 w 1086928"/>
                <a:gd name="connsiteY3" fmla="*/ 431320 h 996801"/>
                <a:gd name="connsiteX4" fmla="*/ 1069675 w 1086928"/>
                <a:gd name="connsiteY4" fmla="*/ 215659 h 996801"/>
                <a:gd name="connsiteX5" fmla="*/ 974785 w 1086928"/>
                <a:gd name="connsiteY5" fmla="*/ 172527 h 996801"/>
                <a:gd name="connsiteX6" fmla="*/ 491706 w 1086928"/>
                <a:gd name="connsiteY6" fmla="*/ 181154 h 996801"/>
                <a:gd name="connsiteX7" fmla="*/ 595223 w 1086928"/>
                <a:gd name="connsiteY7" fmla="*/ 0 h 996801"/>
                <a:gd name="connsiteX8" fmla="*/ 0 w 1086928"/>
                <a:gd name="connsiteY8" fmla="*/ 267418 h 996801"/>
                <a:gd name="connsiteX9" fmla="*/ 0 w 1086928"/>
                <a:gd name="connsiteY9" fmla="*/ 854014 h 996801"/>
                <a:gd name="connsiteX10" fmla="*/ 362309 w 1086928"/>
                <a:gd name="connsiteY10" fmla="*/ 966157 h 996801"/>
                <a:gd name="connsiteX0" fmla="*/ 925407 w 1086928"/>
                <a:gd name="connsiteY0" fmla="*/ 996801 h 996801"/>
                <a:gd name="connsiteX1" fmla="*/ 981929 w 1086928"/>
                <a:gd name="connsiteY1" fmla="*/ 820721 h 996801"/>
                <a:gd name="connsiteX2" fmla="*/ 1017917 w 1086928"/>
                <a:gd name="connsiteY2" fmla="*/ 612474 h 996801"/>
                <a:gd name="connsiteX3" fmla="*/ 1086928 w 1086928"/>
                <a:gd name="connsiteY3" fmla="*/ 431320 h 996801"/>
                <a:gd name="connsiteX4" fmla="*/ 1069675 w 1086928"/>
                <a:gd name="connsiteY4" fmla="*/ 215659 h 996801"/>
                <a:gd name="connsiteX5" fmla="*/ 974785 w 1086928"/>
                <a:gd name="connsiteY5" fmla="*/ 172527 h 996801"/>
                <a:gd name="connsiteX6" fmla="*/ 491706 w 1086928"/>
                <a:gd name="connsiteY6" fmla="*/ 181154 h 996801"/>
                <a:gd name="connsiteX7" fmla="*/ 595223 w 1086928"/>
                <a:gd name="connsiteY7" fmla="*/ 0 h 996801"/>
                <a:gd name="connsiteX8" fmla="*/ 0 w 1086928"/>
                <a:gd name="connsiteY8" fmla="*/ 267418 h 996801"/>
                <a:gd name="connsiteX9" fmla="*/ 0 w 1086928"/>
                <a:gd name="connsiteY9" fmla="*/ 854014 h 996801"/>
                <a:gd name="connsiteX10" fmla="*/ 362309 w 1086928"/>
                <a:gd name="connsiteY10" fmla="*/ 966157 h 996801"/>
                <a:gd name="connsiteX0" fmla="*/ 925407 w 1086928"/>
                <a:gd name="connsiteY0" fmla="*/ 996801 h 996801"/>
                <a:gd name="connsiteX1" fmla="*/ 981929 w 1086928"/>
                <a:gd name="connsiteY1" fmla="*/ 820721 h 996801"/>
                <a:gd name="connsiteX2" fmla="*/ 1017917 w 1086928"/>
                <a:gd name="connsiteY2" fmla="*/ 612474 h 996801"/>
                <a:gd name="connsiteX3" fmla="*/ 1086928 w 1086928"/>
                <a:gd name="connsiteY3" fmla="*/ 431320 h 996801"/>
                <a:gd name="connsiteX4" fmla="*/ 1069675 w 1086928"/>
                <a:gd name="connsiteY4" fmla="*/ 215659 h 996801"/>
                <a:gd name="connsiteX5" fmla="*/ 974785 w 1086928"/>
                <a:gd name="connsiteY5" fmla="*/ 172527 h 996801"/>
                <a:gd name="connsiteX6" fmla="*/ 491706 w 1086928"/>
                <a:gd name="connsiteY6" fmla="*/ 181154 h 996801"/>
                <a:gd name="connsiteX7" fmla="*/ 595223 w 1086928"/>
                <a:gd name="connsiteY7" fmla="*/ 0 h 996801"/>
                <a:gd name="connsiteX8" fmla="*/ 0 w 1086928"/>
                <a:gd name="connsiteY8" fmla="*/ 267418 h 996801"/>
                <a:gd name="connsiteX9" fmla="*/ 0 w 1086928"/>
                <a:gd name="connsiteY9" fmla="*/ 854014 h 996801"/>
                <a:gd name="connsiteX10" fmla="*/ 362309 w 1086928"/>
                <a:gd name="connsiteY10" fmla="*/ 966157 h 996801"/>
                <a:gd name="connsiteX0" fmla="*/ 925407 w 1086928"/>
                <a:gd name="connsiteY0" fmla="*/ 996801 h 996801"/>
                <a:gd name="connsiteX1" fmla="*/ 981929 w 1086928"/>
                <a:gd name="connsiteY1" fmla="*/ 820721 h 996801"/>
                <a:gd name="connsiteX2" fmla="*/ 1017917 w 1086928"/>
                <a:gd name="connsiteY2" fmla="*/ 612474 h 996801"/>
                <a:gd name="connsiteX3" fmla="*/ 1086928 w 1086928"/>
                <a:gd name="connsiteY3" fmla="*/ 431320 h 996801"/>
                <a:gd name="connsiteX4" fmla="*/ 1069675 w 1086928"/>
                <a:gd name="connsiteY4" fmla="*/ 215659 h 996801"/>
                <a:gd name="connsiteX5" fmla="*/ 974785 w 1086928"/>
                <a:gd name="connsiteY5" fmla="*/ 172527 h 996801"/>
                <a:gd name="connsiteX6" fmla="*/ 491706 w 1086928"/>
                <a:gd name="connsiteY6" fmla="*/ 181154 h 996801"/>
                <a:gd name="connsiteX7" fmla="*/ 595223 w 1086928"/>
                <a:gd name="connsiteY7" fmla="*/ 0 h 996801"/>
                <a:gd name="connsiteX8" fmla="*/ 0 w 1086928"/>
                <a:gd name="connsiteY8" fmla="*/ 267418 h 996801"/>
                <a:gd name="connsiteX9" fmla="*/ 0 w 1086928"/>
                <a:gd name="connsiteY9" fmla="*/ 854014 h 996801"/>
                <a:gd name="connsiteX10" fmla="*/ 362309 w 1086928"/>
                <a:gd name="connsiteY10" fmla="*/ 966157 h 996801"/>
                <a:gd name="connsiteX0" fmla="*/ 925407 w 1086928"/>
                <a:gd name="connsiteY0" fmla="*/ 996801 h 996801"/>
                <a:gd name="connsiteX1" fmla="*/ 981929 w 1086928"/>
                <a:gd name="connsiteY1" fmla="*/ 820721 h 996801"/>
                <a:gd name="connsiteX2" fmla="*/ 1017917 w 1086928"/>
                <a:gd name="connsiteY2" fmla="*/ 612474 h 996801"/>
                <a:gd name="connsiteX3" fmla="*/ 1086928 w 1086928"/>
                <a:gd name="connsiteY3" fmla="*/ 431320 h 996801"/>
                <a:gd name="connsiteX4" fmla="*/ 1069675 w 1086928"/>
                <a:gd name="connsiteY4" fmla="*/ 215659 h 996801"/>
                <a:gd name="connsiteX5" fmla="*/ 974785 w 1086928"/>
                <a:gd name="connsiteY5" fmla="*/ 172527 h 996801"/>
                <a:gd name="connsiteX6" fmla="*/ 491706 w 1086928"/>
                <a:gd name="connsiteY6" fmla="*/ 181154 h 996801"/>
                <a:gd name="connsiteX7" fmla="*/ 595223 w 1086928"/>
                <a:gd name="connsiteY7" fmla="*/ 0 h 996801"/>
                <a:gd name="connsiteX8" fmla="*/ 0 w 1086928"/>
                <a:gd name="connsiteY8" fmla="*/ 267418 h 996801"/>
                <a:gd name="connsiteX9" fmla="*/ 0 w 1086928"/>
                <a:gd name="connsiteY9" fmla="*/ 854014 h 996801"/>
                <a:gd name="connsiteX10" fmla="*/ 362309 w 1086928"/>
                <a:gd name="connsiteY10" fmla="*/ 966157 h 996801"/>
                <a:gd name="connsiteX0" fmla="*/ 925407 w 1086928"/>
                <a:gd name="connsiteY0" fmla="*/ 996801 h 996801"/>
                <a:gd name="connsiteX1" fmla="*/ 981929 w 1086928"/>
                <a:gd name="connsiteY1" fmla="*/ 820721 h 996801"/>
                <a:gd name="connsiteX2" fmla="*/ 1017917 w 1086928"/>
                <a:gd name="connsiteY2" fmla="*/ 612474 h 996801"/>
                <a:gd name="connsiteX3" fmla="*/ 1086928 w 1086928"/>
                <a:gd name="connsiteY3" fmla="*/ 431320 h 996801"/>
                <a:gd name="connsiteX4" fmla="*/ 1069675 w 1086928"/>
                <a:gd name="connsiteY4" fmla="*/ 215659 h 996801"/>
                <a:gd name="connsiteX5" fmla="*/ 974785 w 1086928"/>
                <a:gd name="connsiteY5" fmla="*/ 172527 h 996801"/>
                <a:gd name="connsiteX6" fmla="*/ 491706 w 1086928"/>
                <a:gd name="connsiteY6" fmla="*/ 181154 h 996801"/>
                <a:gd name="connsiteX7" fmla="*/ 595223 w 1086928"/>
                <a:gd name="connsiteY7" fmla="*/ 0 h 996801"/>
                <a:gd name="connsiteX8" fmla="*/ 0 w 1086928"/>
                <a:gd name="connsiteY8" fmla="*/ 267418 h 996801"/>
                <a:gd name="connsiteX9" fmla="*/ 0 w 1086928"/>
                <a:gd name="connsiteY9" fmla="*/ 854014 h 996801"/>
                <a:gd name="connsiteX10" fmla="*/ 362309 w 1086928"/>
                <a:gd name="connsiteY10" fmla="*/ 966157 h 996801"/>
                <a:gd name="connsiteX0" fmla="*/ 925407 w 1086928"/>
                <a:gd name="connsiteY0" fmla="*/ 996801 h 996801"/>
                <a:gd name="connsiteX1" fmla="*/ 981929 w 1086928"/>
                <a:gd name="connsiteY1" fmla="*/ 820721 h 996801"/>
                <a:gd name="connsiteX2" fmla="*/ 1017917 w 1086928"/>
                <a:gd name="connsiteY2" fmla="*/ 612474 h 996801"/>
                <a:gd name="connsiteX3" fmla="*/ 1086928 w 1086928"/>
                <a:gd name="connsiteY3" fmla="*/ 431320 h 996801"/>
                <a:gd name="connsiteX4" fmla="*/ 1069675 w 1086928"/>
                <a:gd name="connsiteY4" fmla="*/ 215659 h 996801"/>
                <a:gd name="connsiteX5" fmla="*/ 974785 w 1086928"/>
                <a:gd name="connsiteY5" fmla="*/ 172527 h 996801"/>
                <a:gd name="connsiteX6" fmla="*/ 491706 w 1086928"/>
                <a:gd name="connsiteY6" fmla="*/ 181154 h 996801"/>
                <a:gd name="connsiteX7" fmla="*/ 595223 w 1086928"/>
                <a:gd name="connsiteY7" fmla="*/ 0 h 996801"/>
                <a:gd name="connsiteX8" fmla="*/ 0 w 1086928"/>
                <a:gd name="connsiteY8" fmla="*/ 267418 h 996801"/>
                <a:gd name="connsiteX9" fmla="*/ 0 w 1086928"/>
                <a:gd name="connsiteY9" fmla="*/ 854014 h 996801"/>
                <a:gd name="connsiteX10" fmla="*/ 362309 w 1086928"/>
                <a:gd name="connsiteY10" fmla="*/ 966157 h 996801"/>
                <a:gd name="connsiteX11" fmla="*/ 925407 w 1086928"/>
                <a:gd name="connsiteY11" fmla="*/ 996801 h 996801"/>
                <a:gd name="connsiteX0" fmla="*/ 925407 w 1086928"/>
                <a:gd name="connsiteY0" fmla="*/ 996801 h 1038224"/>
                <a:gd name="connsiteX1" fmla="*/ 981929 w 1086928"/>
                <a:gd name="connsiteY1" fmla="*/ 820721 h 1038224"/>
                <a:gd name="connsiteX2" fmla="*/ 1017917 w 1086928"/>
                <a:gd name="connsiteY2" fmla="*/ 612474 h 1038224"/>
                <a:gd name="connsiteX3" fmla="*/ 1086928 w 1086928"/>
                <a:gd name="connsiteY3" fmla="*/ 431320 h 1038224"/>
                <a:gd name="connsiteX4" fmla="*/ 1069675 w 1086928"/>
                <a:gd name="connsiteY4" fmla="*/ 215659 h 1038224"/>
                <a:gd name="connsiteX5" fmla="*/ 974785 w 1086928"/>
                <a:gd name="connsiteY5" fmla="*/ 172527 h 1038224"/>
                <a:gd name="connsiteX6" fmla="*/ 491706 w 1086928"/>
                <a:gd name="connsiteY6" fmla="*/ 181154 h 1038224"/>
                <a:gd name="connsiteX7" fmla="*/ 595223 w 1086928"/>
                <a:gd name="connsiteY7" fmla="*/ 0 h 1038224"/>
                <a:gd name="connsiteX8" fmla="*/ 0 w 1086928"/>
                <a:gd name="connsiteY8" fmla="*/ 267418 h 1038224"/>
                <a:gd name="connsiteX9" fmla="*/ 0 w 1086928"/>
                <a:gd name="connsiteY9" fmla="*/ 854014 h 1038224"/>
                <a:gd name="connsiteX10" fmla="*/ 362309 w 1086928"/>
                <a:gd name="connsiteY10" fmla="*/ 966157 h 1038224"/>
                <a:gd name="connsiteX11" fmla="*/ 743220 w 1086928"/>
                <a:gd name="connsiteY11" fmla="*/ 1038224 h 1038224"/>
                <a:gd name="connsiteX12" fmla="*/ 925407 w 1086928"/>
                <a:gd name="connsiteY12" fmla="*/ 996801 h 1038224"/>
                <a:gd name="connsiteX0" fmla="*/ 925407 w 1086928"/>
                <a:gd name="connsiteY0" fmla="*/ 996801 h 1038224"/>
                <a:gd name="connsiteX1" fmla="*/ 981929 w 1086928"/>
                <a:gd name="connsiteY1" fmla="*/ 820721 h 1038224"/>
                <a:gd name="connsiteX2" fmla="*/ 1017917 w 1086928"/>
                <a:gd name="connsiteY2" fmla="*/ 612474 h 1038224"/>
                <a:gd name="connsiteX3" fmla="*/ 1086928 w 1086928"/>
                <a:gd name="connsiteY3" fmla="*/ 431320 h 1038224"/>
                <a:gd name="connsiteX4" fmla="*/ 1069675 w 1086928"/>
                <a:gd name="connsiteY4" fmla="*/ 215659 h 1038224"/>
                <a:gd name="connsiteX5" fmla="*/ 974785 w 1086928"/>
                <a:gd name="connsiteY5" fmla="*/ 172527 h 1038224"/>
                <a:gd name="connsiteX6" fmla="*/ 491706 w 1086928"/>
                <a:gd name="connsiteY6" fmla="*/ 181154 h 1038224"/>
                <a:gd name="connsiteX7" fmla="*/ 595223 w 1086928"/>
                <a:gd name="connsiteY7" fmla="*/ 0 h 1038224"/>
                <a:gd name="connsiteX8" fmla="*/ 0 w 1086928"/>
                <a:gd name="connsiteY8" fmla="*/ 267418 h 1038224"/>
                <a:gd name="connsiteX9" fmla="*/ 0 w 1086928"/>
                <a:gd name="connsiteY9" fmla="*/ 854014 h 1038224"/>
                <a:gd name="connsiteX10" fmla="*/ 362309 w 1086928"/>
                <a:gd name="connsiteY10" fmla="*/ 966157 h 1038224"/>
                <a:gd name="connsiteX11" fmla="*/ 743220 w 1086928"/>
                <a:gd name="connsiteY11" fmla="*/ 1038224 h 1038224"/>
                <a:gd name="connsiteX12" fmla="*/ 925407 w 1086928"/>
                <a:gd name="connsiteY12" fmla="*/ 996801 h 1038224"/>
                <a:gd name="connsiteX0" fmla="*/ 925407 w 1086928"/>
                <a:gd name="connsiteY0" fmla="*/ 996801 h 1005589"/>
                <a:gd name="connsiteX1" fmla="*/ 981929 w 1086928"/>
                <a:gd name="connsiteY1" fmla="*/ 820721 h 1005589"/>
                <a:gd name="connsiteX2" fmla="*/ 1017917 w 1086928"/>
                <a:gd name="connsiteY2" fmla="*/ 612474 h 1005589"/>
                <a:gd name="connsiteX3" fmla="*/ 1086928 w 1086928"/>
                <a:gd name="connsiteY3" fmla="*/ 431320 h 1005589"/>
                <a:gd name="connsiteX4" fmla="*/ 1069675 w 1086928"/>
                <a:gd name="connsiteY4" fmla="*/ 215659 h 1005589"/>
                <a:gd name="connsiteX5" fmla="*/ 974785 w 1086928"/>
                <a:gd name="connsiteY5" fmla="*/ 172527 h 1005589"/>
                <a:gd name="connsiteX6" fmla="*/ 491706 w 1086928"/>
                <a:gd name="connsiteY6" fmla="*/ 181154 h 1005589"/>
                <a:gd name="connsiteX7" fmla="*/ 595223 w 1086928"/>
                <a:gd name="connsiteY7" fmla="*/ 0 h 1005589"/>
                <a:gd name="connsiteX8" fmla="*/ 0 w 1086928"/>
                <a:gd name="connsiteY8" fmla="*/ 267418 h 1005589"/>
                <a:gd name="connsiteX9" fmla="*/ 0 w 1086928"/>
                <a:gd name="connsiteY9" fmla="*/ 854014 h 1005589"/>
                <a:gd name="connsiteX10" fmla="*/ 362309 w 1086928"/>
                <a:gd name="connsiteY10" fmla="*/ 966157 h 1005589"/>
                <a:gd name="connsiteX11" fmla="*/ 925407 w 1086928"/>
                <a:gd name="connsiteY11" fmla="*/ 996801 h 1005589"/>
                <a:gd name="connsiteX0" fmla="*/ 925407 w 1086928"/>
                <a:gd name="connsiteY0" fmla="*/ 996801 h 1013821"/>
                <a:gd name="connsiteX1" fmla="*/ 981929 w 1086928"/>
                <a:gd name="connsiteY1" fmla="*/ 820721 h 1013821"/>
                <a:gd name="connsiteX2" fmla="*/ 1017917 w 1086928"/>
                <a:gd name="connsiteY2" fmla="*/ 612474 h 1013821"/>
                <a:gd name="connsiteX3" fmla="*/ 1086928 w 1086928"/>
                <a:gd name="connsiteY3" fmla="*/ 431320 h 1013821"/>
                <a:gd name="connsiteX4" fmla="*/ 1069675 w 1086928"/>
                <a:gd name="connsiteY4" fmla="*/ 215659 h 1013821"/>
                <a:gd name="connsiteX5" fmla="*/ 974785 w 1086928"/>
                <a:gd name="connsiteY5" fmla="*/ 172527 h 1013821"/>
                <a:gd name="connsiteX6" fmla="*/ 491706 w 1086928"/>
                <a:gd name="connsiteY6" fmla="*/ 181154 h 1013821"/>
                <a:gd name="connsiteX7" fmla="*/ 595223 w 1086928"/>
                <a:gd name="connsiteY7" fmla="*/ 0 h 1013821"/>
                <a:gd name="connsiteX8" fmla="*/ 0 w 1086928"/>
                <a:gd name="connsiteY8" fmla="*/ 267418 h 1013821"/>
                <a:gd name="connsiteX9" fmla="*/ 0 w 1086928"/>
                <a:gd name="connsiteY9" fmla="*/ 854014 h 1013821"/>
                <a:gd name="connsiteX10" fmla="*/ 362309 w 1086928"/>
                <a:gd name="connsiteY10" fmla="*/ 966157 h 1013821"/>
                <a:gd name="connsiteX11" fmla="*/ 925407 w 1086928"/>
                <a:gd name="connsiteY11" fmla="*/ 996801 h 1013821"/>
                <a:gd name="connsiteX0" fmla="*/ 925407 w 1086928"/>
                <a:gd name="connsiteY0" fmla="*/ 996801 h 1013821"/>
                <a:gd name="connsiteX1" fmla="*/ 981929 w 1086928"/>
                <a:gd name="connsiteY1" fmla="*/ 820721 h 1013821"/>
                <a:gd name="connsiteX2" fmla="*/ 1017917 w 1086928"/>
                <a:gd name="connsiteY2" fmla="*/ 612474 h 1013821"/>
                <a:gd name="connsiteX3" fmla="*/ 1086928 w 1086928"/>
                <a:gd name="connsiteY3" fmla="*/ 431320 h 1013821"/>
                <a:gd name="connsiteX4" fmla="*/ 1069675 w 1086928"/>
                <a:gd name="connsiteY4" fmla="*/ 215659 h 1013821"/>
                <a:gd name="connsiteX5" fmla="*/ 974785 w 1086928"/>
                <a:gd name="connsiteY5" fmla="*/ 172527 h 1013821"/>
                <a:gd name="connsiteX6" fmla="*/ 491706 w 1086928"/>
                <a:gd name="connsiteY6" fmla="*/ 181154 h 1013821"/>
                <a:gd name="connsiteX7" fmla="*/ 595223 w 1086928"/>
                <a:gd name="connsiteY7" fmla="*/ 0 h 1013821"/>
                <a:gd name="connsiteX8" fmla="*/ 0 w 1086928"/>
                <a:gd name="connsiteY8" fmla="*/ 267418 h 1013821"/>
                <a:gd name="connsiteX9" fmla="*/ 0 w 1086928"/>
                <a:gd name="connsiteY9" fmla="*/ 854014 h 1013821"/>
                <a:gd name="connsiteX10" fmla="*/ 362309 w 1086928"/>
                <a:gd name="connsiteY10" fmla="*/ 966157 h 1013821"/>
                <a:gd name="connsiteX11" fmla="*/ 925407 w 1086928"/>
                <a:gd name="connsiteY11" fmla="*/ 996801 h 1013821"/>
                <a:gd name="connsiteX0" fmla="*/ 925407 w 1086928"/>
                <a:gd name="connsiteY0" fmla="*/ 996801 h 1013821"/>
                <a:gd name="connsiteX1" fmla="*/ 991454 w 1086928"/>
                <a:gd name="connsiteY1" fmla="*/ 823103 h 1013821"/>
                <a:gd name="connsiteX2" fmla="*/ 1017917 w 1086928"/>
                <a:gd name="connsiteY2" fmla="*/ 612474 h 1013821"/>
                <a:gd name="connsiteX3" fmla="*/ 1086928 w 1086928"/>
                <a:gd name="connsiteY3" fmla="*/ 431320 h 1013821"/>
                <a:gd name="connsiteX4" fmla="*/ 1069675 w 1086928"/>
                <a:gd name="connsiteY4" fmla="*/ 215659 h 1013821"/>
                <a:gd name="connsiteX5" fmla="*/ 974785 w 1086928"/>
                <a:gd name="connsiteY5" fmla="*/ 172527 h 1013821"/>
                <a:gd name="connsiteX6" fmla="*/ 491706 w 1086928"/>
                <a:gd name="connsiteY6" fmla="*/ 181154 h 1013821"/>
                <a:gd name="connsiteX7" fmla="*/ 595223 w 1086928"/>
                <a:gd name="connsiteY7" fmla="*/ 0 h 1013821"/>
                <a:gd name="connsiteX8" fmla="*/ 0 w 1086928"/>
                <a:gd name="connsiteY8" fmla="*/ 267418 h 1013821"/>
                <a:gd name="connsiteX9" fmla="*/ 0 w 1086928"/>
                <a:gd name="connsiteY9" fmla="*/ 854014 h 1013821"/>
                <a:gd name="connsiteX10" fmla="*/ 362309 w 1086928"/>
                <a:gd name="connsiteY10" fmla="*/ 966157 h 1013821"/>
                <a:gd name="connsiteX11" fmla="*/ 925407 w 1086928"/>
                <a:gd name="connsiteY11" fmla="*/ 996801 h 1013821"/>
                <a:gd name="connsiteX0" fmla="*/ 925407 w 1086928"/>
                <a:gd name="connsiteY0" fmla="*/ 996801 h 1013821"/>
                <a:gd name="connsiteX1" fmla="*/ 991454 w 1086928"/>
                <a:gd name="connsiteY1" fmla="*/ 823103 h 1013821"/>
                <a:gd name="connsiteX2" fmla="*/ 1017917 w 1086928"/>
                <a:gd name="connsiteY2" fmla="*/ 612474 h 1013821"/>
                <a:gd name="connsiteX3" fmla="*/ 1086928 w 1086928"/>
                <a:gd name="connsiteY3" fmla="*/ 431320 h 1013821"/>
                <a:gd name="connsiteX4" fmla="*/ 1069675 w 1086928"/>
                <a:gd name="connsiteY4" fmla="*/ 215659 h 1013821"/>
                <a:gd name="connsiteX5" fmla="*/ 974785 w 1086928"/>
                <a:gd name="connsiteY5" fmla="*/ 172527 h 1013821"/>
                <a:gd name="connsiteX6" fmla="*/ 491706 w 1086928"/>
                <a:gd name="connsiteY6" fmla="*/ 181154 h 1013821"/>
                <a:gd name="connsiteX7" fmla="*/ 595223 w 1086928"/>
                <a:gd name="connsiteY7" fmla="*/ 0 h 1013821"/>
                <a:gd name="connsiteX8" fmla="*/ 0 w 1086928"/>
                <a:gd name="connsiteY8" fmla="*/ 267418 h 1013821"/>
                <a:gd name="connsiteX9" fmla="*/ 0 w 1086928"/>
                <a:gd name="connsiteY9" fmla="*/ 854014 h 1013821"/>
                <a:gd name="connsiteX10" fmla="*/ 362309 w 1086928"/>
                <a:gd name="connsiteY10" fmla="*/ 966157 h 1013821"/>
                <a:gd name="connsiteX11" fmla="*/ 925407 w 1086928"/>
                <a:gd name="connsiteY11" fmla="*/ 996801 h 1013821"/>
                <a:gd name="connsiteX0" fmla="*/ 991454 w 1086928"/>
                <a:gd name="connsiteY0" fmla="*/ 823103 h 1013821"/>
                <a:gd name="connsiteX1" fmla="*/ 1017917 w 1086928"/>
                <a:gd name="connsiteY1" fmla="*/ 612474 h 1013821"/>
                <a:gd name="connsiteX2" fmla="*/ 1086928 w 1086928"/>
                <a:gd name="connsiteY2" fmla="*/ 431320 h 1013821"/>
                <a:gd name="connsiteX3" fmla="*/ 1069675 w 1086928"/>
                <a:gd name="connsiteY3" fmla="*/ 215659 h 1013821"/>
                <a:gd name="connsiteX4" fmla="*/ 974785 w 1086928"/>
                <a:gd name="connsiteY4" fmla="*/ 172527 h 1013821"/>
                <a:gd name="connsiteX5" fmla="*/ 491706 w 1086928"/>
                <a:gd name="connsiteY5" fmla="*/ 181154 h 1013821"/>
                <a:gd name="connsiteX6" fmla="*/ 595223 w 1086928"/>
                <a:gd name="connsiteY6" fmla="*/ 0 h 1013821"/>
                <a:gd name="connsiteX7" fmla="*/ 0 w 1086928"/>
                <a:gd name="connsiteY7" fmla="*/ 267418 h 1013821"/>
                <a:gd name="connsiteX8" fmla="*/ 0 w 1086928"/>
                <a:gd name="connsiteY8" fmla="*/ 854014 h 1013821"/>
                <a:gd name="connsiteX9" fmla="*/ 362309 w 1086928"/>
                <a:gd name="connsiteY9" fmla="*/ 966157 h 1013821"/>
                <a:gd name="connsiteX10" fmla="*/ 925407 w 1086928"/>
                <a:gd name="connsiteY10" fmla="*/ 996801 h 1013821"/>
                <a:gd name="connsiteX11" fmla="*/ 1082894 w 1086928"/>
                <a:gd name="connsiteY11" fmla="*/ 914543 h 1013821"/>
                <a:gd name="connsiteX0" fmla="*/ 991454 w 1086928"/>
                <a:gd name="connsiteY0" fmla="*/ 823103 h 1013821"/>
                <a:gd name="connsiteX1" fmla="*/ 1017917 w 1086928"/>
                <a:gd name="connsiteY1" fmla="*/ 612474 h 1013821"/>
                <a:gd name="connsiteX2" fmla="*/ 1086928 w 1086928"/>
                <a:gd name="connsiteY2" fmla="*/ 431320 h 1013821"/>
                <a:gd name="connsiteX3" fmla="*/ 1069675 w 1086928"/>
                <a:gd name="connsiteY3" fmla="*/ 215659 h 1013821"/>
                <a:gd name="connsiteX4" fmla="*/ 974785 w 1086928"/>
                <a:gd name="connsiteY4" fmla="*/ 172527 h 1013821"/>
                <a:gd name="connsiteX5" fmla="*/ 491706 w 1086928"/>
                <a:gd name="connsiteY5" fmla="*/ 181154 h 1013821"/>
                <a:gd name="connsiteX6" fmla="*/ 595223 w 1086928"/>
                <a:gd name="connsiteY6" fmla="*/ 0 h 1013821"/>
                <a:gd name="connsiteX7" fmla="*/ 0 w 1086928"/>
                <a:gd name="connsiteY7" fmla="*/ 267418 h 1013821"/>
                <a:gd name="connsiteX8" fmla="*/ 0 w 1086928"/>
                <a:gd name="connsiteY8" fmla="*/ 854014 h 1013821"/>
                <a:gd name="connsiteX9" fmla="*/ 362309 w 1086928"/>
                <a:gd name="connsiteY9" fmla="*/ 966157 h 1013821"/>
                <a:gd name="connsiteX10" fmla="*/ 925407 w 1086928"/>
                <a:gd name="connsiteY10" fmla="*/ 996801 h 1013821"/>
                <a:gd name="connsiteX11" fmla="*/ 1082894 w 1086928"/>
                <a:gd name="connsiteY11" fmla="*/ 914543 h 1013821"/>
                <a:gd name="connsiteX0" fmla="*/ 991454 w 1086928"/>
                <a:gd name="connsiteY0" fmla="*/ 823103 h 1013821"/>
                <a:gd name="connsiteX1" fmla="*/ 1017917 w 1086928"/>
                <a:gd name="connsiteY1" fmla="*/ 612474 h 1013821"/>
                <a:gd name="connsiteX2" fmla="*/ 1086928 w 1086928"/>
                <a:gd name="connsiteY2" fmla="*/ 431320 h 1013821"/>
                <a:gd name="connsiteX3" fmla="*/ 1069675 w 1086928"/>
                <a:gd name="connsiteY3" fmla="*/ 215659 h 1013821"/>
                <a:gd name="connsiteX4" fmla="*/ 974785 w 1086928"/>
                <a:gd name="connsiteY4" fmla="*/ 172527 h 1013821"/>
                <a:gd name="connsiteX5" fmla="*/ 491706 w 1086928"/>
                <a:gd name="connsiteY5" fmla="*/ 181154 h 1013821"/>
                <a:gd name="connsiteX6" fmla="*/ 595223 w 1086928"/>
                <a:gd name="connsiteY6" fmla="*/ 0 h 1013821"/>
                <a:gd name="connsiteX7" fmla="*/ 0 w 1086928"/>
                <a:gd name="connsiteY7" fmla="*/ 267418 h 1013821"/>
                <a:gd name="connsiteX8" fmla="*/ 0 w 1086928"/>
                <a:gd name="connsiteY8" fmla="*/ 854014 h 1013821"/>
                <a:gd name="connsiteX9" fmla="*/ 362309 w 1086928"/>
                <a:gd name="connsiteY9" fmla="*/ 966157 h 1013821"/>
                <a:gd name="connsiteX10" fmla="*/ 925407 w 1086928"/>
                <a:gd name="connsiteY10" fmla="*/ 996801 h 1013821"/>
                <a:gd name="connsiteX11" fmla="*/ 1082894 w 1086928"/>
                <a:gd name="connsiteY11" fmla="*/ 914543 h 1013821"/>
                <a:gd name="connsiteX12" fmla="*/ 991454 w 1086928"/>
                <a:gd name="connsiteY12" fmla="*/ 823103 h 1013821"/>
                <a:gd name="connsiteX0" fmla="*/ 991454 w 1086928"/>
                <a:gd name="connsiteY0" fmla="*/ 823103 h 1013821"/>
                <a:gd name="connsiteX1" fmla="*/ 1017917 w 1086928"/>
                <a:gd name="connsiteY1" fmla="*/ 612474 h 1013821"/>
                <a:gd name="connsiteX2" fmla="*/ 1086928 w 1086928"/>
                <a:gd name="connsiteY2" fmla="*/ 431320 h 1013821"/>
                <a:gd name="connsiteX3" fmla="*/ 1069675 w 1086928"/>
                <a:gd name="connsiteY3" fmla="*/ 215659 h 1013821"/>
                <a:gd name="connsiteX4" fmla="*/ 974785 w 1086928"/>
                <a:gd name="connsiteY4" fmla="*/ 172527 h 1013821"/>
                <a:gd name="connsiteX5" fmla="*/ 491706 w 1086928"/>
                <a:gd name="connsiteY5" fmla="*/ 181154 h 1013821"/>
                <a:gd name="connsiteX6" fmla="*/ 595223 w 1086928"/>
                <a:gd name="connsiteY6" fmla="*/ 0 h 1013821"/>
                <a:gd name="connsiteX7" fmla="*/ 0 w 1086928"/>
                <a:gd name="connsiteY7" fmla="*/ 267418 h 1013821"/>
                <a:gd name="connsiteX8" fmla="*/ 0 w 1086928"/>
                <a:gd name="connsiteY8" fmla="*/ 854014 h 1013821"/>
                <a:gd name="connsiteX9" fmla="*/ 362309 w 1086928"/>
                <a:gd name="connsiteY9" fmla="*/ 966157 h 1013821"/>
                <a:gd name="connsiteX10" fmla="*/ 925407 w 1086928"/>
                <a:gd name="connsiteY10" fmla="*/ 996801 h 1013821"/>
                <a:gd name="connsiteX11" fmla="*/ 1082894 w 1086928"/>
                <a:gd name="connsiteY11" fmla="*/ 914543 h 1013821"/>
                <a:gd name="connsiteX12" fmla="*/ 991454 w 1086928"/>
                <a:gd name="connsiteY12" fmla="*/ 823103 h 1013821"/>
                <a:gd name="connsiteX0" fmla="*/ 991454 w 1086928"/>
                <a:gd name="connsiteY0" fmla="*/ 823103 h 1013821"/>
                <a:gd name="connsiteX1" fmla="*/ 1017917 w 1086928"/>
                <a:gd name="connsiteY1" fmla="*/ 612474 h 1013821"/>
                <a:gd name="connsiteX2" fmla="*/ 1086928 w 1086928"/>
                <a:gd name="connsiteY2" fmla="*/ 431320 h 1013821"/>
                <a:gd name="connsiteX3" fmla="*/ 1069675 w 1086928"/>
                <a:gd name="connsiteY3" fmla="*/ 215659 h 1013821"/>
                <a:gd name="connsiteX4" fmla="*/ 974785 w 1086928"/>
                <a:gd name="connsiteY4" fmla="*/ 172527 h 1013821"/>
                <a:gd name="connsiteX5" fmla="*/ 491706 w 1086928"/>
                <a:gd name="connsiteY5" fmla="*/ 181154 h 1013821"/>
                <a:gd name="connsiteX6" fmla="*/ 595223 w 1086928"/>
                <a:gd name="connsiteY6" fmla="*/ 0 h 1013821"/>
                <a:gd name="connsiteX7" fmla="*/ 0 w 1086928"/>
                <a:gd name="connsiteY7" fmla="*/ 267418 h 1013821"/>
                <a:gd name="connsiteX8" fmla="*/ 0 w 1086928"/>
                <a:gd name="connsiteY8" fmla="*/ 854014 h 1013821"/>
                <a:gd name="connsiteX9" fmla="*/ 362309 w 1086928"/>
                <a:gd name="connsiteY9" fmla="*/ 966157 h 1013821"/>
                <a:gd name="connsiteX10" fmla="*/ 925407 w 1086928"/>
                <a:gd name="connsiteY10" fmla="*/ 996801 h 1013821"/>
                <a:gd name="connsiteX11" fmla="*/ 991454 w 1086928"/>
                <a:gd name="connsiteY11" fmla="*/ 823103 h 1013821"/>
                <a:gd name="connsiteX0" fmla="*/ 991454 w 1086928"/>
                <a:gd name="connsiteY0" fmla="*/ 823103 h 1013821"/>
                <a:gd name="connsiteX1" fmla="*/ 1017917 w 1086928"/>
                <a:gd name="connsiteY1" fmla="*/ 612474 h 1013821"/>
                <a:gd name="connsiteX2" fmla="*/ 1086928 w 1086928"/>
                <a:gd name="connsiteY2" fmla="*/ 431320 h 1013821"/>
                <a:gd name="connsiteX3" fmla="*/ 1069675 w 1086928"/>
                <a:gd name="connsiteY3" fmla="*/ 215659 h 1013821"/>
                <a:gd name="connsiteX4" fmla="*/ 974785 w 1086928"/>
                <a:gd name="connsiteY4" fmla="*/ 172527 h 1013821"/>
                <a:gd name="connsiteX5" fmla="*/ 491706 w 1086928"/>
                <a:gd name="connsiteY5" fmla="*/ 181154 h 1013821"/>
                <a:gd name="connsiteX6" fmla="*/ 595223 w 1086928"/>
                <a:gd name="connsiteY6" fmla="*/ 0 h 1013821"/>
                <a:gd name="connsiteX7" fmla="*/ 0 w 1086928"/>
                <a:gd name="connsiteY7" fmla="*/ 267418 h 1013821"/>
                <a:gd name="connsiteX8" fmla="*/ 0 w 1086928"/>
                <a:gd name="connsiteY8" fmla="*/ 854014 h 1013821"/>
                <a:gd name="connsiteX9" fmla="*/ 362309 w 1086928"/>
                <a:gd name="connsiteY9" fmla="*/ 966157 h 1013821"/>
                <a:gd name="connsiteX10" fmla="*/ 925407 w 1086928"/>
                <a:gd name="connsiteY10" fmla="*/ 996801 h 1013821"/>
                <a:gd name="connsiteX11" fmla="*/ 991454 w 1086928"/>
                <a:gd name="connsiteY11" fmla="*/ 823103 h 1013821"/>
                <a:gd name="connsiteX0" fmla="*/ 991454 w 1086928"/>
                <a:gd name="connsiteY0" fmla="*/ 823103 h 1013821"/>
                <a:gd name="connsiteX1" fmla="*/ 1017917 w 1086928"/>
                <a:gd name="connsiteY1" fmla="*/ 612474 h 1013821"/>
                <a:gd name="connsiteX2" fmla="*/ 1086928 w 1086928"/>
                <a:gd name="connsiteY2" fmla="*/ 431320 h 1013821"/>
                <a:gd name="connsiteX3" fmla="*/ 1069675 w 1086928"/>
                <a:gd name="connsiteY3" fmla="*/ 215659 h 1013821"/>
                <a:gd name="connsiteX4" fmla="*/ 974785 w 1086928"/>
                <a:gd name="connsiteY4" fmla="*/ 172527 h 1013821"/>
                <a:gd name="connsiteX5" fmla="*/ 491706 w 1086928"/>
                <a:gd name="connsiteY5" fmla="*/ 181154 h 1013821"/>
                <a:gd name="connsiteX6" fmla="*/ 595223 w 1086928"/>
                <a:gd name="connsiteY6" fmla="*/ 0 h 1013821"/>
                <a:gd name="connsiteX7" fmla="*/ 0 w 1086928"/>
                <a:gd name="connsiteY7" fmla="*/ 267418 h 1013821"/>
                <a:gd name="connsiteX8" fmla="*/ 0 w 1086928"/>
                <a:gd name="connsiteY8" fmla="*/ 854014 h 1013821"/>
                <a:gd name="connsiteX9" fmla="*/ 362309 w 1086928"/>
                <a:gd name="connsiteY9" fmla="*/ 966157 h 1013821"/>
                <a:gd name="connsiteX10" fmla="*/ 925407 w 1086928"/>
                <a:gd name="connsiteY10" fmla="*/ 996801 h 1013821"/>
                <a:gd name="connsiteX11" fmla="*/ 991454 w 1086928"/>
                <a:gd name="connsiteY11" fmla="*/ 823103 h 1013821"/>
                <a:gd name="connsiteX0" fmla="*/ 977167 w 1086928"/>
                <a:gd name="connsiteY0" fmla="*/ 825484 h 1013821"/>
                <a:gd name="connsiteX1" fmla="*/ 1017917 w 1086928"/>
                <a:gd name="connsiteY1" fmla="*/ 612474 h 1013821"/>
                <a:gd name="connsiteX2" fmla="*/ 1086928 w 1086928"/>
                <a:gd name="connsiteY2" fmla="*/ 431320 h 1013821"/>
                <a:gd name="connsiteX3" fmla="*/ 1069675 w 1086928"/>
                <a:gd name="connsiteY3" fmla="*/ 215659 h 1013821"/>
                <a:gd name="connsiteX4" fmla="*/ 974785 w 1086928"/>
                <a:gd name="connsiteY4" fmla="*/ 172527 h 1013821"/>
                <a:gd name="connsiteX5" fmla="*/ 491706 w 1086928"/>
                <a:gd name="connsiteY5" fmla="*/ 181154 h 1013821"/>
                <a:gd name="connsiteX6" fmla="*/ 595223 w 1086928"/>
                <a:gd name="connsiteY6" fmla="*/ 0 h 1013821"/>
                <a:gd name="connsiteX7" fmla="*/ 0 w 1086928"/>
                <a:gd name="connsiteY7" fmla="*/ 267418 h 1013821"/>
                <a:gd name="connsiteX8" fmla="*/ 0 w 1086928"/>
                <a:gd name="connsiteY8" fmla="*/ 854014 h 1013821"/>
                <a:gd name="connsiteX9" fmla="*/ 362309 w 1086928"/>
                <a:gd name="connsiteY9" fmla="*/ 966157 h 1013821"/>
                <a:gd name="connsiteX10" fmla="*/ 925407 w 1086928"/>
                <a:gd name="connsiteY10" fmla="*/ 996801 h 1013821"/>
                <a:gd name="connsiteX11" fmla="*/ 977167 w 1086928"/>
                <a:gd name="connsiteY11" fmla="*/ 825484 h 1013821"/>
                <a:gd name="connsiteX0" fmla="*/ 977167 w 1086928"/>
                <a:gd name="connsiteY0" fmla="*/ 825484 h 1013821"/>
                <a:gd name="connsiteX1" fmla="*/ 1017917 w 1086928"/>
                <a:gd name="connsiteY1" fmla="*/ 612474 h 1013821"/>
                <a:gd name="connsiteX2" fmla="*/ 1086928 w 1086928"/>
                <a:gd name="connsiteY2" fmla="*/ 431320 h 1013821"/>
                <a:gd name="connsiteX3" fmla="*/ 1069675 w 1086928"/>
                <a:gd name="connsiteY3" fmla="*/ 215659 h 1013821"/>
                <a:gd name="connsiteX4" fmla="*/ 974785 w 1086928"/>
                <a:gd name="connsiteY4" fmla="*/ 172527 h 1013821"/>
                <a:gd name="connsiteX5" fmla="*/ 491706 w 1086928"/>
                <a:gd name="connsiteY5" fmla="*/ 181154 h 1013821"/>
                <a:gd name="connsiteX6" fmla="*/ 595223 w 1086928"/>
                <a:gd name="connsiteY6" fmla="*/ 0 h 1013821"/>
                <a:gd name="connsiteX7" fmla="*/ 0 w 1086928"/>
                <a:gd name="connsiteY7" fmla="*/ 267418 h 1013821"/>
                <a:gd name="connsiteX8" fmla="*/ 0 w 1086928"/>
                <a:gd name="connsiteY8" fmla="*/ 854014 h 1013821"/>
                <a:gd name="connsiteX9" fmla="*/ 362309 w 1086928"/>
                <a:gd name="connsiteY9" fmla="*/ 966157 h 1013821"/>
                <a:gd name="connsiteX10" fmla="*/ 925407 w 1086928"/>
                <a:gd name="connsiteY10" fmla="*/ 996801 h 1013821"/>
                <a:gd name="connsiteX11" fmla="*/ 977167 w 1086928"/>
                <a:gd name="connsiteY11" fmla="*/ 825484 h 1013821"/>
                <a:gd name="connsiteX0" fmla="*/ 977167 w 1086928"/>
                <a:gd name="connsiteY0" fmla="*/ 825484 h 1013821"/>
                <a:gd name="connsiteX1" fmla="*/ 1017917 w 1086928"/>
                <a:gd name="connsiteY1" fmla="*/ 612474 h 1013821"/>
                <a:gd name="connsiteX2" fmla="*/ 1086928 w 1086928"/>
                <a:gd name="connsiteY2" fmla="*/ 431320 h 1013821"/>
                <a:gd name="connsiteX3" fmla="*/ 1069675 w 1086928"/>
                <a:gd name="connsiteY3" fmla="*/ 215659 h 1013821"/>
                <a:gd name="connsiteX4" fmla="*/ 974785 w 1086928"/>
                <a:gd name="connsiteY4" fmla="*/ 172527 h 1013821"/>
                <a:gd name="connsiteX5" fmla="*/ 491706 w 1086928"/>
                <a:gd name="connsiteY5" fmla="*/ 181154 h 1013821"/>
                <a:gd name="connsiteX6" fmla="*/ 595223 w 1086928"/>
                <a:gd name="connsiteY6" fmla="*/ 0 h 1013821"/>
                <a:gd name="connsiteX7" fmla="*/ 0 w 1086928"/>
                <a:gd name="connsiteY7" fmla="*/ 267418 h 1013821"/>
                <a:gd name="connsiteX8" fmla="*/ 0 w 1086928"/>
                <a:gd name="connsiteY8" fmla="*/ 854014 h 1013821"/>
                <a:gd name="connsiteX9" fmla="*/ 362309 w 1086928"/>
                <a:gd name="connsiteY9" fmla="*/ 966157 h 1013821"/>
                <a:gd name="connsiteX10" fmla="*/ 925407 w 1086928"/>
                <a:gd name="connsiteY10" fmla="*/ 996801 h 1013821"/>
                <a:gd name="connsiteX11" fmla="*/ 977167 w 1086928"/>
                <a:gd name="connsiteY11" fmla="*/ 825484 h 1013821"/>
                <a:gd name="connsiteX0" fmla="*/ 977167 w 1086928"/>
                <a:gd name="connsiteY0" fmla="*/ 825484 h 1013821"/>
                <a:gd name="connsiteX1" fmla="*/ 1034586 w 1086928"/>
                <a:gd name="connsiteY1" fmla="*/ 633905 h 1013821"/>
                <a:gd name="connsiteX2" fmla="*/ 1086928 w 1086928"/>
                <a:gd name="connsiteY2" fmla="*/ 431320 h 1013821"/>
                <a:gd name="connsiteX3" fmla="*/ 1069675 w 1086928"/>
                <a:gd name="connsiteY3" fmla="*/ 215659 h 1013821"/>
                <a:gd name="connsiteX4" fmla="*/ 974785 w 1086928"/>
                <a:gd name="connsiteY4" fmla="*/ 172527 h 1013821"/>
                <a:gd name="connsiteX5" fmla="*/ 491706 w 1086928"/>
                <a:gd name="connsiteY5" fmla="*/ 181154 h 1013821"/>
                <a:gd name="connsiteX6" fmla="*/ 595223 w 1086928"/>
                <a:gd name="connsiteY6" fmla="*/ 0 h 1013821"/>
                <a:gd name="connsiteX7" fmla="*/ 0 w 1086928"/>
                <a:gd name="connsiteY7" fmla="*/ 267418 h 1013821"/>
                <a:gd name="connsiteX8" fmla="*/ 0 w 1086928"/>
                <a:gd name="connsiteY8" fmla="*/ 854014 h 1013821"/>
                <a:gd name="connsiteX9" fmla="*/ 362309 w 1086928"/>
                <a:gd name="connsiteY9" fmla="*/ 966157 h 1013821"/>
                <a:gd name="connsiteX10" fmla="*/ 925407 w 1086928"/>
                <a:gd name="connsiteY10" fmla="*/ 996801 h 1013821"/>
                <a:gd name="connsiteX11" fmla="*/ 977167 w 1086928"/>
                <a:gd name="connsiteY11" fmla="*/ 825484 h 1013821"/>
                <a:gd name="connsiteX0" fmla="*/ 977167 w 1086928"/>
                <a:gd name="connsiteY0" fmla="*/ 825484 h 1013821"/>
                <a:gd name="connsiteX1" fmla="*/ 1034586 w 1086928"/>
                <a:gd name="connsiteY1" fmla="*/ 633905 h 1013821"/>
                <a:gd name="connsiteX2" fmla="*/ 1086928 w 1086928"/>
                <a:gd name="connsiteY2" fmla="*/ 431320 h 1013821"/>
                <a:gd name="connsiteX3" fmla="*/ 1069675 w 1086928"/>
                <a:gd name="connsiteY3" fmla="*/ 215659 h 1013821"/>
                <a:gd name="connsiteX4" fmla="*/ 974785 w 1086928"/>
                <a:gd name="connsiteY4" fmla="*/ 172527 h 1013821"/>
                <a:gd name="connsiteX5" fmla="*/ 491706 w 1086928"/>
                <a:gd name="connsiteY5" fmla="*/ 181154 h 1013821"/>
                <a:gd name="connsiteX6" fmla="*/ 595223 w 1086928"/>
                <a:gd name="connsiteY6" fmla="*/ 0 h 1013821"/>
                <a:gd name="connsiteX7" fmla="*/ 0 w 1086928"/>
                <a:gd name="connsiteY7" fmla="*/ 267418 h 1013821"/>
                <a:gd name="connsiteX8" fmla="*/ 0 w 1086928"/>
                <a:gd name="connsiteY8" fmla="*/ 854014 h 1013821"/>
                <a:gd name="connsiteX9" fmla="*/ 362309 w 1086928"/>
                <a:gd name="connsiteY9" fmla="*/ 966157 h 1013821"/>
                <a:gd name="connsiteX10" fmla="*/ 925407 w 1086928"/>
                <a:gd name="connsiteY10" fmla="*/ 996801 h 1013821"/>
                <a:gd name="connsiteX11" fmla="*/ 977167 w 1086928"/>
                <a:gd name="connsiteY11" fmla="*/ 825484 h 1013821"/>
                <a:gd name="connsiteX0" fmla="*/ 977167 w 1086928"/>
                <a:gd name="connsiteY0" fmla="*/ 825484 h 1013821"/>
                <a:gd name="connsiteX1" fmla="*/ 1034586 w 1086928"/>
                <a:gd name="connsiteY1" fmla="*/ 633905 h 1013821"/>
                <a:gd name="connsiteX2" fmla="*/ 1086928 w 1086928"/>
                <a:gd name="connsiteY2" fmla="*/ 431320 h 1013821"/>
                <a:gd name="connsiteX3" fmla="*/ 1069675 w 1086928"/>
                <a:gd name="connsiteY3" fmla="*/ 215659 h 1013821"/>
                <a:gd name="connsiteX4" fmla="*/ 974785 w 1086928"/>
                <a:gd name="connsiteY4" fmla="*/ 172527 h 1013821"/>
                <a:gd name="connsiteX5" fmla="*/ 491706 w 1086928"/>
                <a:gd name="connsiteY5" fmla="*/ 181154 h 1013821"/>
                <a:gd name="connsiteX6" fmla="*/ 595223 w 1086928"/>
                <a:gd name="connsiteY6" fmla="*/ 0 h 1013821"/>
                <a:gd name="connsiteX7" fmla="*/ 0 w 1086928"/>
                <a:gd name="connsiteY7" fmla="*/ 267418 h 1013821"/>
                <a:gd name="connsiteX8" fmla="*/ 0 w 1086928"/>
                <a:gd name="connsiteY8" fmla="*/ 854014 h 1013821"/>
                <a:gd name="connsiteX9" fmla="*/ 362309 w 1086928"/>
                <a:gd name="connsiteY9" fmla="*/ 966157 h 1013821"/>
                <a:gd name="connsiteX10" fmla="*/ 925407 w 1086928"/>
                <a:gd name="connsiteY10" fmla="*/ 996801 h 1013821"/>
                <a:gd name="connsiteX11" fmla="*/ 988488 w 1086928"/>
                <a:gd name="connsiteY11" fmla="*/ 833437 h 1013821"/>
                <a:gd name="connsiteX12" fmla="*/ 977167 w 1086928"/>
                <a:gd name="connsiteY12" fmla="*/ 825484 h 1013821"/>
                <a:gd name="connsiteX0" fmla="*/ 977167 w 1086928"/>
                <a:gd name="connsiteY0" fmla="*/ 825484 h 1013821"/>
                <a:gd name="connsiteX1" fmla="*/ 1034586 w 1086928"/>
                <a:gd name="connsiteY1" fmla="*/ 633905 h 1013821"/>
                <a:gd name="connsiteX2" fmla="*/ 1086928 w 1086928"/>
                <a:gd name="connsiteY2" fmla="*/ 431320 h 1013821"/>
                <a:gd name="connsiteX3" fmla="*/ 1069675 w 1086928"/>
                <a:gd name="connsiteY3" fmla="*/ 215659 h 1013821"/>
                <a:gd name="connsiteX4" fmla="*/ 974785 w 1086928"/>
                <a:gd name="connsiteY4" fmla="*/ 172527 h 1013821"/>
                <a:gd name="connsiteX5" fmla="*/ 491706 w 1086928"/>
                <a:gd name="connsiteY5" fmla="*/ 181154 h 1013821"/>
                <a:gd name="connsiteX6" fmla="*/ 595223 w 1086928"/>
                <a:gd name="connsiteY6" fmla="*/ 0 h 1013821"/>
                <a:gd name="connsiteX7" fmla="*/ 0 w 1086928"/>
                <a:gd name="connsiteY7" fmla="*/ 267418 h 1013821"/>
                <a:gd name="connsiteX8" fmla="*/ 0 w 1086928"/>
                <a:gd name="connsiteY8" fmla="*/ 854014 h 1013821"/>
                <a:gd name="connsiteX9" fmla="*/ 362309 w 1086928"/>
                <a:gd name="connsiteY9" fmla="*/ 966157 h 1013821"/>
                <a:gd name="connsiteX10" fmla="*/ 925407 w 1086928"/>
                <a:gd name="connsiteY10" fmla="*/ 996801 h 1013821"/>
                <a:gd name="connsiteX11" fmla="*/ 988488 w 1086928"/>
                <a:gd name="connsiteY11" fmla="*/ 833437 h 1013821"/>
                <a:gd name="connsiteX12" fmla="*/ 977167 w 1086928"/>
                <a:gd name="connsiteY12" fmla="*/ 825484 h 1013821"/>
                <a:gd name="connsiteX0" fmla="*/ 977167 w 1086928"/>
                <a:gd name="connsiteY0" fmla="*/ 825484 h 1013821"/>
                <a:gd name="connsiteX1" fmla="*/ 1034586 w 1086928"/>
                <a:gd name="connsiteY1" fmla="*/ 633905 h 1013821"/>
                <a:gd name="connsiteX2" fmla="*/ 1086928 w 1086928"/>
                <a:gd name="connsiteY2" fmla="*/ 431320 h 1013821"/>
                <a:gd name="connsiteX3" fmla="*/ 1069675 w 1086928"/>
                <a:gd name="connsiteY3" fmla="*/ 215659 h 1013821"/>
                <a:gd name="connsiteX4" fmla="*/ 974785 w 1086928"/>
                <a:gd name="connsiteY4" fmla="*/ 172527 h 1013821"/>
                <a:gd name="connsiteX5" fmla="*/ 491706 w 1086928"/>
                <a:gd name="connsiteY5" fmla="*/ 181154 h 1013821"/>
                <a:gd name="connsiteX6" fmla="*/ 595223 w 1086928"/>
                <a:gd name="connsiteY6" fmla="*/ 0 h 1013821"/>
                <a:gd name="connsiteX7" fmla="*/ 0 w 1086928"/>
                <a:gd name="connsiteY7" fmla="*/ 267418 h 1013821"/>
                <a:gd name="connsiteX8" fmla="*/ 0 w 1086928"/>
                <a:gd name="connsiteY8" fmla="*/ 854014 h 1013821"/>
                <a:gd name="connsiteX9" fmla="*/ 362309 w 1086928"/>
                <a:gd name="connsiteY9" fmla="*/ 966157 h 1013821"/>
                <a:gd name="connsiteX10" fmla="*/ 925407 w 1086928"/>
                <a:gd name="connsiteY10" fmla="*/ 996801 h 1013821"/>
                <a:gd name="connsiteX11" fmla="*/ 988488 w 1086928"/>
                <a:gd name="connsiteY11" fmla="*/ 833437 h 1013821"/>
                <a:gd name="connsiteX12" fmla="*/ 977167 w 1086928"/>
                <a:gd name="connsiteY12" fmla="*/ 825484 h 1013821"/>
                <a:gd name="connsiteX0" fmla="*/ 977167 w 1086928"/>
                <a:gd name="connsiteY0" fmla="*/ 825484 h 1013821"/>
                <a:gd name="connsiteX1" fmla="*/ 1034586 w 1086928"/>
                <a:gd name="connsiteY1" fmla="*/ 633905 h 1013821"/>
                <a:gd name="connsiteX2" fmla="*/ 1086928 w 1086928"/>
                <a:gd name="connsiteY2" fmla="*/ 431320 h 1013821"/>
                <a:gd name="connsiteX3" fmla="*/ 1069675 w 1086928"/>
                <a:gd name="connsiteY3" fmla="*/ 215659 h 1013821"/>
                <a:gd name="connsiteX4" fmla="*/ 974785 w 1086928"/>
                <a:gd name="connsiteY4" fmla="*/ 172527 h 1013821"/>
                <a:gd name="connsiteX5" fmla="*/ 491706 w 1086928"/>
                <a:gd name="connsiteY5" fmla="*/ 181154 h 1013821"/>
                <a:gd name="connsiteX6" fmla="*/ 595223 w 1086928"/>
                <a:gd name="connsiteY6" fmla="*/ 0 h 1013821"/>
                <a:gd name="connsiteX7" fmla="*/ 0 w 1086928"/>
                <a:gd name="connsiteY7" fmla="*/ 267418 h 1013821"/>
                <a:gd name="connsiteX8" fmla="*/ 0 w 1086928"/>
                <a:gd name="connsiteY8" fmla="*/ 854014 h 1013821"/>
                <a:gd name="connsiteX9" fmla="*/ 362309 w 1086928"/>
                <a:gd name="connsiteY9" fmla="*/ 966157 h 1013821"/>
                <a:gd name="connsiteX10" fmla="*/ 925407 w 1086928"/>
                <a:gd name="connsiteY10" fmla="*/ 996801 h 1013821"/>
                <a:gd name="connsiteX11" fmla="*/ 977167 w 1086928"/>
                <a:gd name="connsiteY11" fmla="*/ 825484 h 1013821"/>
                <a:gd name="connsiteX0" fmla="*/ 977167 w 1086928"/>
                <a:gd name="connsiteY0" fmla="*/ 825484 h 1013821"/>
                <a:gd name="connsiteX1" fmla="*/ 1034586 w 1086928"/>
                <a:gd name="connsiteY1" fmla="*/ 633905 h 1013821"/>
                <a:gd name="connsiteX2" fmla="*/ 1086928 w 1086928"/>
                <a:gd name="connsiteY2" fmla="*/ 431320 h 1013821"/>
                <a:gd name="connsiteX3" fmla="*/ 1069675 w 1086928"/>
                <a:gd name="connsiteY3" fmla="*/ 215659 h 1013821"/>
                <a:gd name="connsiteX4" fmla="*/ 974785 w 1086928"/>
                <a:gd name="connsiteY4" fmla="*/ 172527 h 1013821"/>
                <a:gd name="connsiteX5" fmla="*/ 491706 w 1086928"/>
                <a:gd name="connsiteY5" fmla="*/ 181154 h 1013821"/>
                <a:gd name="connsiteX6" fmla="*/ 595223 w 1086928"/>
                <a:gd name="connsiteY6" fmla="*/ 0 h 1013821"/>
                <a:gd name="connsiteX7" fmla="*/ 0 w 1086928"/>
                <a:gd name="connsiteY7" fmla="*/ 267418 h 1013821"/>
                <a:gd name="connsiteX8" fmla="*/ 0 w 1086928"/>
                <a:gd name="connsiteY8" fmla="*/ 854014 h 1013821"/>
                <a:gd name="connsiteX9" fmla="*/ 362309 w 1086928"/>
                <a:gd name="connsiteY9" fmla="*/ 966157 h 1013821"/>
                <a:gd name="connsiteX10" fmla="*/ 925407 w 1086928"/>
                <a:gd name="connsiteY10" fmla="*/ 996801 h 1013821"/>
                <a:gd name="connsiteX11" fmla="*/ 977167 w 1086928"/>
                <a:gd name="connsiteY11" fmla="*/ 825484 h 1013821"/>
                <a:gd name="connsiteX0" fmla="*/ 977167 w 1086928"/>
                <a:gd name="connsiteY0" fmla="*/ 825484 h 1013821"/>
                <a:gd name="connsiteX1" fmla="*/ 1034586 w 1086928"/>
                <a:gd name="connsiteY1" fmla="*/ 633905 h 1013821"/>
                <a:gd name="connsiteX2" fmla="*/ 1086928 w 1086928"/>
                <a:gd name="connsiteY2" fmla="*/ 431320 h 1013821"/>
                <a:gd name="connsiteX3" fmla="*/ 1069675 w 1086928"/>
                <a:gd name="connsiteY3" fmla="*/ 215659 h 1013821"/>
                <a:gd name="connsiteX4" fmla="*/ 974785 w 1086928"/>
                <a:gd name="connsiteY4" fmla="*/ 172527 h 1013821"/>
                <a:gd name="connsiteX5" fmla="*/ 491706 w 1086928"/>
                <a:gd name="connsiteY5" fmla="*/ 181154 h 1013821"/>
                <a:gd name="connsiteX6" fmla="*/ 595223 w 1086928"/>
                <a:gd name="connsiteY6" fmla="*/ 0 h 1013821"/>
                <a:gd name="connsiteX7" fmla="*/ 0 w 1086928"/>
                <a:gd name="connsiteY7" fmla="*/ 267418 h 1013821"/>
                <a:gd name="connsiteX8" fmla="*/ 0 w 1086928"/>
                <a:gd name="connsiteY8" fmla="*/ 854014 h 1013821"/>
                <a:gd name="connsiteX9" fmla="*/ 362309 w 1086928"/>
                <a:gd name="connsiteY9" fmla="*/ 966157 h 1013821"/>
                <a:gd name="connsiteX10" fmla="*/ 925407 w 1086928"/>
                <a:gd name="connsiteY10" fmla="*/ 996801 h 1013821"/>
                <a:gd name="connsiteX11" fmla="*/ 977167 w 1086928"/>
                <a:gd name="connsiteY11" fmla="*/ 825484 h 1013821"/>
                <a:gd name="connsiteX0" fmla="*/ 977167 w 1086928"/>
                <a:gd name="connsiteY0" fmla="*/ 825484 h 1013821"/>
                <a:gd name="connsiteX1" fmla="*/ 1027442 w 1086928"/>
                <a:gd name="connsiteY1" fmla="*/ 638668 h 1013821"/>
                <a:gd name="connsiteX2" fmla="*/ 1086928 w 1086928"/>
                <a:gd name="connsiteY2" fmla="*/ 431320 h 1013821"/>
                <a:gd name="connsiteX3" fmla="*/ 1069675 w 1086928"/>
                <a:gd name="connsiteY3" fmla="*/ 215659 h 1013821"/>
                <a:gd name="connsiteX4" fmla="*/ 974785 w 1086928"/>
                <a:gd name="connsiteY4" fmla="*/ 172527 h 1013821"/>
                <a:gd name="connsiteX5" fmla="*/ 491706 w 1086928"/>
                <a:gd name="connsiteY5" fmla="*/ 181154 h 1013821"/>
                <a:gd name="connsiteX6" fmla="*/ 595223 w 1086928"/>
                <a:gd name="connsiteY6" fmla="*/ 0 h 1013821"/>
                <a:gd name="connsiteX7" fmla="*/ 0 w 1086928"/>
                <a:gd name="connsiteY7" fmla="*/ 267418 h 1013821"/>
                <a:gd name="connsiteX8" fmla="*/ 0 w 1086928"/>
                <a:gd name="connsiteY8" fmla="*/ 854014 h 1013821"/>
                <a:gd name="connsiteX9" fmla="*/ 362309 w 1086928"/>
                <a:gd name="connsiteY9" fmla="*/ 966157 h 1013821"/>
                <a:gd name="connsiteX10" fmla="*/ 925407 w 1086928"/>
                <a:gd name="connsiteY10" fmla="*/ 996801 h 1013821"/>
                <a:gd name="connsiteX11" fmla="*/ 977167 w 1086928"/>
                <a:gd name="connsiteY11" fmla="*/ 825484 h 1013821"/>
                <a:gd name="connsiteX0" fmla="*/ 977167 w 1086928"/>
                <a:gd name="connsiteY0" fmla="*/ 825484 h 1013821"/>
                <a:gd name="connsiteX1" fmla="*/ 1027442 w 1086928"/>
                <a:gd name="connsiteY1" fmla="*/ 638668 h 1013821"/>
                <a:gd name="connsiteX2" fmla="*/ 1086928 w 1086928"/>
                <a:gd name="connsiteY2" fmla="*/ 431320 h 1013821"/>
                <a:gd name="connsiteX3" fmla="*/ 1069675 w 1086928"/>
                <a:gd name="connsiteY3" fmla="*/ 215659 h 1013821"/>
                <a:gd name="connsiteX4" fmla="*/ 974785 w 1086928"/>
                <a:gd name="connsiteY4" fmla="*/ 172527 h 1013821"/>
                <a:gd name="connsiteX5" fmla="*/ 491706 w 1086928"/>
                <a:gd name="connsiteY5" fmla="*/ 181154 h 1013821"/>
                <a:gd name="connsiteX6" fmla="*/ 595223 w 1086928"/>
                <a:gd name="connsiteY6" fmla="*/ 0 h 1013821"/>
                <a:gd name="connsiteX7" fmla="*/ 0 w 1086928"/>
                <a:gd name="connsiteY7" fmla="*/ 267418 h 1013821"/>
                <a:gd name="connsiteX8" fmla="*/ 0 w 1086928"/>
                <a:gd name="connsiteY8" fmla="*/ 854014 h 1013821"/>
                <a:gd name="connsiteX9" fmla="*/ 362309 w 1086928"/>
                <a:gd name="connsiteY9" fmla="*/ 966157 h 1013821"/>
                <a:gd name="connsiteX10" fmla="*/ 925407 w 1086928"/>
                <a:gd name="connsiteY10" fmla="*/ 996801 h 1013821"/>
                <a:gd name="connsiteX11" fmla="*/ 977167 w 1086928"/>
                <a:gd name="connsiteY11" fmla="*/ 825484 h 1013821"/>
                <a:gd name="connsiteX0" fmla="*/ 977167 w 1069675"/>
                <a:gd name="connsiteY0" fmla="*/ 825484 h 1013821"/>
                <a:gd name="connsiteX1" fmla="*/ 1027442 w 1069675"/>
                <a:gd name="connsiteY1" fmla="*/ 638668 h 1013821"/>
                <a:gd name="connsiteX2" fmla="*/ 1051209 w 1069675"/>
                <a:gd name="connsiteY2" fmla="*/ 447988 h 1013821"/>
                <a:gd name="connsiteX3" fmla="*/ 1069675 w 1069675"/>
                <a:gd name="connsiteY3" fmla="*/ 215659 h 1013821"/>
                <a:gd name="connsiteX4" fmla="*/ 974785 w 1069675"/>
                <a:gd name="connsiteY4" fmla="*/ 172527 h 1013821"/>
                <a:gd name="connsiteX5" fmla="*/ 491706 w 1069675"/>
                <a:gd name="connsiteY5" fmla="*/ 181154 h 1013821"/>
                <a:gd name="connsiteX6" fmla="*/ 595223 w 1069675"/>
                <a:gd name="connsiteY6" fmla="*/ 0 h 1013821"/>
                <a:gd name="connsiteX7" fmla="*/ 0 w 1069675"/>
                <a:gd name="connsiteY7" fmla="*/ 267418 h 1013821"/>
                <a:gd name="connsiteX8" fmla="*/ 0 w 1069675"/>
                <a:gd name="connsiteY8" fmla="*/ 854014 h 1013821"/>
                <a:gd name="connsiteX9" fmla="*/ 362309 w 1069675"/>
                <a:gd name="connsiteY9" fmla="*/ 966157 h 1013821"/>
                <a:gd name="connsiteX10" fmla="*/ 925407 w 1069675"/>
                <a:gd name="connsiteY10" fmla="*/ 996801 h 1013821"/>
                <a:gd name="connsiteX11" fmla="*/ 977167 w 1069675"/>
                <a:gd name="connsiteY11" fmla="*/ 825484 h 1013821"/>
                <a:gd name="connsiteX0" fmla="*/ 977167 w 1083772"/>
                <a:gd name="connsiteY0" fmla="*/ 825484 h 1013821"/>
                <a:gd name="connsiteX1" fmla="*/ 1027442 w 1083772"/>
                <a:gd name="connsiteY1" fmla="*/ 638668 h 1013821"/>
                <a:gd name="connsiteX2" fmla="*/ 1051209 w 1083772"/>
                <a:gd name="connsiteY2" fmla="*/ 447988 h 1013821"/>
                <a:gd name="connsiteX3" fmla="*/ 1069675 w 1083772"/>
                <a:gd name="connsiteY3" fmla="*/ 215659 h 1013821"/>
                <a:gd name="connsiteX4" fmla="*/ 974785 w 1083772"/>
                <a:gd name="connsiteY4" fmla="*/ 172527 h 1013821"/>
                <a:gd name="connsiteX5" fmla="*/ 491706 w 1083772"/>
                <a:gd name="connsiteY5" fmla="*/ 181154 h 1013821"/>
                <a:gd name="connsiteX6" fmla="*/ 595223 w 1083772"/>
                <a:gd name="connsiteY6" fmla="*/ 0 h 1013821"/>
                <a:gd name="connsiteX7" fmla="*/ 0 w 1083772"/>
                <a:gd name="connsiteY7" fmla="*/ 267418 h 1013821"/>
                <a:gd name="connsiteX8" fmla="*/ 0 w 1083772"/>
                <a:gd name="connsiteY8" fmla="*/ 854014 h 1013821"/>
                <a:gd name="connsiteX9" fmla="*/ 362309 w 1083772"/>
                <a:gd name="connsiteY9" fmla="*/ 966157 h 1013821"/>
                <a:gd name="connsiteX10" fmla="*/ 925407 w 1083772"/>
                <a:gd name="connsiteY10" fmla="*/ 996801 h 1013821"/>
                <a:gd name="connsiteX11" fmla="*/ 977167 w 1083772"/>
                <a:gd name="connsiteY11" fmla="*/ 825484 h 1013821"/>
                <a:gd name="connsiteX0" fmla="*/ 977167 w 1083772"/>
                <a:gd name="connsiteY0" fmla="*/ 825484 h 1013821"/>
                <a:gd name="connsiteX1" fmla="*/ 1027442 w 1083772"/>
                <a:gd name="connsiteY1" fmla="*/ 638668 h 1013821"/>
                <a:gd name="connsiteX2" fmla="*/ 1051209 w 1083772"/>
                <a:gd name="connsiteY2" fmla="*/ 447988 h 1013821"/>
                <a:gd name="connsiteX3" fmla="*/ 1069675 w 1083772"/>
                <a:gd name="connsiteY3" fmla="*/ 215659 h 1013821"/>
                <a:gd name="connsiteX4" fmla="*/ 974785 w 1083772"/>
                <a:gd name="connsiteY4" fmla="*/ 172527 h 1013821"/>
                <a:gd name="connsiteX5" fmla="*/ 491706 w 1083772"/>
                <a:gd name="connsiteY5" fmla="*/ 181154 h 1013821"/>
                <a:gd name="connsiteX6" fmla="*/ 595223 w 1083772"/>
                <a:gd name="connsiteY6" fmla="*/ 0 h 1013821"/>
                <a:gd name="connsiteX7" fmla="*/ 0 w 1083772"/>
                <a:gd name="connsiteY7" fmla="*/ 267418 h 1013821"/>
                <a:gd name="connsiteX8" fmla="*/ 0 w 1083772"/>
                <a:gd name="connsiteY8" fmla="*/ 854014 h 1013821"/>
                <a:gd name="connsiteX9" fmla="*/ 362309 w 1083772"/>
                <a:gd name="connsiteY9" fmla="*/ 966157 h 1013821"/>
                <a:gd name="connsiteX10" fmla="*/ 925407 w 1083772"/>
                <a:gd name="connsiteY10" fmla="*/ 996801 h 1013821"/>
                <a:gd name="connsiteX11" fmla="*/ 977167 w 1083772"/>
                <a:gd name="connsiteY11" fmla="*/ 825484 h 1013821"/>
                <a:gd name="connsiteX0" fmla="*/ 977167 w 1083772"/>
                <a:gd name="connsiteY0" fmla="*/ 825484 h 1013821"/>
                <a:gd name="connsiteX1" fmla="*/ 1027442 w 1083772"/>
                <a:gd name="connsiteY1" fmla="*/ 638668 h 1013821"/>
                <a:gd name="connsiteX2" fmla="*/ 1051209 w 1083772"/>
                <a:gd name="connsiteY2" fmla="*/ 447988 h 1013821"/>
                <a:gd name="connsiteX3" fmla="*/ 1069675 w 1083772"/>
                <a:gd name="connsiteY3" fmla="*/ 215659 h 1013821"/>
                <a:gd name="connsiteX4" fmla="*/ 974785 w 1083772"/>
                <a:gd name="connsiteY4" fmla="*/ 172527 h 1013821"/>
                <a:gd name="connsiteX5" fmla="*/ 491706 w 1083772"/>
                <a:gd name="connsiteY5" fmla="*/ 181154 h 1013821"/>
                <a:gd name="connsiteX6" fmla="*/ 595223 w 1083772"/>
                <a:gd name="connsiteY6" fmla="*/ 0 h 1013821"/>
                <a:gd name="connsiteX7" fmla="*/ 0 w 1083772"/>
                <a:gd name="connsiteY7" fmla="*/ 267418 h 1013821"/>
                <a:gd name="connsiteX8" fmla="*/ 0 w 1083772"/>
                <a:gd name="connsiteY8" fmla="*/ 854014 h 1013821"/>
                <a:gd name="connsiteX9" fmla="*/ 362309 w 1083772"/>
                <a:gd name="connsiteY9" fmla="*/ 966157 h 1013821"/>
                <a:gd name="connsiteX10" fmla="*/ 925407 w 1083772"/>
                <a:gd name="connsiteY10" fmla="*/ 996801 h 1013821"/>
                <a:gd name="connsiteX11" fmla="*/ 977167 w 1083772"/>
                <a:gd name="connsiteY11" fmla="*/ 825484 h 1013821"/>
                <a:gd name="connsiteX0" fmla="*/ 977167 w 1083772"/>
                <a:gd name="connsiteY0" fmla="*/ 825484 h 1013821"/>
                <a:gd name="connsiteX1" fmla="*/ 1027442 w 1083772"/>
                <a:gd name="connsiteY1" fmla="*/ 638668 h 1013821"/>
                <a:gd name="connsiteX2" fmla="*/ 1051209 w 1083772"/>
                <a:gd name="connsiteY2" fmla="*/ 447988 h 1013821"/>
                <a:gd name="connsiteX3" fmla="*/ 1053006 w 1083772"/>
                <a:gd name="connsiteY3" fmla="*/ 182321 h 1013821"/>
                <a:gd name="connsiteX4" fmla="*/ 974785 w 1083772"/>
                <a:gd name="connsiteY4" fmla="*/ 172527 h 1013821"/>
                <a:gd name="connsiteX5" fmla="*/ 491706 w 1083772"/>
                <a:gd name="connsiteY5" fmla="*/ 181154 h 1013821"/>
                <a:gd name="connsiteX6" fmla="*/ 595223 w 1083772"/>
                <a:gd name="connsiteY6" fmla="*/ 0 h 1013821"/>
                <a:gd name="connsiteX7" fmla="*/ 0 w 1083772"/>
                <a:gd name="connsiteY7" fmla="*/ 267418 h 1013821"/>
                <a:gd name="connsiteX8" fmla="*/ 0 w 1083772"/>
                <a:gd name="connsiteY8" fmla="*/ 854014 h 1013821"/>
                <a:gd name="connsiteX9" fmla="*/ 362309 w 1083772"/>
                <a:gd name="connsiteY9" fmla="*/ 966157 h 1013821"/>
                <a:gd name="connsiteX10" fmla="*/ 925407 w 1083772"/>
                <a:gd name="connsiteY10" fmla="*/ 996801 h 1013821"/>
                <a:gd name="connsiteX11" fmla="*/ 977167 w 1083772"/>
                <a:gd name="connsiteY11" fmla="*/ 825484 h 1013821"/>
                <a:gd name="connsiteX0" fmla="*/ 977167 w 1107851"/>
                <a:gd name="connsiteY0" fmla="*/ 825484 h 1013821"/>
                <a:gd name="connsiteX1" fmla="*/ 1027442 w 1107851"/>
                <a:gd name="connsiteY1" fmla="*/ 638668 h 1013821"/>
                <a:gd name="connsiteX2" fmla="*/ 1051209 w 1107851"/>
                <a:gd name="connsiteY2" fmla="*/ 447988 h 1013821"/>
                <a:gd name="connsiteX3" fmla="*/ 1053006 w 1107851"/>
                <a:gd name="connsiteY3" fmla="*/ 182321 h 1013821"/>
                <a:gd name="connsiteX4" fmla="*/ 974785 w 1107851"/>
                <a:gd name="connsiteY4" fmla="*/ 172527 h 1013821"/>
                <a:gd name="connsiteX5" fmla="*/ 491706 w 1107851"/>
                <a:gd name="connsiteY5" fmla="*/ 181154 h 1013821"/>
                <a:gd name="connsiteX6" fmla="*/ 595223 w 1107851"/>
                <a:gd name="connsiteY6" fmla="*/ 0 h 1013821"/>
                <a:gd name="connsiteX7" fmla="*/ 0 w 1107851"/>
                <a:gd name="connsiteY7" fmla="*/ 267418 h 1013821"/>
                <a:gd name="connsiteX8" fmla="*/ 0 w 1107851"/>
                <a:gd name="connsiteY8" fmla="*/ 854014 h 1013821"/>
                <a:gd name="connsiteX9" fmla="*/ 362309 w 1107851"/>
                <a:gd name="connsiteY9" fmla="*/ 966157 h 1013821"/>
                <a:gd name="connsiteX10" fmla="*/ 925407 w 1107851"/>
                <a:gd name="connsiteY10" fmla="*/ 996801 h 1013821"/>
                <a:gd name="connsiteX11" fmla="*/ 977167 w 1107851"/>
                <a:gd name="connsiteY11" fmla="*/ 825484 h 1013821"/>
                <a:gd name="connsiteX0" fmla="*/ 977167 w 1109996"/>
                <a:gd name="connsiteY0" fmla="*/ 825484 h 1013821"/>
                <a:gd name="connsiteX1" fmla="*/ 1027442 w 1109996"/>
                <a:gd name="connsiteY1" fmla="*/ 638668 h 1013821"/>
                <a:gd name="connsiteX2" fmla="*/ 1055972 w 1109996"/>
                <a:gd name="connsiteY2" fmla="*/ 407507 h 1013821"/>
                <a:gd name="connsiteX3" fmla="*/ 1053006 w 1109996"/>
                <a:gd name="connsiteY3" fmla="*/ 182321 h 1013821"/>
                <a:gd name="connsiteX4" fmla="*/ 974785 w 1109996"/>
                <a:gd name="connsiteY4" fmla="*/ 172527 h 1013821"/>
                <a:gd name="connsiteX5" fmla="*/ 491706 w 1109996"/>
                <a:gd name="connsiteY5" fmla="*/ 181154 h 1013821"/>
                <a:gd name="connsiteX6" fmla="*/ 595223 w 1109996"/>
                <a:gd name="connsiteY6" fmla="*/ 0 h 1013821"/>
                <a:gd name="connsiteX7" fmla="*/ 0 w 1109996"/>
                <a:gd name="connsiteY7" fmla="*/ 267418 h 1013821"/>
                <a:gd name="connsiteX8" fmla="*/ 0 w 1109996"/>
                <a:gd name="connsiteY8" fmla="*/ 854014 h 1013821"/>
                <a:gd name="connsiteX9" fmla="*/ 362309 w 1109996"/>
                <a:gd name="connsiteY9" fmla="*/ 966157 h 1013821"/>
                <a:gd name="connsiteX10" fmla="*/ 925407 w 1109996"/>
                <a:gd name="connsiteY10" fmla="*/ 996801 h 1013821"/>
                <a:gd name="connsiteX11" fmla="*/ 977167 w 1109996"/>
                <a:gd name="connsiteY11" fmla="*/ 825484 h 1013821"/>
                <a:gd name="connsiteX0" fmla="*/ 977167 w 1109996"/>
                <a:gd name="connsiteY0" fmla="*/ 825484 h 1013821"/>
                <a:gd name="connsiteX1" fmla="*/ 1027442 w 1109996"/>
                <a:gd name="connsiteY1" fmla="*/ 638668 h 1013821"/>
                <a:gd name="connsiteX2" fmla="*/ 1055972 w 1109996"/>
                <a:gd name="connsiteY2" fmla="*/ 407507 h 1013821"/>
                <a:gd name="connsiteX3" fmla="*/ 1053006 w 1109996"/>
                <a:gd name="connsiteY3" fmla="*/ 182321 h 1013821"/>
                <a:gd name="connsiteX4" fmla="*/ 974785 w 1109996"/>
                <a:gd name="connsiteY4" fmla="*/ 172527 h 1013821"/>
                <a:gd name="connsiteX5" fmla="*/ 491706 w 1109996"/>
                <a:gd name="connsiteY5" fmla="*/ 181154 h 1013821"/>
                <a:gd name="connsiteX6" fmla="*/ 595223 w 1109996"/>
                <a:gd name="connsiteY6" fmla="*/ 0 h 1013821"/>
                <a:gd name="connsiteX7" fmla="*/ 0 w 1109996"/>
                <a:gd name="connsiteY7" fmla="*/ 267418 h 1013821"/>
                <a:gd name="connsiteX8" fmla="*/ 0 w 1109996"/>
                <a:gd name="connsiteY8" fmla="*/ 854014 h 1013821"/>
                <a:gd name="connsiteX9" fmla="*/ 362309 w 1109996"/>
                <a:gd name="connsiteY9" fmla="*/ 966157 h 1013821"/>
                <a:gd name="connsiteX10" fmla="*/ 925407 w 1109996"/>
                <a:gd name="connsiteY10" fmla="*/ 996801 h 1013821"/>
                <a:gd name="connsiteX11" fmla="*/ 977167 w 1109996"/>
                <a:gd name="connsiteY11" fmla="*/ 825484 h 1013821"/>
                <a:gd name="connsiteX0" fmla="*/ 977167 w 1109996"/>
                <a:gd name="connsiteY0" fmla="*/ 825484 h 1013821"/>
                <a:gd name="connsiteX1" fmla="*/ 1027442 w 1109996"/>
                <a:gd name="connsiteY1" fmla="*/ 638668 h 1013821"/>
                <a:gd name="connsiteX2" fmla="*/ 1055972 w 1109996"/>
                <a:gd name="connsiteY2" fmla="*/ 407507 h 1013821"/>
                <a:gd name="connsiteX3" fmla="*/ 1053006 w 1109996"/>
                <a:gd name="connsiteY3" fmla="*/ 182321 h 1013821"/>
                <a:gd name="connsiteX4" fmla="*/ 974785 w 1109996"/>
                <a:gd name="connsiteY4" fmla="*/ 172527 h 1013821"/>
                <a:gd name="connsiteX5" fmla="*/ 491706 w 1109996"/>
                <a:gd name="connsiteY5" fmla="*/ 181154 h 1013821"/>
                <a:gd name="connsiteX6" fmla="*/ 595223 w 1109996"/>
                <a:gd name="connsiteY6" fmla="*/ 0 h 1013821"/>
                <a:gd name="connsiteX7" fmla="*/ 0 w 1109996"/>
                <a:gd name="connsiteY7" fmla="*/ 267418 h 1013821"/>
                <a:gd name="connsiteX8" fmla="*/ 0 w 1109996"/>
                <a:gd name="connsiteY8" fmla="*/ 854014 h 1013821"/>
                <a:gd name="connsiteX9" fmla="*/ 362309 w 1109996"/>
                <a:gd name="connsiteY9" fmla="*/ 966157 h 1013821"/>
                <a:gd name="connsiteX10" fmla="*/ 925407 w 1109996"/>
                <a:gd name="connsiteY10" fmla="*/ 996801 h 1013821"/>
                <a:gd name="connsiteX11" fmla="*/ 977167 w 1109996"/>
                <a:gd name="connsiteY11" fmla="*/ 825484 h 1013821"/>
                <a:gd name="connsiteX0" fmla="*/ 986692 w 1109996"/>
                <a:gd name="connsiteY0" fmla="*/ 825484 h 1013821"/>
                <a:gd name="connsiteX1" fmla="*/ 1027442 w 1109996"/>
                <a:gd name="connsiteY1" fmla="*/ 638668 h 1013821"/>
                <a:gd name="connsiteX2" fmla="*/ 1055972 w 1109996"/>
                <a:gd name="connsiteY2" fmla="*/ 407507 h 1013821"/>
                <a:gd name="connsiteX3" fmla="*/ 1053006 w 1109996"/>
                <a:gd name="connsiteY3" fmla="*/ 182321 h 1013821"/>
                <a:gd name="connsiteX4" fmla="*/ 974785 w 1109996"/>
                <a:gd name="connsiteY4" fmla="*/ 172527 h 1013821"/>
                <a:gd name="connsiteX5" fmla="*/ 491706 w 1109996"/>
                <a:gd name="connsiteY5" fmla="*/ 181154 h 1013821"/>
                <a:gd name="connsiteX6" fmla="*/ 595223 w 1109996"/>
                <a:gd name="connsiteY6" fmla="*/ 0 h 1013821"/>
                <a:gd name="connsiteX7" fmla="*/ 0 w 1109996"/>
                <a:gd name="connsiteY7" fmla="*/ 267418 h 1013821"/>
                <a:gd name="connsiteX8" fmla="*/ 0 w 1109996"/>
                <a:gd name="connsiteY8" fmla="*/ 854014 h 1013821"/>
                <a:gd name="connsiteX9" fmla="*/ 362309 w 1109996"/>
                <a:gd name="connsiteY9" fmla="*/ 966157 h 1013821"/>
                <a:gd name="connsiteX10" fmla="*/ 925407 w 1109996"/>
                <a:gd name="connsiteY10" fmla="*/ 996801 h 1013821"/>
                <a:gd name="connsiteX11" fmla="*/ 986692 w 1109996"/>
                <a:gd name="connsiteY11" fmla="*/ 825484 h 1013821"/>
                <a:gd name="connsiteX0" fmla="*/ 986692 w 1109996"/>
                <a:gd name="connsiteY0" fmla="*/ 825484 h 1013821"/>
                <a:gd name="connsiteX1" fmla="*/ 1027442 w 1109996"/>
                <a:gd name="connsiteY1" fmla="*/ 638668 h 1013821"/>
                <a:gd name="connsiteX2" fmla="*/ 1055972 w 1109996"/>
                <a:gd name="connsiteY2" fmla="*/ 407507 h 1013821"/>
                <a:gd name="connsiteX3" fmla="*/ 1053006 w 1109996"/>
                <a:gd name="connsiteY3" fmla="*/ 182321 h 1013821"/>
                <a:gd name="connsiteX4" fmla="*/ 974785 w 1109996"/>
                <a:gd name="connsiteY4" fmla="*/ 172527 h 1013821"/>
                <a:gd name="connsiteX5" fmla="*/ 491706 w 1109996"/>
                <a:gd name="connsiteY5" fmla="*/ 181154 h 1013821"/>
                <a:gd name="connsiteX6" fmla="*/ 595223 w 1109996"/>
                <a:gd name="connsiteY6" fmla="*/ 0 h 1013821"/>
                <a:gd name="connsiteX7" fmla="*/ 0 w 1109996"/>
                <a:gd name="connsiteY7" fmla="*/ 267418 h 1013821"/>
                <a:gd name="connsiteX8" fmla="*/ 0 w 1109996"/>
                <a:gd name="connsiteY8" fmla="*/ 854014 h 1013821"/>
                <a:gd name="connsiteX9" fmla="*/ 362309 w 1109996"/>
                <a:gd name="connsiteY9" fmla="*/ 966157 h 1013821"/>
                <a:gd name="connsiteX10" fmla="*/ 925407 w 1109996"/>
                <a:gd name="connsiteY10" fmla="*/ 996801 h 1013821"/>
                <a:gd name="connsiteX11" fmla="*/ 986692 w 1109996"/>
                <a:gd name="connsiteY11" fmla="*/ 825484 h 1013821"/>
                <a:gd name="connsiteX0" fmla="*/ 986692 w 1109996"/>
                <a:gd name="connsiteY0" fmla="*/ 825484 h 996152"/>
                <a:gd name="connsiteX1" fmla="*/ 1027442 w 1109996"/>
                <a:gd name="connsiteY1" fmla="*/ 638668 h 996152"/>
                <a:gd name="connsiteX2" fmla="*/ 1055972 w 1109996"/>
                <a:gd name="connsiteY2" fmla="*/ 407507 h 996152"/>
                <a:gd name="connsiteX3" fmla="*/ 1053006 w 1109996"/>
                <a:gd name="connsiteY3" fmla="*/ 182321 h 996152"/>
                <a:gd name="connsiteX4" fmla="*/ 974785 w 1109996"/>
                <a:gd name="connsiteY4" fmla="*/ 172527 h 996152"/>
                <a:gd name="connsiteX5" fmla="*/ 491706 w 1109996"/>
                <a:gd name="connsiteY5" fmla="*/ 181154 h 996152"/>
                <a:gd name="connsiteX6" fmla="*/ 595223 w 1109996"/>
                <a:gd name="connsiteY6" fmla="*/ 0 h 996152"/>
                <a:gd name="connsiteX7" fmla="*/ 0 w 1109996"/>
                <a:gd name="connsiteY7" fmla="*/ 267418 h 996152"/>
                <a:gd name="connsiteX8" fmla="*/ 0 w 1109996"/>
                <a:gd name="connsiteY8" fmla="*/ 854014 h 996152"/>
                <a:gd name="connsiteX9" fmla="*/ 362309 w 1109996"/>
                <a:gd name="connsiteY9" fmla="*/ 966157 h 996152"/>
                <a:gd name="connsiteX10" fmla="*/ 880164 w 1109996"/>
                <a:gd name="connsiteY10" fmla="*/ 972989 h 996152"/>
                <a:gd name="connsiteX11" fmla="*/ 986692 w 1109996"/>
                <a:gd name="connsiteY11" fmla="*/ 825484 h 996152"/>
                <a:gd name="connsiteX0" fmla="*/ 986692 w 1109996"/>
                <a:gd name="connsiteY0" fmla="*/ 825484 h 996152"/>
                <a:gd name="connsiteX1" fmla="*/ 1027442 w 1109996"/>
                <a:gd name="connsiteY1" fmla="*/ 638668 h 996152"/>
                <a:gd name="connsiteX2" fmla="*/ 1055972 w 1109996"/>
                <a:gd name="connsiteY2" fmla="*/ 407507 h 996152"/>
                <a:gd name="connsiteX3" fmla="*/ 1053006 w 1109996"/>
                <a:gd name="connsiteY3" fmla="*/ 182321 h 996152"/>
                <a:gd name="connsiteX4" fmla="*/ 974785 w 1109996"/>
                <a:gd name="connsiteY4" fmla="*/ 172527 h 996152"/>
                <a:gd name="connsiteX5" fmla="*/ 491706 w 1109996"/>
                <a:gd name="connsiteY5" fmla="*/ 181154 h 996152"/>
                <a:gd name="connsiteX6" fmla="*/ 595223 w 1109996"/>
                <a:gd name="connsiteY6" fmla="*/ 0 h 996152"/>
                <a:gd name="connsiteX7" fmla="*/ 0 w 1109996"/>
                <a:gd name="connsiteY7" fmla="*/ 267418 h 996152"/>
                <a:gd name="connsiteX8" fmla="*/ 0 w 1109996"/>
                <a:gd name="connsiteY8" fmla="*/ 854014 h 996152"/>
                <a:gd name="connsiteX9" fmla="*/ 362309 w 1109996"/>
                <a:gd name="connsiteY9" fmla="*/ 966157 h 996152"/>
                <a:gd name="connsiteX10" fmla="*/ 880164 w 1109996"/>
                <a:gd name="connsiteY10" fmla="*/ 972989 h 996152"/>
                <a:gd name="connsiteX11" fmla="*/ 986692 w 1109996"/>
                <a:gd name="connsiteY11" fmla="*/ 825484 h 996152"/>
                <a:gd name="connsiteX0" fmla="*/ 986692 w 1109996"/>
                <a:gd name="connsiteY0" fmla="*/ 825484 h 986974"/>
                <a:gd name="connsiteX1" fmla="*/ 1027442 w 1109996"/>
                <a:gd name="connsiteY1" fmla="*/ 638668 h 986974"/>
                <a:gd name="connsiteX2" fmla="*/ 1055972 w 1109996"/>
                <a:gd name="connsiteY2" fmla="*/ 407507 h 986974"/>
                <a:gd name="connsiteX3" fmla="*/ 1053006 w 1109996"/>
                <a:gd name="connsiteY3" fmla="*/ 182321 h 986974"/>
                <a:gd name="connsiteX4" fmla="*/ 974785 w 1109996"/>
                <a:gd name="connsiteY4" fmla="*/ 172527 h 986974"/>
                <a:gd name="connsiteX5" fmla="*/ 491706 w 1109996"/>
                <a:gd name="connsiteY5" fmla="*/ 181154 h 986974"/>
                <a:gd name="connsiteX6" fmla="*/ 595223 w 1109996"/>
                <a:gd name="connsiteY6" fmla="*/ 0 h 986974"/>
                <a:gd name="connsiteX7" fmla="*/ 0 w 1109996"/>
                <a:gd name="connsiteY7" fmla="*/ 267418 h 986974"/>
                <a:gd name="connsiteX8" fmla="*/ 0 w 1109996"/>
                <a:gd name="connsiteY8" fmla="*/ 854014 h 986974"/>
                <a:gd name="connsiteX9" fmla="*/ 362309 w 1109996"/>
                <a:gd name="connsiteY9" fmla="*/ 966157 h 986974"/>
                <a:gd name="connsiteX10" fmla="*/ 880164 w 1109996"/>
                <a:gd name="connsiteY10" fmla="*/ 972989 h 986974"/>
                <a:gd name="connsiteX11" fmla="*/ 986692 w 1109996"/>
                <a:gd name="connsiteY11" fmla="*/ 825484 h 986974"/>
                <a:gd name="connsiteX0" fmla="*/ 986692 w 1109996"/>
                <a:gd name="connsiteY0" fmla="*/ 825484 h 986974"/>
                <a:gd name="connsiteX1" fmla="*/ 1027442 w 1109996"/>
                <a:gd name="connsiteY1" fmla="*/ 638668 h 986974"/>
                <a:gd name="connsiteX2" fmla="*/ 1055972 w 1109996"/>
                <a:gd name="connsiteY2" fmla="*/ 407507 h 986974"/>
                <a:gd name="connsiteX3" fmla="*/ 1053006 w 1109996"/>
                <a:gd name="connsiteY3" fmla="*/ 182321 h 986974"/>
                <a:gd name="connsiteX4" fmla="*/ 974785 w 1109996"/>
                <a:gd name="connsiteY4" fmla="*/ 172527 h 986974"/>
                <a:gd name="connsiteX5" fmla="*/ 491706 w 1109996"/>
                <a:gd name="connsiteY5" fmla="*/ 181154 h 986974"/>
                <a:gd name="connsiteX6" fmla="*/ 595223 w 1109996"/>
                <a:gd name="connsiteY6" fmla="*/ 0 h 986974"/>
                <a:gd name="connsiteX7" fmla="*/ 0 w 1109996"/>
                <a:gd name="connsiteY7" fmla="*/ 267418 h 986974"/>
                <a:gd name="connsiteX8" fmla="*/ 0 w 1109996"/>
                <a:gd name="connsiteY8" fmla="*/ 854014 h 986974"/>
                <a:gd name="connsiteX9" fmla="*/ 362309 w 1109996"/>
                <a:gd name="connsiteY9" fmla="*/ 966157 h 986974"/>
                <a:gd name="connsiteX10" fmla="*/ 880164 w 1109996"/>
                <a:gd name="connsiteY10" fmla="*/ 972989 h 986974"/>
                <a:gd name="connsiteX11" fmla="*/ 986692 w 1109996"/>
                <a:gd name="connsiteY11" fmla="*/ 825484 h 986974"/>
                <a:gd name="connsiteX0" fmla="*/ 986692 w 1109996"/>
                <a:gd name="connsiteY0" fmla="*/ 825484 h 986974"/>
                <a:gd name="connsiteX1" fmla="*/ 1027442 w 1109996"/>
                <a:gd name="connsiteY1" fmla="*/ 638668 h 986974"/>
                <a:gd name="connsiteX2" fmla="*/ 1055972 w 1109996"/>
                <a:gd name="connsiteY2" fmla="*/ 407507 h 986974"/>
                <a:gd name="connsiteX3" fmla="*/ 1053006 w 1109996"/>
                <a:gd name="connsiteY3" fmla="*/ 182321 h 986974"/>
                <a:gd name="connsiteX4" fmla="*/ 974785 w 1109996"/>
                <a:gd name="connsiteY4" fmla="*/ 172527 h 986974"/>
                <a:gd name="connsiteX5" fmla="*/ 491706 w 1109996"/>
                <a:gd name="connsiteY5" fmla="*/ 181154 h 986974"/>
                <a:gd name="connsiteX6" fmla="*/ 595223 w 1109996"/>
                <a:gd name="connsiteY6" fmla="*/ 0 h 986974"/>
                <a:gd name="connsiteX7" fmla="*/ 0 w 1109996"/>
                <a:gd name="connsiteY7" fmla="*/ 267418 h 986974"/>
                <a:gd name="connsiteX8" fmla="*/ 0 w 1109996"/>
                <a:gd name="connsiteY8" fmla="*/ 854014 h 986974"/>
                <a:gd name="connsiteX9" fmla="*/ 362309 w 1109996"/>
                <a:gd name="connsiteY9" fmla="*/ 966157 h 986974"/>
                <a:gd name="connsiteX10" fmla="*/ 880164 w 1109996"/>
                <a:gd name="connsiteY10" fmla="*/ 972989 h 986974"/>
                <a:gd name="connsiteX11" fmla="*/ 986692 w 1109996"/>
                <a:gd name="connsiteY11" fmla="*/ 825484 h 986974"/>
                <a:gd name="connsiteX0" fmla="*/ 986692 w 1109996"/>
                <a:gd name="connsiteY0" fmla="*/ 825484 h 995044"/>
                <a:gd name="connsiteX1" fmla="*/ 1027442 w 1109996"/>
                <a:gd name="connsiteY1" fmla="*/ 638668 h 995044"/>
                <a:gd name="connsiteX2" fmla="*/ 1055972 w 1109996"/>
                <a:gd name="connsiteY2" fmla="*/ 407507 h 995044"/>
                <a:gd name="connsiteX3" fmla="*/ 1053006 w 1109996"/>
                <a:gd name="connsiteY3" fmla="*/ 182321 h 995044"/>
                <a:gd name="connsiteX4" fmla="*/ 974785 w 1109996"/>
                <a:gd name="connsiteY4" fmla="*/ 172527 h 995044"/>
                <a:gd name="connsiteX5" fmla="*/ 491706 w 1109996"/>
                <a:gd name="connsiteY5" fmla="*/ 181154 h 995044"/>
                <a:gd name="connsiteX6" fmla="*/ 595223 w 1109996"/>
                <a:gd name="connsiteY6" fmla="*/ 0 h 995044"/>
                <a:gd name="connsiteX7" fmla="*/ 0 w 1109996"/>
                <a:gd name="connsiteY7" fmla="*/ 267418 h 995044"/>
                <a:gd name="connsiteX8" fmla="*/ 0 w 1109996"/>
                <a:gd name="connsiteY8" fmla="*/ 854014 h 995044"/>
                <a:gd name="connsiteX9" fmla="*/ 362309 w 1109996"/>
                <a:gd name="connsiteY9" fmla="*/ 966157 h 995044"/>
                <a:gd name="connsiteX10" fmla="*/ 884927 w 1109996"/>
                <a:gd name="connsiteY10" fmla="*/ 984895 h 995044"/>
                <a:gd name="connsiteX11" fmla="*/ 986692 w 1109996"/>
                <a:gd name="connsiteY11" fmla="*/ 825484 h 995044"/>
                <a:gd name="connsiteX0" fmla="*/ 986692 w 1109996"/>
                <a:gd name="connsiteY0" fmla="*/ 825484 h 995044"/>
                <a:gd name="connsiteX1" fmla="*/ 1027442 w 1109996"/>
                <a:gd name="connsiteY1" fmla="*/ 638668 h 995044"/>
                <a:gd name="connsiteX2" fmla="*/ 1055972 w 1109996"/>
                <a:gd name="connsiteY2" fmla="*/ 407507 h 995044"/>
                <a:gd name="connsiteX3" fmla="*/ 1053006 w 1109996"/>
                <a:gd name="connsiteY3" fmla="*/ 182321 h 995044"/>
                <a:gd name="connsiteX4" fmla="*/ 974785 w 1109996"/>
                <a:gd name="connsiteY4" fmla="*/ 172527 h 995044"/>
                <a:gd name="connsiteX5" fmla="*/ 491706 w 1109996"/>
                <a:gd name="connsiteY5" fmla="*/ 181154 h 995044"/>
                <a:gd name="connsiteX6" fmla="*/ 595223 w 1109996"/>
                <a:gd name="connsiteY6" fmla="*/ 0 h 995044"/>
                <a:gd name="connsiteX7" fmla="*/ 0 w 1109996"/>
                <a:gd name="connsiteY7" fmla="*/ 267418 h 995044"/>
                <a:gd name="connsiteX8" fmla="*/ 0 w 1109996"/>
                <a:gd name="connsiteY8" fmla="*/ 854014 h 995044"/>
                <a:gd name="connsiteX9" fmla="*/ 362309 w 1109996"/>
                <a:gd name="connsiteY9" fmla="*/ 966157 h 995044"/>
                <a:gd name="connsiteX10" fmla="*/ 884927 w 1109996"/>
                <a:gd name="connsiteY10" fmla="*/ 984895 h 995044"/>
                <a:gd name="connsiteX11" fmla="*/ 986692 w 1109996"/>
                <a:gd name="connsiteY11" fmla="*/ 825484 h 995044"/>
                <a:gd name="connsiteX0" fmla="*/ 986692 w 1109996"/>
                <a:gd name="connsiteY0" fmla="*/ 825484 h 988698"/>
                <a:gd name="connsiteX1" fmla="*/ 1027442 w 1109996"/>
                <a:gd name="connsiteY1" fmla="*/ 638668 h 988698"/>
                <a:gd name="connsiteX2" fmla="*/ 1055972 w 1109996"/>
                <a:gd name="connsiteY2" fmla="*/ 407507 h 988698"/>
                <a:gd name="connsiteX3" fmla="*/ 1053006 w 1109996"/>
                <a:gd name="connsiteY3" fmla="*/ 182321 h 988698"/>
                <a:gd name="connsiteX4" fmla="*/ 974785 w 1109996"/>
                <a:gd name="connsiteY4" fmla="*/ 172527 h 988698"/>
                <a:gd name="connsiteX5" fmla="*/ 491706 w 1109996"/>
                <a:gd name="connsiteY5" fmla="*/ 181154 h 988698"/>
                <a:gd name="connsiteX6" fmla="*/ 595223 w 1109996"/>
                <a:gd name="connsiteY6" fmla="*/ 0 h 988698"/>
                <a:gd name="connsiteX7" fmla="*/ 0 w 1109996"/>
                <a:gd name="connsiteY7" fmla="*/ 267418 h 988698"/>
                <a:gd name="connsiteX8" fmla="*/ 0 w 1109996"/>
                <a:gd name="connsiteY8" fmla="*/ 854014 h 988698"/>
                <a:gd name="connsiteX9" fmla="*/ 362309 w 1109996"/>
                <a:gd name="connsiteY9" fmla="*/ 966157 h 988698"/>
                <a:gd name="connsiteX10" fmla="*/ 884927 w 1109996"/>
                <a:gd name="connsiteY10" fmla="*/ 984895 h 988698"/>
                <a:gd name="connsiteX11" fmla="*/ 986692 w 1109996"/>
                <a:gd name="connsiteY11" fmla="*/ 825484 h 988698"/>
                <a:gd name="connsiteX0" fmla="*/ 986692 w 1109996"/>
                <a:gd name="connsiteY0" fmla="*/ 825484 h 988698"/>
                <a:gd name="connsiteX1" fmla="*/ 1027442 w 1109996"/>
                <a:gd name="connsiteY1" fmla="*/ 638668 h 988698"/>
                <a:gd name="connsiteX2" fmla="*/ 1055972 w 1109996"/>
                <a:gd name="connsiteY2" fmla="*/ 407507 h 988698"/>
                <a:gd name="connsiteX3" fmla="*/ 1053006 w 1109996"/>
                <a:gd name="connsiteY3" fmla="*/ 182321 h 988698"/>
                <a:gd name="connsiteX4" fmla="*/ 974785 w 1109996"/>
                <a:gd name="connsiteY4" fmla="*/ 172527 h 988698"/>
                <a:gd name="connsiteX5" fmla="*/ 491706 w 1109996"/>
                <a:gd name="connsiteY5" fmla="*/ 181154 h 988698"/>
                <a:gd name="connsiteX6" fmla="*/ 595223 w 1109996"/>
                <a:gd name="connsiteY6" fmla="*/ 0 h 988698"/>
                <a:gd name="connsiteX7" fmla="*/ 0 w 1109996"/>
                <a:gd name="connsiteY7" fmla="*/ 267418 h 988698"/>
                <a:gd name="connsiteX8" fmla="*/ 0 w 1109996"/>
                <a:gd name="connsiteY8" fmla="*/ 854014 h 988698"/>
                <a:gd name="connsiteX9" fmla="*/ 362309 w 1109996"/>
                <a:gd name="connsiteY9" fmla="*/ 966157 h 988698"/>
                <a:gd name="connsiteX10" fmla="*/ 884927 w 1109996"/>
                <a:gd name="connsiteY10" fmla="*/ 984895 h 988698"/>
                <a:gd name="connsiteX11" fmla="*/ 986692 w 1109996"/>
                <a:gd name="connsiteY11" fmla="*/ 825484 h 988698"/>
                <a:gd name="connsiteX0" fmla="*/ 986692 w 1109996"/>
                <a:gd name="connsiteY0" fmla="*/ 782271 h 945485"/>
                <a:gd name="connsiteX1" fmla="*/ 1027442 w 1109996"/>
                <a:gd name="connsiteY1" fmla="*/ 595455 h 945485"/>
                <a:gd name="connsiteX2" fmla="*/ 1055972 w 1109996"/>
                <a:gd name="connsiteY2" fmla="*/ 364294 h 945485"/>
                <a:gd name="connsiteX3" fmla="*/ 1053006 w 1109996"/>
                <a:gd name="connsiteY3" fmla="*/ 139108 h 945485"/>
                <a:gd name="connsiteX4" fmla="*/ 974785 w 1109996"/>
                <a:gd name="connsiteY4" fmla="*/ 129314 h 945485"/>
                <a:gd name="connsiteX5" fmla="*/ 491706 w 1109996"/>
                <a:gd name="connsiteY5" fmla="*/ 137941 h 945485"/>
                <a:gd name="connsiteX6" fmla="*/ 559527 w 1109996"/>
                <a:gd name="connsiteY6" fmla="*/ 0 h 945485"/>
                <a:gd name="connsiteX7" fmla="*/ 0 w 1109996"/>
                <a:gd name="connsiteY7" fmla="*/ 224205 h 945485"/>
                <a:gd name="connsiteX8" fmla="*/ 0 w 1109996"/>
                <a:gd name="connsiteY8" fmla="*/ 810801 h 945485"/>
                <a:gd name="connsiteX9" fmla="*/ 362309 w 1109996"/>
                <a:gd name="connsiteY9" fmla="*/ 922944 h 945485"/>
                <a:gd name="connsiteX10" fmla="*/ 884927 w 1109996"/>
                <a:gd name="connsiteY10" fmla="*/ 941682 h 945485"/>
                <a:gd name="connsiteX11" fmla="*/ 986692 w 1109996"/>
                <a:gd name="connsiteY11" fmla="*/ 782271 h 945485"/>
                <a:gd name="connsiteX0" fmla="*/ 986692 w 1109996"/>
                <a:gd name="connsiteY0" fmla="*/ 782271 h 945485"/>
                <a:gd name="connsiteX1" fmla="*/ 1027442 w 1109996"/>
                <a:gd name="connsiteY1" fmla="*/ 595455 h 945485"/>
                <a:gd name="connsiteX2" fmla="*/ 1055972 w 1109996"/>
                <a:gd name="connsiteY2" fmla="*/ 364294 h 945485"/>
                <a:gd name="connsiteX3" fmla="*/ 1053006 w 1109996"/>
                <a:gd name="connsiteY3" fmla="*/ 139108 h 945485"/>
                <a:gd name="connsiteX4" fmla="*/ 974785 w 1109996"/>
                <a:gd name="connsiteY4" fmla="*/ 129314 h 945485"/>
                <a:gd name="connsiteX5" fmla="*/ 570238 w 1109996"/>
                <a:gd name="connsiteY5" fmla="*/ 125595 h 945485"/>
                <a:gd name="connsiteX6" fmla="*/ 559527 w 1109996"/>
                <a:gd name="connsiteY6" fmla="*/ 0 h 945485"/>
                <a:gd name="connsiteX7" fmla="*/ 0 w 1109996"/>
                <a:gd name="connsiteY7" fmla="*/ 224205 h 945485"/>
                <a:gd name="connsiteX8" fmla="*/ 0 w 1109996"/>
                <a:gd name="connsiteY8" fmla="*/ 810801 h 945485"/>
                <a:gd name="connsiteX9" fmla="*/ 362309 w 1109996"/>
                <a:gd name="connsiteY9" fmla="*/ 922944 h 945485"/>
                <a:gd name="connsiteX10" fmla="*/ 884927 w 1109996"/>
                <a:gd name="connsiteY10" fmla="*/ 941682 h 945485"/>
                <a:gd name="connsiteX11" fmla="*/ 986692 w 1109996"/>
                <a:gd name="connsiteY11" fmla="*/ 782271 h 945485"/>
                <a:gd name="connsiteX0" fmla="*/ 986692 w 1109996"/>
                <a:gd name="connsiteY0" fmla="*/ 782271 h 945485"/>
                <a:gd name="connsiteX1" fmla="*/ 1027442 w 1109996"/>
                <a:gd name="connsiteY1" fmla="*/ 595455 h 945485"/>
                <a:gd name="connsiteX2" fmla="*/ 1055972 w 1109996"/>
                <a:gd name="connsiteY2" fmla="*/ 364294 h 945485"/>
                <a:gd name="connsiteX3" fmla="*/ 1053006 w 1109996"/>
                <a:gd name="connsiteY3" fmla="*/ 139108 h 945485"/>
                <a:gd name="connsiteX4" fmla="*/ 974785 w 1109996"/>
                <a:gd name="connsiteY4" fmla="*/ 129314 h 945485"/>
                <a:gd name="connsiteX5" fmla="*/ 570238 w 1109996"/>
                <a:gd name="connsiteY5" fmla="*/ 125595 h 945485"/>
                <a:gd name="connsiteX6" fmla="*/ 559527 w 1109996"/>
                <a:gd name="connsiteY6" fmla="*/ 0 h 945485"/>
                <a:gd name="connsiteX7" fmla="*/ 0 w 1109996"/>
                <a:gd name="connsiteY7" fmla="*/ 224205 h 945485"/>
                <a:gd name="connsiteX8" fmla="*/ 0 w 1109996"/>
                <a:gd name="connsiteY8" fmla="*/ 810801 h 945485"/>
                <a:gd name="connsiteX9" fmla="*/ 362309 w 1109996"/>
                <a:gd name="connsiteY9" fmla="*/ 922944 h 945485"/>
                <a:gd name="connsiteX10" fmla="*/ 884927 w 1109996"/>
                <a:gd name="connsiteY10" fmla="*/ 941682 h 945485"/>
                <a:gd name="connsiteX11" fmla="*/ 986692 w 1109996"/>
                <a:gd name="connsiteY11" fmla="*/ 782271 h 945485"/>
                <a:gd name="connsiteX0" fmla="*/ 986692 w 1109996"/>
                <a:gd name="connsiteY0" fmla="*/ 782271 h 945485"/>
                <a:gd name="connsiteX1" fmla="*/ 1027442 w 1109996"/>
                <a:gd name="connsiteY1" fmla="*/ 595455 h 945485"/>
                <a:gd name="connsiteX2" fmla="*/ 1055972 w 1109996"/>
                <a:gd name="connsiteY2" fmla="*/ 364294 h 945485"/>
                <a:gd name="connsiteX3" fmla="*/ 1053006 w 1109996"/>
                <a:gd name="connsiteY3" fmla="*/ 139108 h 945485"/>
                <a:gd name="connsiteX4" fmla="*/ 974785 w 1109996"/>
                <a:gd name="connsiteY4" fmla="*/ 129314 h 945485"/>
                <a:gd name="connsiteX5" fmla="*/ 570238 w 1109996"/>
                <a:gd name="connsiteY5" fmla="*/ 125595 h 945485"/>
                <a:gd name="connsiteX6" fmla="*/ 559527 w 1109996"/>
                <a:gd name="connsiteY6" fmla="*/ 0 h 945485"/>
                <a:gd name="connsiteX7" fmla="*/ 0 w 1109996"/>
                <a:gd name="connsiteY7" fmla="*/ 224205 h 945485"/>
                <a:gd name="connsiteX8" fmla="*/ 0 w 1109996"/>
                <a:gd name="connsiteY8" fmla="*/ 810801 h 945485"/>
                <a:gd name="connsiteX9" fmla="*/ 362309 w 1109996"/>
                <a:gd name="connsiteY9" fmla="*/ 922944 h 945485"/>
                <a:gd name="connsiteX10" fmla="*/ 884927 w 1109996"/>
                <a:gd name="connsiteY10" fmla="*/ 941682 h 945485"/>
                <a:gd name="connsiteX11" fmla="*/ 986692 w 1109996"/>
                <a:gd name="connsiteY11" fmla="*/ 782271 h 945485"/>
                <a:gd name="connsiteX0" fmla="*/ 986692 w 1109996"/>
                <a:gd name="connsiteY0" fmla="*/ 782271 h 945485"/>
                <a:gd name="connsiteX1" fmla="*/ 1027442 w 1109996"/>
                <a:gd name="connsiteY1" fmla="*/ 595455 h 945485"/>
                <a:gd name="connsiteX2" fmla="*/ 1055972 w 1109996"/>
                <a:gd name="connsiteY2" fmla="*/ 364294 h 945485"/>
                <a:gd name="connsiteX3" fmla="*/ 1053006 w 1109996"/>
                <a:gd name="connsiteY3" fmla="*/ 139108 h 945485"/>
                <a:gd name="connsiteX4" fmla="*/ 974785 w 1109996"/>
                <a:gd name="connsiteY4" fmla="*/ 129314 h 945485"/>
                <a:gd name="connsiteX5" fmla="*/ 570238 w 1109996"/>
                <a:gd name="connsiteY5" fmla="*/ 125595 h 945485"/>
                <a:gd name="connsiteX6" fmla="*/ 559527 w 1109996"/>
                <a:gd name="connsiteY6" fmla="*/ 0 h 945485"/>
                <a:gd name="connsiteX7" fmla="*/ 0 w 1109996"/>
                <a:gd name="connsiteY7" fmla="*/ 224205 h 945485"/>
                <a:gd name="connsiteX8" fmla="*/ 0 w 1109996"/>
                <a:gd name="connsiteY8" fmla="*/ 810801 h 945485"/>
                <a:gd name="connsiteX9" fmla="*/ 362309 w 1109996"/>
                <a:gd name="connsiteY9" fmla="*/ 922944 h 945485"/>
                <a:gd name="connsiteX10" fmla="*/ 884927 w 1109996"/>
                <a:gd name="connsiteY10" fmla="*/ 941682 h 945485"/>
                <a:gd name="connsiteX11" fmla="*/ 986692 w 1109996"/>
                <a:gd name="connsiteY11" fmla="*/ 782271 h 945485"/>
                <a:gd name="connsiteX0" fmla="*/ 986692 w 1109996"/>
                <a:gd name="connsiteY0" fmla="*/ 782271 h 945485"/>
                <a:gd name="connsiteX1" fmla="*/ 1027442 w 1109996"/>
                <a:gd name="connsiteY1" fmla="*/ 595455 h 945485"/>
                <a:gd name="connsiteX2" fmla="*/ 1055972 w 1109996"/>
                <a:gd name="connsiteY2" fmla="*/ 364294 h 945485"/>
                <a:gd name="connsiteX3" fmla="*/ 1053006 w 1109996"/>
                <a:gd name="connsiteY3" fmla="*/ 139108 h 945485"/>
                <a:gd name="connsiteX4" fmla="*/ 974785 w 1109996"/>
                <a:gd name="connsiteY4" fmla="*/ 129314 h 945485"/>
                <a:gd name="connsiteX5" fmla="*/ 570238 w 1109996"/>
                <a:gd name="connsiteY5" fmla="*/ 125595 h 945485"/>
                <a:gd name="connsiteX6" fmla="*/ 559527 w 1109996"/>
                <a:gd name="connsiteY6" fmla="*/ 0 h 945485"/>
                <a:gd name="connsiteX7" fmla="*/ 0 w 1109996"/>
                <a:gd name="connsiteY7" fmla="*/ 224205 h 945485"/>
                <a:gd name="connsiteX8" fmla="*/ 0 w 1109996"/>
                <a:gd name="connsiteY8" fmla="*/ 810801 h 945485"/>
                <a:gd name="connsiteX9" fmla="*/ 362309 w 1109996"/>
                <a:gd name="connsiteY9" fmla="*/ 922944 h 945485"/>
                <a:gd name="connsiteX10" fmla="*/ 884927 w 1109996"/>
                <a:gd name="connsiteY10" fmla="*/ 941682 h 945485"/>
                <a:gd name="connsiteX11" fmla="*/ 986692 w 1109996"/>
                <a:gd name="connsiteY11" fmla="*/ 782271 h 945485"/>
                <a:gd name="connsiteX0" fmla="*/ 986692 w 1109996"/>
                <a:gd name="connsiteY0" fmla="*/ 782271 h 945485"/>
                <a:gd name="connsiteX1" fmla="*/ 1027442 w 1109996"/>
                <a:gd name="connsiteY1" fmla="*/ 595455 h 945485"/>
                <a:gd name="connsiteX2" fmla="*/ 1055972 w 1109996"/>
                <a:gd name="connsiteY2" fmla="*/ 364294 h 945485"/>
                <a:gd name="connsiteX3" fmla="*/ 1053006 w 1109996"/>
                <a:gd name="connsiteY3" fmla="*/ 139108 h 945485"/>
                <a:gd name="connsiteX4" fmla="*/ 974785 w 1109996"/>
                <a:gd name="connsiteY4" fmla="*/ 129314 h 945485"/>
                <a:gd name="connsiteX5" fmla="*/ 570238 w 1109996"/>
                <a:gd name="connsiteY5" fmla="*/ 125595 h 945485"/>
                <a:gd name="connsiteX6" fmla="*/ 559527 w 1109996"/>
                <a:gd name="connsiteY6" fmla="*/ 0 h 945485"/>
                <a:gd name="connsiteX7" fmla="*/ 0 w 1109996"/>
                <a:gd name="connsiteY7" fmla="*/ 224205 h 945485"/>
                <a:gd name="connsiteX8" fmla="*/ 0 w 1109996"/>
                <a:gd name="connsiteY8" fmla="*/ 810801 h 945485"/>
                <a:gd name="connsiteX9" fmla="*/ 362309 w 1109996"/>
                <a:gd name="connsiteY9" fmla="*/ 922944 h 945485"/>
                <a:gd name="connsiteX10" fmla="*/ 884927 w 1109996"/>
                <a:gd name="connsiteY10" fmla="*/ 941682 h 945485"/>
                <a:gd name="connsiteX11" fmla="*/ 986692 w 1109996"/>
                <a:gd name="connsiteY11" fmla="*/ 782271 h 945485"/>
                <a:gd name="connsiteX0" fmla="*/ 986692 w 1109996"/>
                <a:gd name="connsiteY0" fmla="*/ 779541 h 942755"/>
                <a:gd name="connsiteX1" fmla="*/ 1027442 w 1109996"/>
                <a:gd name="connsiteY1" fmla="*/ 592725 h 942755"/>
                <a:gd name="connsiteX2" fmla="*/ 1055972 w 1109996"/>
                <a:gd name="connsiteY2" fmla="*/ 361564 h 942755"/>
                <a:gd name="connsiteX3" fmla="*/ 1053006 w 1109996"/>
                <a:gd name="connsiteY3" fmla="*/ 136378 h 942755"/>
                <a:gd name="connsiteX4" fmla="*/ 974785 w 1109996"/>
                <a:gd name="connsiteY4" fmla="*/ 126584 h 942755"/>
                <a:gd name="connsiteX5" fmla="*/ 570238 w 1109996"/>
                <a:gd name="connsiteY5" fmla="*/ 122865 h 942755"/>
                <a:gd name="connsiteX6" fmla="*/ 543741 w 1109996"/>
                <a:gd name="connsiteY6" fmla="*/ 0 h 942755"/>
                <a:gd name="connsiteX7" fmla="*/ 0 w 1109996"/>
                <a:gd name="connsiteY7" fmla="*/ 221475 h 942755"/>
                <a:gd name="connsiteX8" fmla="*/ 0 w 1109996"/>
                <a:gd name="connsiteY8" fmla="*/ 808071 h 942755"/>
                <a:gd name="connsiteX9" fmla="*/ 362309 w 1109996"/>
                <a:gd name="connsiteY9" fmla="*/ 920214 h 942755"/>
                <a:gd name="connsiteX10" fmla="*/ 884927 w 1109996"/>
                <a:gd name="connsiteY10" fmla="*/ 938952 h 942755"/>
                <a:gd name="connsiteX11" fmla="*/ 986692 w 1109996"/>
                <a:gd name="connsiteY11" fmla="*/ 779541 h 942755"/>
                <a:gd name="connsiteX0" fmla="*/ 986692 w 1109996"/>
                <a:gd name="connsiteY0" fmla="*/ 779541 h 942755"/>
                <a:gd name="connsiteX1" fmla="*/ 1027442 w 1109996"/>
                <a:gd name="connsiteY1" fmla="*/ 592725 h 942755"/>
                <a:gd name="connsiteX2" fmla="*/ 1055972 w 1109996"/>
                <a:gd name="connsiteY2" fmla="*/ 361564 h 942755"/>
                <a:gd name="connsiteX3" fmla="*/ 1053006 w 1109996"/>
                <a:gd name="connsiteY3" fmla="*/ 136378 h 942755"/>
                <a:gd name="connsiteX4" fmla="*/ 974785 w 1109996"/>
                <a:gd name="connsiteY4" fmla="*/ 126584 h 942755"/>
                <a:gd name="connsiteX5" fmla="*/ 570238 w 1109996"/>
                <a:gd name="connsiteY5" fmla="*/ 122865 h 942755"/>
                <a:gd name="connsiteX6" fmla="*/ 543741 w 1109996"/>
                <a:gd name="connsiteY6" fmla="*/ 0 h 942755"/>
                <a:gd name="connsiteX7" fmla="*/ 0 w 1109996"/>
                <a:gd name="connsiteY7" fmla="*/ 221475 h 942755"/>
                <a:gd name="connsiteX8" fmla="*/ 0 w 1109996"/>
                <a:gd name="connsiteY8" fmla="*/ 808071 h 942755"/>
                <a:gd name="connsiteX9" fmla="*/ 362309 w 1109996"/>
                <a:gd name="connsiteY9" fmla="*/ 920214 h 942755"/>
                <a:gd name="connsiteX10" fmla="*/ 884927 w 1109996"/>
                <a:gd name="connsiteY10" fmla="*/ 938952 h 942755"/>
                <a:gd name="connsiteX11" fmla="*/ 986692 w 1109996"/>
                <a:gd name="connsiteY11" fmla="*/ 779541 h 942755"/>
                <a:gd name="connsiteX0" fmla="*/ 986692 w 1109996"/>
                <a:gd name="connsiteY0" fmla="*/ 779541 h 942755"/>
                <a:gd name="connsiteX1" fmla="*/ 1027442 w 1109996"/>
                <a:gd name="connsiteY1" fmla="*/ 592725 h 942755"/>
                <a:gd name="connsiteX2" fmla="*/ 1055972 w 1109996"/>
                <a:gd name="connsiteY2" fmla="*/ 361564 h 942755"/>
                <a:gd name="connsiteX3" fmla="*/ 1053006 w 1109996"/>
                <a:gd name="connsiteY3" fmla="*/ 136378 h 942755"/>
                <a:gd name="connsiteX4" fmla="*/ 974785 w 1109996"/>
                <a:gd name="connsiteY4" fmla="*/ 126584 h 942755"/>
                <a:gd name="connsiteX5" fmla="*/ 570238 w 1109996"/>
                <a:gd name="connsiteY5" fmla="*/ 122865 h 942755"/>
                <a:gd name="connsiteX6" fmla="*/ 543741 w 1109996"/>
                <a:gd name="connsiteY6" fmla="*/ 0 h 942755"/>
                <a:gd name="connsiteX7" fmla="*/ 0 w 1109996"/>
                <a:gd name="connsiteY7" fmla="*/ 221475 h 942755"/>
                <a:gd name="connsiteX8" fmla="*/ 0 w 1109996"/>
                <a:gd name="connsiteY8" fmla="*/ 808071 h 942755"/>
                <a:gd name="connsiteX9" fmla="*/ 362309 w 1109996"/>
                <a:gd name="connsiteY9" fmla="*/ 920214 h 942755"/>
                <a:gd name="connsiteX10" fmla="*/ 884927 w 1109996"/>
                <a:gd name="connsiteY10" fmla="*/ 938952 h 942755"/>
                <a:gd name="connsiteX11" fmla="*/ 986692 w 1109996"/>
                <a:gd name="connsiteY11" fmla="*/ 779541 h 942755"/>
                <a:gd name="connsiteX0" fmla="*/ 986692 w 1109996"/>
                <a:gd name="connsiteY0" fmla="*/ 779541 h 942755"/>
                <a:gd name="connsiteX1" fmla="*/ 1027442 w 1109996"/>
                <a:gd name="connsiteY1" fmla="*/ 592725 h 942755"/>
                <a:gd name="connsiteX2" fmla="*/ 1055972 w 1109996"/>
                <a:gd name="connsiteY2" fmla="*/ 361564 h 942755"/>
                <a:gd name="connsiteX3" fmla="*/ 1053006 w 1109996"/>
                <a:gd name="connsiteY3" fmla="*/ 136378 h 942755"/>
                <a:gd name="connsiteX4" fmla="*/ 974785 w 1109996"/>
                <a:gd name="connsiteY4" fmla="*/ 126584 h 942755"/>
                <a:gd name="connsiteX5" fmla="*/ 570238 w 1109996"/>
                <a:gd name="connsiteY5" fmla="*/ 122865 h 942755"/>
                <a:gd name="connsiteX6" fmla="*/ 540584 w 1109996"/>
                <a:gd name="connsiteY6" fmla="*/ 0 h 942755"/>
                <a:gd name="connsiteX7" fmla="*/ 0 w 1109996"/>
                <a:gd name="connsiteY7" fmla="*/ 221475 h 942755"/>
                <a:gd name="connsiteX8" fmla="*/ 0 w 1109996"/>
                <a:gd name="connsiteY8" fmla="*/ 808071 h 942755"/>
                <a:gd name="connsiteX9" fmla="*/ 362309 w 1109996"/>
                <a:gd name="connsiteY9" fmla="*/ 920214 h 942755"/>
                <a:gd name="connsiteX10" fmla="*/ 884927 w 1109996"/>
                <a:gd name="connsiteY10" fmla="*/ 938952 h 942755"/>
                <a:gd name="connsiteX11" fmla="*/ 986692 w 1109996"/>
                <a:gd name="connsiteY11" fmla="*/ 779541 h 942755"/>
                <a:gd name="connsiteX0" fmla="*/ 986692 w 1109996"/>
                <a:gd name="connsiteY0" fmla="*/ 779541 h 942755"/>
                <a:gd name="connsiteX1" fmla="*/ 1027442 w 1109996"/>
                <a:gd name="connsiteY1" fmla="*/ 592725 h 942755"/>
                <a:gd name="connsiteX2" fmla="*/ 1055972 w 1109996"/>
                <a:gd name="connsiteY2" fmla="*/ 361564 h 942755"/>
                <a:gd name="connsiteX3" fmla="*/ 1053006 w 1109996"/>
                <a:gd name="connsiteY3" fmla="*/ 136378 h 942755"/>
                <a:gd name="connsiteX4" fmla="*/ 974785 w 1109996"/>
                <a:gd name="connsiteY4" fmla="*/ 126584 h 942755"/>
                <a:gd name="connsiteX5" fmla="*/ 570238 w 1109996"/>
                <a:gd name="connsiteY5" fmla="*/ 122865 h 942755"/>
                <a:gd name="connsiteX6" fmla="*/ 540584 w 1109996"/>
                <a:gd name="connsiteY6" fmla="*/ 0 h 942755"/>
                <a:gd name="connsiteX7" fmla="*/ 0 w 1109996"/>
                <a:gd name="connsiteY7" fmla="*/ 221475 h 942755"/>
                <a:gd name="connsiteX8" fmla="*/ 0 w 1109996"/>
                <a:gd name="connsiteY8" fmla="*/ 808071 h 942755"/>
                <a:gd name="connsiteX9" fmla="*/ 362309 w 1109996"/>
                <a:gd name="connsiteY9" fmla="*/ 920214 h 942755"/>
                <a:gd name="connsiteX10" fmla="*/ 884927 w 1109996"/>
                <a:gd name="connsiteY10" fmla="*/ 938952 h 942755"/>
                <a:gd name="connsiteX11" fmla="*/ 986692 w 1109996"/>
                <a:gd name="connsiteY11" fmla="*/ 779541 h 942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09996" h="942755">
                  <a:moveTo>
                    <a:pt x="986692" y="779541"/>
                  </a:moveTo>
                  <a:cubicBezTo>
                    <a:pt x="1020437" y="749688"/>
                    <a:pt x="1117840" y="705004"/>
                    <a:pt x="1027442" y="592725"/>
                  </a:cubicBezTo>
                  <a:cubicBezTo>
                    <a:pt x="1094896" y="559327"/>
                    <a:pt x="1129012" y="425918"/>
                    <a:pt x="1055972" y="361564"/>
                  </a:cubicBezTo>
                  <a:cubicBezTo>
                    <a:pt x="1119277" y="300790"/>
                    <a:pt x="1137338" y="211439"/>
                    <a:pt x="1053006" y="136378"/>
                  </a:cubicBezTo>
                  <a:cubicBezTo>
                    <a:pt x="1003120" y="125969"/>
                    <a:pt x="1000859" y="129849"/>
                    <a:pt x="974785" y="126584"/>
                  </a:cubicBezTo>
                  <a:cubicBezTo>
                    <a:pt x="855720" y="122614"/>
                    <a:pt x="705087" y="124105"/>
                    <a:pt x="570238" y="122865"/>
                  </a:cubicBezTo>
                  <a:cubicBezTo>
                    <a:pt x="566862" y="73399"/>
                    <a:pt x="578688" y="74034"/>
                    <a:pt x="540584" y="0"/>
                  </a:cubicBezTo>
                  <a:cubicBezTo>
                    <a:pt x="221406" y="48883"/>
                    <a:pt x="181155" y="129460"/>
                    <a:pt x="0" y="221475"/>
                  </a:cubicBezTo>
                  <a:lnTo>
                    <a:pt x="0" y="808071"/>
                  </a:lnTo>
                  <a:cubicBezTo>
                    <a:pt x="69011" y="810946"/>
                    <a:pt x="189780" y="900086"/>
                    <a:pt x="362309" y="920214"/>
                  </a:cubicBezTo>
                  <a:cubicBezTo>
                    <a:pt x="516544" y="944012"/>
                    <a:pt x="753082" y="946522"/>
                    <a:pt x="884927" y="938952"/>
                  </a:cubicBezTo>
                  <a:cubicBezTo>
                    <a:pt x="1065985" y="934556"/>
                    <a:pt x="1049459" y="820975"/>
                    <a:pt x="986692" y="77954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="" xmlns:a16="http://schemas.microsoft.com/office/drawing/2014/main" id="{970D3EB5-6D19-4AA7-97B2-CE2D0301C757}"/>
                </a:ext>
              </a:extLst>
            </p:cNvPr>
            <p:cNvSpPr/>
            <p:nvPr/>
          </p:nvSpPr>
          <p:spPr>
            <a:xfrm>
              <a:off x="2181528" y="3533421"/>
              <a:ext cx="1072717" cy="63126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A692E80B-8CB0-4CD9-9CC3-EBCCCCD5C82D}"/>
                </a:ext>
              </a:extLst>
            </p:cNvPr>
            <p:cNvSpPr/>
            <p:nvPr/>
          </p:nvSpPr>
          <p:spPr>
            <a:xfrm>
              <a:off x="3254243" y="3562478"/>
              <a:ext cx="246361" cy="504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="" xmlns:a16="http://schemas.microsoft.com/office/drawing/2014/main" id="{A90165A2-C510-433E-A97B-5EC3499981D7}"/>
                </a:ext>
              </a:extLst>
            </p:cNvPr>
            <p:cNvSpPr/>
            <p:nvPr/>
          </p:nvSpPr>
          <p:spPr>
            <a:xfrm>
              <a:off x="3314041" y="3928164"/>
              <a:ext cx="108000" cy="10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C79E2A07-6F9C-4917-BBC9-ECBA8FBE5B87}"/>
              </a:ext>
            </a:extLst>
          </p:cNvPr>
          <p:cNvGrpSpPr/>
          <p:nvPr/>
        </p:nvGrpSpPr>
        <p:grpSpPr>
          <a:xfrm>
            <a:off x="60933" y="6033060"/>
            <a:ext cx="2928145" cy="735499"/>
            <a:chOff x="2499805" y="4719592"/>
            <a:chExt cx="2694742" cy="677103"/>
          </a:xfrm>
        </p:grpSpPr>
        <p:sp>
          <p:nvSpPr>
            <p:cNvPr id="16" name="Freeform 3">
              <a:extLst>
                <a:ext uri="{FF2B5EF4-FFF2-40B4-BE49-F238E27FC236}">
                  <a16:creationId xmlns="" xmlns:a16="http://schemas.microsoft.com/office/drawing/2014/main" id="{B0980BFE-9FD4-40DC-9CE1-0A5B6EF9D046}"/>
                </a:ext>
              </a:extLst>
            </p:cNvPr>
            <p:cNvSpPr/>
            <p:nvPr/>
          </p:nvSpPr>
          <p:spPr>
            <a:xfrm flipH="1">
              <a:off x="3322830" y="4719592"/>
              <a:ext cx="1871717" cy="630148"/>
            </a:xfrm>
            <a:custGeom>
              <a:avLst/>
              <a:gdLst>
                <a:gd name="connsiteX0" fmla="*/ 5029200 w 5029200"/>
                <a:gd name="connsiteY0" fmla="*/ 666750 h 1752600"/>
                <a:gd name="connsiteX1" fmla="*/ 4848225 w 5029200"/>
                <a:gd name="connsiteY1" fmla="*/ 1752600 h 1752600"/>
                <a:gd name="connsiteX2" fmla="*/ 2238375 w 5029200"/>
                <a:gd name="connsiteY2" fmla="*/ 1219200 h 1752600"/>
                <a:gd name="connsiteX3" fmla="*/ 1914525 w 5029200"/>
                <a:gd name="connsiteY3" fmla="*/ 1085850 h 1752600"/>
                <a:gd name="connsiteX4" fmla="*/ 200025 w 5029200"/>
                <a:gd name="connsiteY4" fmla="*/ 723900 h 1752600"/>
                <a:gd name="connsiteX5" fmla="*/ 323850 w 5029200"/>
                <a:gd name="connsiteY5" fmla="*/ 533400 h 1752600"/>
                <a:gd name="connsiteX6" fmla="*/ 0 w 5029200"/>
                <a:gd name="connsiteY6" fmla="*/ 485775 h 1752600"/>
                <a:gd name="connsiteX7" fmla="*/ 590550 w 5029200"/>
                <a:gd name="connsiteY7" fmla="*/ 266700 h 1752600"/>
                <a:gd name="connsiteX8" fmla="*/ 1495425 w 5029200"/>
                <a:gd name="connsiteY8" fmla="*/ 504825 h 1752600"/>
                <a:gd name="connsiteX9" fmla="*/ 2257425 w 5029200"/>
                <a:gd name="connsiteY9" fmla="*/ 409575 h 1752600"/>
                <a:gd name="connsiteX10" fmla="*/ 2171700 w 5029200"/>
                <a:gd name="connsiteY10" fmla="*/ 409575 h 1752600"/>
                <a:gd name="connsiteX11" fmla="*/ 1476375 w 5029200"/>
                <a:gd name="connsiteY11" fmla="*/ 361950 h 1752600"/>
                <a:gd name="connsiteX12" fmla="*/ 1362075 w 5029200"/>
                <a:gd name="connsiteY12" fmla="*/ 85725 h 1752600"/>
                <a:gd name="connsiteX13" fmla="*/ 2333625 w 5029200"/>
                <a:gd name="connsiteY13" fmla="*/ 0 h 1752600"/>
                <a:gd name="connsiteX14" fmla="*/ 3724275 w 5029200"/>
                <a:gd name="connsiteY14" fmla="*/ 66675 h 1752600"/>
                <a:gd name="connsiteX15" fmla="*/ 5029200 w 5029200"/>
                <a:gd name="connsiteY15" fmla="*/ 666750 h 1752600"/>
                <a:gd name="connsiteX0" fmla="*/ 4973541 w 5077377"/>
                <a:gd name="connsiteY0" fmla="*/ 694580 h 1763901"/>
                <a:gd name="connsiteX1" fmla="*/ 4848225 w 5077377"/>
                <a:gd name="connsiteY1" fmla="*/ 1752600 h 1763901"/>
                <a:gd name="connsiteX2" fmla="*/ 2238375 w 5077377"/>
                <a:gd name="connsiteY2" fmla="*/ 1219200 h 1763901"/>
                <a:gd name="connsiteX3" fmla="*/ 1914525 w 5077377"/>
                <a:gd name="connsiteY3" fmla="*/ 1085850 h 1763901"/>
                <a:gd name="connsiteX4" fmla="*/ 200025 w 5077377"/>
                <a:gd name="connsiteY4" fmla="*/ 723900 h 1763901"/>
                <a:gd name="connsiteX5" fmla="*/ 323850 w 5077377"/>
                <a:gd name="connsiteY5" fmla="*/ 533400 h 1763901"/>
                <a:gd name="connsiteX6" fmla="*/ 0 w 5077377"/>
                <a:gd name="connsiteY6" fmla="*/ 485775 h 1763901"/>
                <a:gd name="connsiteX7" fmla="*/ 590550 w 5077377"/>
                <a:gd name="connsiteY7" fmla="*/ 266700 h 1763901"/>
                <a:gd name="connsiteX8" fmla="*/ 1495425 w 5077377"/>
                <a:gd name="connsiteY8" fmla="*/ 504825 h 1763901"/>
                <a:gd name="connsiteX9" fmla="*/ 2257425 w 5077377"/>
                <a:gd name="connsiteY9" fmla="*/ 409575 h 1763901"/>
                <a:gd name="connsiteX10" fmla="*/ 2171700 w 5077377"/>
                <a:gd name="connsiteY10" fmla="*/ 409575 h 1763901"/>
                <a:gd name="connsiteX11" fmla="*/ 1476375 w 5077377"/>
                <a:gd name="connsiteY11" fmla="*/ 361950 h 1763901"/>
                <a:gd name="connsiteX12" fmla="*/ 1362075 w 5077377"/>
                <a:gd name="connsiteY12" fmla="*/ 85725 h 1763901"/>
                <a:gd name="connsiteX13" fmla="*/ 2333625 w 5077377"/>
                <a:gd name="connsiteY13" fmla="*/ 0 h 1763901"/>
                <a:gd name="connsiteX14" fmla="*/ 3724275 w 5077377"/>
                <a:gd name="connsiteY14" fmla="*/ 66675 h 1763901"/>
                <a:gd name="connsiteX15" fmla="*/ 4973541 w 5077377"/>
                <a:gd name="connsiteY15" fmla="*/ 694580 h 1763901"/>
                <a:gd name="connsiteX0" fmla="*/ 4973541 w 5077377"/>
                <a:gd name="connsiteY0" fmla="*/ 694580 h 1763901"/>
                <a:gd name="connsiteX1" fmla="*/ 4848225 w 5077377"/>
                <a:gd name="connsiteY1" fmla="*/ 1752600 h 1763901"/>
                <a:gd name="connsiteX2" fmla="*/ 2238375 w 5077377"/>
                <a:gd name="connsiteY2" fmla="*/ 1219200 h 1763901"/>
                <a:gd name="connsiteX3" fmla="*/ 1914525 w 5077377"/>
                <a:gd name="connsiteY3" fmla="*/ 1085850 h 1763901"/>
                <a:gd name="connsiteX4" fmla="*/ 200025 w 5077377"/>
                <a:gd name="connsiteY4" fmla="*/ 723900 h 1763901"/>
                <a:gd name="connsiteX5" fmla="*/ 323850 w 5077377"/>
                <a:gd name="connsiteY5" fmla="*/ 533400 h 1763901"/>
                <a:gd name="connsiteX6" fmla="*/ 0 w 5077377"/>
                <a:gd name="connsiteY6" fmla="*/ 485775 h 1763901"/>
                <a:gd name="connsiteX7" fmla="*/ 590550 w 5077377"/>
                <a:gd name="connsiteY7" fmla="*/ 266700 h 1763901"/>
                <a:gd name="connsiteX8" fmla="*/ 1495425 w 5077377"/>
                <a:gd name="connsiteY8" fmla="*/ 504825 h 1763901"/>
                <a:gd name="connsiteX9" fmla="*/ 2257425 w 5077377"/>
                <a:gd name="connsiteY9" fmla="*/ 409575 h 1763901"/>
                <a:gd name="connsiteX10" fmla="*/ 2171700 w 5077377"/>
                <a:gd name="connsiteY10" fmla="*/ 409575 h 1763901"/>
                <a:gd name="connsiteX11" fmla="*/ 1476375 w 5077377"/>
                <a:gd name="connsiteY11" fmla="*/ 361950 h 1763901"/>
                <a:gd name="connsiteX12" fmla="*/ 1362075 w 5077377"/>
                <a:gd name="connsiteY12" fmla="*/ 85725 h 1763901"/>
                <a:gd name="connsiteX13" fmla="*/ 2333625 w 5077377"/>
                <a:gd name="connsiteY13" fmla="*/ 0 h 1763901"/>
                <a:gd name="connsiteX14" fmla="*/ 3724275 w 5077377"/>
                <a:gd name="connsiteY14" fmla="*/ 66675 h 1763901"/>
                <a:gd name="connsiteX15" fmla="*/ 4973541 w 5077377"/>
                <a:gd name="connsiteY15" fmla="*/ 694580 h 1763901"/>
                <a:gd name="connsiteX0" fmla="*/ 4973541 w 5077377"/>
                <a:gd name="connsiteY0" fmla="*/ 694580 h 1763901"/>
                <a:gd name="connsiteX1" fmla="*/ 4848225 w 5077377"/>
                <a:gd name="connsiteY1" fmla="*/ 1752600 h 1763901"/>
                <a:gd name="connsiteX2" fmla="*/ 2238375 w 5077377"/>
                <a:gd name="connsiteY2" fmla="*/ 1219200 h 1763901"/>
                <a:gd name="connsiteX3" fmla="*/ 1914525 w 5077377"/>
                <a:gd name="connsiteY3" fmla="*/ 1085850 h 1763901"/>
                <a:gd name="connsiteX4" fmla="*/ 200025 w 5077377"/>
                <a:gd name="connsiteY4" fmla="*/ 723900 h 1763901"/>
                <a:gd name="connsiteX5" fmla="*/ 323850 w 5077377"/>
                <a:gd name="connsiteY5" fmla="*/ 533400 h 1763901"/>
                <a:gd name="connsiteX6" fmla="*/ 0 w 5077377"/>
                <a:gd name="connsiteY6" fmla="*/ 485775 h 1763901"/>
                <a:gd name="connsiteX7" fmla="*/ 590550 w 5077377"/>
                <a:gd name="connsiteY7" fmla="*/ 266700 h 1763901"/>
                <a:gd name="connsiteX8" fmla="*/ 1495425 w 5077377"/>
                <a:gd name="connsiteY8" fmla="*/ 504825 h 1763901"/>
                <a:gd name="connsiteX9" fmla="*/ 2257425 w 5077377"/>
                <a:gd name="connsiteY9" fmla="*/ 409575 h 1763901"/>
                <a:gd name="connsiteX10" fmla="*/ 2171700 w 5077377"/>
                <a:gd name="connsiteY10" fmla="*/ 409575 h 1763901"/>
                <a:gd name="connsiteX11" fmla="*/ 1476375 w 5077377"/>
                <a:gd name="connsiteY11" fmla="*/ 361950 h 1763901"/>
                <a:gd name="connsiteX12" fmla="*/ 1362075 w 5077377"/>
                <a:gd name="connsiteY12" fmla="*/ 85725 h 1763901"/>
                <a:gd name="connsiteX13" fmla="*/ 2333625 w 5077377"/>
                <a:gd name="connsiteY13" fmla="*/ 0 h 1763901"/>
                <a:gd name="connsiteX14" fmla="*/ 3724275 w 5077377"/>
                <a:gd name="connsiteY14" fmla="*/ 66675 h 1763901"/>
                <a:gd name="connsiteX15" fmla="*/ 4973541 w 5077377"/>
                <a:gd name="connsiteY15" fmla="*/ 694580 h 1763901"/>
                <a:gd name="connsiteX0" fmla="*/ 4973541 w 5077377"/>
                <a:gd name="connsiteY0" fmla="*/ 694580 h 1763901"/>
                <a:gd name="connsiteX1" fmla="*/ 4848225 w 5077377"/>
                <a:gd name="connsiteY1" fmla="*/ 1752600 h 1763901"/>
                <a:gd name="connsiteX2" fmla="*/ 2238375 w 5077377"/>
                <a:gd name="connsiteY2" fmla="*/ 1219200 h 1763901"/>
                <a:gd name="connsiteX3" fmla="*/ 1914525 w 5077377"/>
                <a:gd name="connsiteY3" fmla="*/ 1085850 h 1763901"/>
                <a:gd name="connsiteX4" fmla="*/ 200025 w 5077377"/>
                <a:gd name="connsiteY4" fmla="*/ 723900 h 1763901"/>
                <a:gd name="connsiteX5" fmla="*/ 323850 w 5077377"/>
                <a:gd name="connsiteY5" fmla="*/ 533400 h 1763901"/>
                <a:gd name="connsiteX6" fmla="*/ 0 w 5077377"/>
                <a:gd name="connsiteY6" fmla="*/ 485775 h 1763901"/>
                <a:gd name="connsiteX7" fmla="*/ 590550 w 5077377"/>
                <a:gd name="connsiteY7" fmla="*/ 266700 h 1763901"/>
                <a:gd name="connsiteX8" fmla="*/ 1495425 w 5077377"/>
                <a:gd name="connsiteY8" fmla="*/ 504825 h 1763901"/>
                <a:gd name="connsiteX9" fmla="*/ 2257425 w 5077377"/>
                <a:gd name="connsiteY9" fmla="*/ 409575 h 1763901"/>
                <a:gd name="connsiteX10" fmla="*/ 2171700 w 5077377"/>
                <a:gd name="connsiteY10" fmla="*/ 409575 h 1763901"/>
                <a:gd name="connsiteX11" fmla="*/ 1476375 w 5077377"/>
                <a:gd name="connsiteY11" fmla="*/ 361950 h 1763901"/>
                <a:gd name="connsiteX12" fmla="*/ 1362075 w 5077377"/>
                <a:gd name="connsiteY12" fmla="*/ 85725 h 1763901"/>
                <a:gd name="connsiteX13" fmla="*/ 2333625 w 5077377"/>
                <a:gd name="connsiteY13" fmla="*/ 0 h 1763901"/>
                <a:gd name="connsiteX14" fmla="*/ 3700421 w 5077377"/>
                <a:gd name="connsiteY14" fmla="*/ 82578 h 1763901"/>
                <a:gd name="connsiteX15" fmla="*/ 4973541 w 5077377"/>
                <a:gd name="connsiteY15" fmla="*/ 694580 h 1763901"/>
                <a:gd name="connsiteX0" fmla="*/ 4973541 w 5077377"/>
                <a:gd name="connsiteY0" fmla="*/ 694580 h 1763901"/>
                <a:gd name="connsiteX1" fmla="*/ 4848225 w 5077377"/>
                <a:gd name="connsiteY1" fmla="*/ 1752600 h 1763901"/>
                <a:gd name="connsiteX2" fmla="*/ 2238375 w 5077377"/>
                <a:gd name="connsiteY2" fmla="*/ 1219200 h 1763901"/>
                <a:gd name="connsiteX3" fmla="*/ 1914525 w 5077377"/>
                <a:gd name="connsiteY3" fmla="*/ 1085850 h 1763901"/>
                <a:gd name="connsiteX4" fmla="*/ 200025 w 5077377"/>
                <a:gd name="connsiteY4" fmla="*/ 723900 h 1763901"/>
                <a:gd name="connsiteX5" fmla="*/ 323850 w 5077377"/>
                <a:gd name="connsiteY5" fmla="*/ 533400 h 1763901"/>
                <a:gd name="connsiteX6" fmla="*/ 0 w 5077377"/>
                <a:gd name="connsiteY6" fmla="*/ 485775 h 1763901"/>
                <a:gd name="connsiteX7" fmla="*/ 590550 w 5077377"/>
                <a:gd name="connsiteY7" fmla="*/ 266700 h 1763901"/>
                <a:gd name="connsiteX8" fmla="*/ 1495425 w 5077377"/>
                <a:gd name="connsiteY8" fmla="*/ 504825 h 1763901"/>
                <a:gd name="connsiteX9" fmla="*/ 2257425 w 5077377"/>
                <a:gd name="connsiteY9" fmla="*/ 409575 h 1763901"/>
                <a:gd name="connsiteX10" fmla="*/ 2171700 w 5077377"/>
                <a:gd name="connsiteY10" fmla="*/ 409575 h 1763901"/>
                <a:gd name="connsiteX11" fmla="*/ 1476375 w 5077377"/>
                <a:gd name="connsiteY11" fmla="*/ 361950 h 1763901"/>
                <a:gd name="connsiteX12" fmla="*/ 1362075 w 5077377"/>
                <a:gd name="connsiteY12" fmla="*/ 85725 h 1763901"/>
                <a:gd name="connsiteX13" fmla="*/ 2333625 w 5077377"/>
                <a:gd name="connsiteY13" fmla="*/ 0 h 1763901"/>
                <a:gd name="connsiteX14" fmla="*/ 3700421 w 5077377"/>
                <a:gd name="connsiteY14" fmla="*/ 82578 h 1763901"/>
                <a:gd name="connsiteX15" fmla="*/ 4973541 w 5077377"/>
                <a:gd name="connsiteY15" fmla="*/ 694580 h 1763901"/>
                <a:gd name="connsiteX0" fmla="*/ 4973541 w 5077377"/>
                <a:gd name="connsiteY0" fmla="*/ 775793 h 1845114"/>
                <a:gd name="connsiteX1" fmla="*/ 4848225 w 5077377"/>
                <a:gd name="connsiteY1" fmla="*/ 1833813 h 1845114"/>
                <a:gd name="connsiteX2" fmla="*/ 2238375 w 5077377"/>
                <a:gd name="connsiteY2" fmla="*/ 1300413 h 1845114"/>
                <a:gd name="connsiteX3" fmla="*/ 1914525 w 5077377"/>
                <a:gd name="connsiteY3" fmla="*/ 1167063 h 1845114"/>
                <a:gd name="connsiteX4" fmla="*/ 200025 w 5077377"/>
                <a:gd name="connsiteY4" fmla="*/ 805113 h 1845114"/>
                <a:gd name="connsiteX5" fmla="*/ 323850 w 5077377"/>
                <a:gd name="connsiteY5" fmla="*/ 614613 h 1845114"/>
                <a:gd name="connsiteX6" fmla="*/ 0 w 5077377"/>
                <a:gd name="connsiteY6" fmla="*/ 566988 h 1845114"/>
                <a:gd name="connsiteX7" fmla="*/ 590550 w 5077377"/>
                <a:gd name="connsiteY7" fmla="*/ 347913 h 1845114"/>
                <a:gd name="connsiteX8" fmla="*/ 1495425 w 5077377"/>
                <a:gd name="connsiteY8" fmla="*/ 586038 h 1845114"/>
                <a:gd name="connsiteX9" fmla="*/ 2257425 w 5077377"/>
                <a:gd name="connsiteY9" fmla="*/ 490788 h 1845114"/>
                <a:gd name="connsiteX10" fmla="*/ 2171700 w 5077377"/>
                <a:gd name="connsiteY10" fmla="*/ 490788 h 1845114"/>
                <a:gd name="connsiteX11" fmla="*/ 1476375 w 5077377"/>
                <a:gd name="connsiteY11" fmla="*/ 443163 h 1845114"/>
                <a:gd name="connsiteX12" fmla="*/ 1362075 w 5077377"/>
                <a:gd name="connsiteY12" fmla="*/ 166938 h 1845114"/>
                <a:gd name="connsiteX13" fmla="*/ 2333625 w 5077377"/>
                <a:gd name="connsiteY13" fmla="*/ 81213 h 1845114"/>
                <a:gd name="connsiteX14" fmla="*/ 3700421 w 5077377"/>
                <a:gd name="connsiteY14" fmla="*/ 163791 h 1845114"/>
                <a:gd name="connsiteX15" fmla="*/ 4973541 w 5077377"/>
                <a:gd name="connsiteY15" fmla="*/ 775793 h 1845114"/>
                <a:gd name="connsiteX0" fmla="*/ 4973541 w 5077377"/>
                <a:gd name="connsiteY0" fmla="*/ 771984 h 1841305"/>
                <a:gd name="connsiteX1" fmla="*/ 4848225 w 5077377"/>
                <a:gd name="connsiteY1" fmla="*/ 1830004 h 1841305"/>
                <a:gd name="connsiteX2" fmla="*/ 2238375 w 5077377"/>
                <a:gd name="connsiteY2" fmla="*/ 1296604 h 1841305"/>
                <a:gd name="connsiteX3" fmla="*/ 1914525 w 5077377"/>
                <a:gd name="connsiteY3" fmla="*/ 1163254 h 1841305"/>
                <a:gd name="connsiteX4" fmla="*/ 200025 w 5077377"/>
                <a:gd name="connsiteY4" fmla="*/ 801304 h 1841305"/>
                <a:gd name="connsiteX5" fmla="*/ 323850 w 5077377"/>
                <a:gd name="connsiteY5" fmla="*/ 610804 h 1841305"/>
                <a:gd name="connsiteX6" fmla="*/ 0 w 5077377"/>
                <a:gd name="connsiteY6" fmla="*/ 563179 h 1841305"/>
                <a:gd name="connsiteX7" fmla="*/ 590550 w 5077377"/>
                <a:gd name="connsiteY7" fmla="*/ 344104 h 1841305"/>
                <a:gd name="connsiteX8" fmla="*/ 1495425 w 5077377"/>
                <a:gd name="connsiteY8" fmla="*/ 582229 h 1841305"/>
                <a:gd name="connsiteX9" fmla="*/ 2257425 w 5077377"/>
                <a:gd name="connsiteY9" fmla="*/ 486979 h 1841305"/>
                <a:gd name="connsiteX10" fmla="*/ 2171700 w 5077377"/>
                <a:gd name="connsiteY10" fmla="*/ 486979 h 1841305"/>
                <a:gd name="connsiteX11" fmla="*/ 1476375 w 5077377"/>
                <a:gd name="connsiteY11" fmla="*/ 439354 h 1841305"/>
                <a:gd name="connsiteX12" fmla="*/ 1362075 w 5077377"/>
                <a:gd name="connsiteY12" fmla="*/ 163129 h 1841305"/>
                <a:gd name="connsiteX13" fmla="*/ 2345552 w 5077377"/>
                <a:gd name="connsiteY13" fmla="*/ 89331 h 1841305"/>
                <a:gd name="connsiteX14" fmla="*/ 3700421 w 5077377"/>
                <a:gd name="connsiteY14" fmla="*/ 159982 h 1841305"/>
                <a:gd name="connsiteX15" fmla="*/ 4973541 w 5077377"/>
                <a:gd name="connsiteY15" fmla="*/ 771984 h 1841305"/>
                <a:gd name="connsiteX0" fmla="*/ 4973541 w 5077377"/>
                <a:gd name="connsiteY0" fmla="*/ 814026 h 1883347"/>
                <a:gd name="connsiteX1" fmla="*/ 4848225 w 5077377"/>
                <a:gd name="connsiteY1" fmla="*/ 1872046 h 1883347"/>
                <a:gd name="connsiteX2" fmla="*/ 2238375 w 5077377"/>
                <a:gd name="connsiteY2" fmla="*/ 1338646 h 1883347"/>
                <a:gd name="connsiteX3" fmla="*/ 1914525 w 5077377"/>
                <a:gd name="connsiteY3" fmla="*/ 1205296 h 1883347"/>
                <a:gd name="connsiteX4" fmla="*/ 200025 w 5077377"/>
                <a:gd name="connsiteY4" fmla="*/ 843346 h 1883347"/>
                <a:gd name="connsiteX5" fmla="*/ 323850 w 5077377"/>
                <a:gd name="connsiteY5" fmla="*/ 652846 h 1883347"/>
                <a:gd name="connsiteX6" fmla="*/ 0 w 5077377"/>
                <a:gd name="connsiteY6" fmla="*/ 605221 h 1883347"/>
                <a:gd name="connsiteX7" fmla="*/ 590550 w 5077377"/>
                <a:gd name="connsiteY7" fmla="*/ 386146 h 1883347"/>
                <a:gd name="connsiteX8" fmla="*/ 1495425 w 5077377"/>
                <a:gd name="connsiteY8" fmla="*/ 624271 h 1883347"/>
                <a:gd name="connsiteX9" fmla="*/ 2257425 w 5077377"/>
                <a:gd name="connsiteY9" fmla="*/ 529021 h 1883347"/>
                <a:gd name="connsiteX10" fmla="*/ 2171700 w 5077377"/>
                <a:gd name="connsiteY10" fmla="*/ 529021 h 1883347"/>
                <a:gd name="connsiteX11" fmla="*/ 1476375 w 5077377"/>
                <a:gd name="connsiteY11" fmla="*/ 481396 h 1883347"/>
                <a:gd name="connsiteX12" fmla="*/ 1362075 w 5077377"/>
                <a:gd name="connsiteY12" fmla="*/ 205171 h 1883347"/>
                <a:gd name="connsiteX13" fmla="*/ 2345552 w 5077377"/>
                <a:gd name="connsiteY13" fmla="*/ 131373 h 1883347"/>
                <a:gd name="connsiteX14" fmla="*/ 3700421 w 5077377"/>
                <a:gd name="connsiteY14" fmla="*/ 202024 h 1883347"/>
                <a:gd name="connsiteX15" fmla="*/ 4973541 w 5077377"/>
                <a:gd name="connsiteY15" fmla="*/ 814026 h 1883347"/>
                <a:gd name="connsiteX0" fmla="*/ 4973541 w 5077377"/>
                <a:gd name="connsiteY0" fmla="*/ 814026 h 1883347"/>
                <a:gd name="connsiteX1" fmla="*/ 4848225 w 5077377"/>
                <a:gd name="connsiteY1" fmla="*/ 1872046 h 1883347"/>
                <a:gd name="connsiteX2" fmla="*/ 2238375 w 5077377"/>
                <a:gd name="connsiteY2" fmla="*/ 1338646 h 1883347"/>
                <a:gd name="connsiteX3" fmla="*/ 1914525 w 5077377"/>
                <a:gd name="connsiteY3" fmla="*/ 1205296 h 1883347"/>
                <a:gd name="connsiteX4" fmla="*/ 200025 w 5077377"/>
                <a:gd name="connsiteY4" fmla="*/ 843346 h 1883347"/>
                <a:gd name="connsiteX5" fmla="*/ 323850 w 5077377"/>
                <a:gd name="connsiteY5" fmla="*/ 652846 h 1883347"/>
                <a:gd name="connsiteX6" fmla="*/ 0 w 5077377"/>
                <a:gd name="connsiteY6" fmla="*/ 605221 h 1883347"/>
                <a:gd name="connsiteX7" fmla="*/ 590550 w 5077377"/>
                <a:gd name="connsiteY7" fmla="*/ 386146 h 1883347"/>
                <a:gd name="connsiteX8" fmla="*/ 1495425 w 5077377"/>
                <a:gd name="connsiteY8" fmla="*/ 624271 h 1883347"/>
                <a:gd name="connsiteX9" fmla="*/ 2257425 w 5077377"/>
                <a:gd name="connsiteY9" fmla="*/ 529021 h 1883347"/>
                <a:gd name="connsiteX10" fmla="*/ 2171700 w 5077377"/>
                <a:gd name="connsiteY10" fmla="*/ 529021 h 1883347"/>
                <a:gd name="connsiteX11" fmla="*/ 1476375 w 5077377"/>
                <a:gd name="connsiteY11" fmla="*/ 481396 h 1883347"/>
                <a:gd name="connsiteX12" fmla="*/ 1362075 w 5077377"/>
                <a:gd name="connsiteY12" fmla="*/ 205171 h 1883347"/>
                <a:gd name="connsiteX13" fmla="*/ 2345552 w 5077377"/>
                <a:gd name="connsiteY13" fmla="*/ 131373 h 1883347"/>
                <a:gd name="connsiteX14" fmla="*/ 3700421 w 5077377"/>
                <a:gd name="connsiteY14" fmla="*/ 202024 h 1883347"/>
                <a:gd name="connsiteX15" fmla="*/ 4973541 w 5077377"/>
                <a:gd name="connsiteY15" fmla="*/ 814026 h 1883347"/>
                <a:gd name="connsiteX0" fmla="*/ 4973541 w 5077377"/>
                <a:gd name="connsiteY0" fmla="*/ 814026 h 1883347"/>
                <a:gd name="connsiteX1" fmla="*/ 4848225 w 5077377"/>
                <a:gd name="connsiteY1" fmla="*/ 1872046 h 1883347"/>
                <a:gd name="connsiteX2" fmla="*/ 2238375 w 5077377"/>
                <a:gd name="connsiteY2" fmla="*/ 1338646 h 1883347"/>
                <a:gd name="connsiteX3" fmla="*/ 1914525 w 5077377"/>
                <a:gd name="connsiteY3" fmla="*/ 1205296 h 1883347"/>
                <a:gd name="connsiteX4" fmla="*/ 200025 w 5077377"/>
                <a:gd name="connsiteY4" fmla="*/ 843346 h 1883347"/>
                <a:gd name="connsiteX5" fmla="*/ 323850 w 5077377"/>
                <a:gd name="connsiteY5" fmla="*/ 652846 h 1883347"/>
                <a:gd name="connsiteX6" fmla="*/ 0 w 5077377"/>
                <a:gd name="connsiteY6" fmla="*/ 605221 h 1883347"/>
                <a:gd name="connsiteX7" fmla="*/ 590550 w 5077377"/>
                <a:gd name="connsiteY7" fmla="*/ 386146 h 1883347"/>
                <a:gd name="connsiteX8" fmla="*/ 1495425 w 5077377"/>
                <a:gd name="connsiteY8" fmla="*/ 624271 h 1883347"/>
                <a:gd name="connsiteX9" fmla="*/ 2257425 w 5077377"/>
                <a:gd name="connsiteY9" fmla="*/ 529021 h 1883347"/>
                <a:gd name="connsiteX10" fmla="*/ 2171700 w 5077377"/>
                <a:gd name="connsiteY10" fmla="*/ 529021 h 1883347"/>
                <a:gd name="connsiteX11" fmla="*/ 1476375 w 5077377"/>
                <a:gd name="connsiteY11" fmla="*/ 481396 h 1883347"/>
                <a:gd name="connsiteX12" fmla="*/ 1362075 w 5077377"/>
                <a:gd name="connsiteY12" fmla="*/ 205171 h 1883347"/>
                <a:gd name="connsiteX13" fmla="*/ 2345552 w 5077377"/>
                <a:gd name="connsiteY13" fmla="*/ 131373 h 1883347"/>
                <a:gd name="connsiteX14" fmla="*/ 3700421 w 5077377"/>
                <a:gd name="connsiteY14" fmla="*/ 202024 h 1883347"/>
                <a:gd name="connsiteX15" fmla="*/ 4973541 w 5077377"/>
                <a:gd name="connsiteY15" fmla="*/ 814026 h 1883347"/>
                <a:gd name="connsiteX0" fmla="*/ 4973541 w 5077377"/>
                <a:gd name="connsiteY0" fmla="*/ 814026 h 1883347"/>
                <a:gd name="connsiteX1" fmla="*/ 4848225 w 5077377"/>
                <a:gd name="connsiteY1" fmla="*/ 1872046 h 1883347"/>
                <a:gd name="connsiteX2" fmla="*/ 2238375 w 5077377"/>
                <a:gd name="connsiteY2" fmla="*/ 1338646 h 1883347"/>
                <a:gd name="connsiteX3" fmla="*/ 1914525 w 5077377"/>
                <a:gd name="connsiteY3" fmla="*/ 1205296 h 1883347"/>
                <a:gd name="connsiteX4" fmla="*/ 200025 w 5077377"/>
                <a:gd name="connsiteY4" fmla="*/ 843346 h 1883347"/>
                <a:gd name="connsiteX5" fmla="*/ 323850 w 5077377"/>
                <a:gd name="connsiteY5" fmla="*/ 652846 h 1883347"/>
                <a:gd name="connsiteX6" fmla="*/ 0 w 5077377"/>
                <a:gd name="connsiteY6" fmla="*/ 605221 h 1883347"/>
                <a:gd name="connsiteX7" fmla="*/ 590550 w 5077377"/>
                <a:gd name="connsiteY7" fmla="*/ 386146 h 1883347"/>
                <a:gd name="connsiteX8" fmla="*/ 1495425 w 5077377"/>
                <a:gd name="connsiteY8" fmla="*/ 624271 h 1883347"/>
                <a:gd name="connsiteX9" fmla="*/ 2257425 w 5077377"/>
                <a:gd name="connsiteY9" fmla="*/ 529021 h 1883347"/>
                <a:gd name="connsiteX10" fmla="*/ 2171700 w 5077377"/>
                <a:gd name="connsiteY10" fmla="*/ 529021 h 1883347"/>
                <a:gd name="connsiteX11" fmla="*/ 1476375 w 5077377"/>
                <a:gd name="connsiteY11" fmla="*/ 481396 h 1883347"/>
                <a:gd name="connsiteX12" fmla="*/ 1409783 w 5077377"/>
                <a:gd name="connsiteY12" fmla="*/ 165415 h 1883347"/>
                <a:gd name="connsiteX13" fmla="*/ 2345552 w 5077377"/>
                <a:gd name="connsiteY13" fmla="*/ 131373 h 1883347"/>
                <a:gd name="connsiteX14" fmla="*/ 3700421 w 5077377"/>
                <a:gd name="connsiteY14" fmla="*/ 202024 h 1883347"/>
                <a:gd name="connsiteX15" fmla="*/ 4973541 w 5077377"/>
                <a:gd name="connsiteY15" fmla="*/ 814026 h 1883347"/>
                <a:gd name="connsiteX0" fmla="*/ 4973541 w 5077377"/>
                <a:gd name="connsiteY0" fmla="*/ 814026 h 1883347"/>
                <a:gd name="connsiteX1" fmla="*/ 4848225 w 5077377"/>
                <a:gd name="connsiteY1" fmla="*/ 1872046 h 1883347"/>
                <a:gd name="connsiteX2" fmla="*/ 2238375 w 5077377"/>
                <a:gd name="connsiteY2" fmla="*/ 1338646 h 1883347"/>
                <a:gd name="connsiteX3" fmla="*/ 1914525 w 5077377"/>
                <a:gd name="connsiteY3" fmla="*/ 1205296 h 1883347"/>
                <a:gd name="connsiteX4" fmla="*/ 200025 w 5077377"/>
                <a:gd name="connsiteY4" fmla="*/ 843346 h 1883347"/>
                <a:gd name="connsiteX5" fmla="*/ 323850 w 5077377"/>
                <a:gd name="connsiteY5" fmla="*/ 652846 h 1883347"/>
                <a:gd name="connsiteX6" fmla="*/ 0 w 5077377"/>
                <a:gd name="connsiteY6" fmla="*/ 605221 h 1883347"/>
                <a:gd name="connsiteX7" fmla="*/ 590550 w 5077377"/>
                <a:gd name="connsiteY7" fmla="*/ 386146 h 1883347"/>
                <a:gd name="connsiteX8" fmla="*/ 1495425 w 5077377"/>
                <a:gd name="connsiteY8" fmla="*/ 624271 h 1883347"/>
                <a:gd name="connsiteX9" fmla="*/ 2257425 w 5077377"/>
                <a:gd name="connsiteY9" fmla="*/ 529021 h 1883347"/>
                <a:gd name="connsiteX10" fmla="*/ 2171700 w 5077377"/>
                <a:gd name="connsiteY10" fmla="*/ 529021 h 1883347"/>
                <a:gd name="connsiteX11" fmla="*/ 1476375 w 5077377"/>
                <a:gd name="connsiteY11" fmla="*/ 481396 h 1883347"/>
                <a:gd name="connsiteX12" fmla="*/ 1409783 w 5077377"/>
                <a:gd name="connsiteY12" fmla="*/ 165415 h 1883347"/>
                <a:gd name="connsiteX13" fmla="*/ 2345552 w 5077377"/>
                <a:gd name="connsiteY13" fmla="*/ 131373 h 1883347"/>
                <a:gd name="connsiteX14" fmla="*/ 3700421 w 5077377"/>
                <a:gd name="connsiteY14" fmla="*/ 202024 h 1883347"/>
                <a:gd name="connsiteX15" fmla="*/ 4973541 w 5077377"/>
                <a:gd name="connsiteY15" fmla="*/ 814026 h 1883347"/>
                <a:gd name="connsiteX0" fmla="*/ 4973541 w 5077377"/>
                <a:gd name="connsiteY0" fmla="*/ 814026 h 1883347"/>
                <a:gd name="connsiteX1" fmla="*/ 4848225 w 5077377"/>
                <a:gd name="connsiteY1" fmla="*/ 1872046 h 1883347"/>
                <a:gd name="connsiteX2" fmla="*/ 2238375 w 5077377"/>
                <a:gd name="connsiteY2" fmla="*/ 1338646 h 1883347"/>
                <a:gd name="connsiteX3" fmla="*/ 1914525 w 5077377"/>
                <a:gd name="connsiteY3" fmla="*/ 1205296 h 1883347"/>
                <a:gd name="connsiteX4" fmla="*/ 200025 w 5077377"/>
                <a:gd name="connsiteY4" fmla="*/ 843346 h 1883347"/>
                <a:gd name="connsiteX5" fmla="*/ 323850 w 5077377"/>
                <a:gd name="connsiteY5" fmla="*/ 652846 h 1883347"/>
                <a:gd name="connsiteX6" fmla="*/ 0 w 5077377"/>
                <a:gd name="connsiteY6" fmla="*/ 605221 h 1883347"/>
                <a:gd name="connsiteX7" fmla="*/ 590550 w 5077377"/>
                <a:gd name="connsiteY7" fmla="*/ 386146 h 1883347"/>
                <a:gd name="connsiteX8" fmla="*/ 1495425 w 5077377"/>
                <a:gd name="connsiteY8" fmla="*/ 624271 h 1883347"/>
                <a:gd name="connsiteX9" fmla="*/ 2257425 w 5077377"/>
                <a:gd name="connsiteY9" fmla="*/ 529021 h 1883347"/>
                <a:gd name="connsiteX10" fmla="*/ 2171700 w 5077377"/>
                <a:gd name="connsiteY10" fmla="*/ 529021 h 1883347"/>
                <a:gd name="connsiteX11" fmla="*/ 1476375 w 5077377"/>
                <a:gd name="connsiteY11" fmla="*/ 481396 h 1883347"/>
                <a:gd name="connsiteX12" fmla="*/ 1409783 w 5077377"/>
                <a:gd name="connsiteY12" fmla="*/ 165415 h 1883347"/>
                <a:gd name="connsiteX13" fmla="*/ 2345552 w 5077377"/>
                <a:gd name="connsiteY13" fmla="*/ 131373 h 1883347"/>
                <a:gd name="connsiteX14" fmla="*/ 3700421 w 5077377"/>
                <a:gd name="connsiteY14" fmla="*/ 202024 h 1883347"/>
                <a:gd name="connsiteX15" fmla="*/ 4973541 w 5077377"/>
                <a:gd name="connsiteY15" fmla="*/ 814026 h 1883347"/>
                <a:gd name="connsiteX0" fmla="*/ 4973541 w 5077377"/>
                <a:gd name="connsiteY0" fmla="*/ 814026 h 1883347"/>
                <a:gd name="connsiteX1" fmla="*/ 4848225 w 5077377"/>
                <a:gd name="connsiteY1" fmla="*/ 1872046 h 1883347"/>
                <a:gd name="connsiteX2" fmla="*/ 2238375 w 5077377"/>
                <a:gd name="connsiteY2" fmla="*/ 1338646 h 1883347"/>
                <a:gd name="connsiteX3" fmla="*/ 1914525 w 5077377"/>
                <a:gd name="connsiteY3" fmla="*/ 1205296 h 1883347"/>
                <a:gd name="connsiteX4" fmla="*/ 200025 w 5077377"/>
                <a:gd name="connsiteY4" fmla="*/ 843346 h 1883347"/>
                <a:gd name="connsiteX5" fmla="*/ 323850 w 5077377"/>
                <a:gd name="connsiteY5" fmla="*/ 652846 h 1883347"/>
                <a:gd name="connsiteX6" fmla="*/ 0 w 5077377"/>
                <a:gd name="connsiteY6" fmla="*/ 605221 h 1883347"/>
                <a:gd name="connsiteX7" fmla="*/ 590550 w 5077377"/>
                <a:gd name="connsiteY7" fmla="*/ 386146 h 1883347"/>
                <a:gd name="connsiteX8" fmla="*/ 1495425 w 5077377"/>
                <a:gd name="connsiteY8" fmla="*/ 624271 h 1883347"/>
                <a:gd name="connsiteX9" fmla="*/ 2257425 w 5077377"/>
                <a:gd name="connsiteY9" fmla="*/ 529021 h 1883347"/>
                <a:gd name="connsiteX10" fmla="*/ 2171700 w 5077377"/>
                <a:gd name="connsiteY10" fmla="*/ 529021 h 1883347"/>
                <a:gd name="connsiteX11" fmla="*/ 1476375 w 5077377"/>
                <a:gd name="connsiteY11" fmla="*/ 481396 h 1883347"/>
                <a:gd name="connsiteX12" fmla="*/ 1409783 w 5077377"/>
                <a:gd name="connsiteY12" fmla="*/ 165415 h 1883347"/>
                <a:gd name="connsiteX13" fmla="*/ 2345552 w 5077377"/>
                <a:gd name="connsiteY13" fmla="*/ 131373 h 1883347"/>
                <a:gd name="connsiteX14" fmla="*/ 3700421 w 5077377"/>
                <a:gd name="connsiteY14" fmla="*/ 202024 h 1883347"/>
                <a:gd name="connsiteX15" fmla="*/ 4973541 w 5077377"/>
                <a:gd name="connsiteY15" fmla="*/ 814026 h 1883347"/>
                <a:gd name="connsiteX0" fmla="*/ 4973541 w 5077377"/>
                <a:gd name="connsiteY0" fmla="*/ 814026 h 1883347"/>
                <a:gd name="connsiteX1" fmla="*/ 4848225 w 5077377"/>
                <a:gd name="connsiteY1" fmla="*/ 1872046 h 1883347"/>
                <a:gd name="connsiteX2" fmla="*/ 2238375 w 5077377"/>
                <a:gd name="connsiteY2" fmla="*/ 1338646 h 1883347"/>
                <a:gd name="connsiteX3" fmla="*/ 1914525 w 5077377"/>
                <a:gd name="connsiteY3" fmla="*/ 1205296 h 1883347"/>
                <a:gd name="connsiteX4" fmla="*/ 200025 w 5077377"/>
                <a:gd name="connsiteY4" fmla="*/ 843346 h 1883347"/>
                <a:gd name="connsiteX5" fmla="*/ 323850 w 5077377"/>
                <a:gd name="connsiteY5" fmla="*/ 652846 h 1883347"/>
                <a:gd name="connsiteX6" fmla="*/ 0 w 5077377"/>
                <a:gd name="connsiteY6" fmla="*/ 605221 h 1883347"/>
                <a:gd name="connsiteX7" fmla="*/ 590550 w 5077377"/>
                <a:gd name="connsiteY7" fmla="*/ 386146 h 1883347"/>
                <a:gd name="connsiteX8" fmla="*/ 1495425 w 5077377"/>
                <a:gd name="connsiteY8" fmla="*/ 624271 h 1883347"/>
                <a:gd name="connsiteX9" fmla="*/ 2257425 w 5077377"/>
                <a:gd name="connsiteY9" fmla="*/ 529021 h 1883347"/>
                <a:gd name="connsiteX10" fmla="*/ 2171700 w 5077377"/>
                <a:gd name="connsiteY10" fmla="*/ 529021 h 1883347"/>
                <a:gd name="connsiteX11" fmla="*/ 1659255 w 5077377"/>
                <a:gd name="connsiteY11" fmla="*/ 517177 h 1883347"/>
                <a:gd name="connsiteX12" fmla="*/ 1409783 w 5077377"/>
                <a:gd name="connsiteY12" fmla="*/ 165415 h 1883347"/>
                <a:gd name="connsiteX13" fmla="*/ 2345552 w 5077377"/>
                <a:gd name="connsiteY13" fmla="*/ 131373 h 1883347"/>
                <a:gd name="connsiteX14" fmla="*/ 3700421 w 5077377"/>
                <a:gd name="connsiteY14" fmla="*/ 202024 h 1883347"/>
                <a:gd name="connsiteX15" fmla="*/ 4973541 w 5077377"/>
                <a:gd name="connsiteY15" fmla="*/ 814026 h 1883347"/>
                <a:gd name="connsiteX0" fmla="*/ 4973541 w 5077377"/>
                <a:gd name="connsiteY0" fmla="*/ 814026 h 1883347"/>
                <a:gd name="connsiteX1" fmla="*/ 4848225 w 5077377"/>
                <a:gd name="connsiteY1" fmla="*/ 1872046 h 1883347"/>
                <a:gd name="connsiteX2" fmla="*/ 2238375 w 5077377"/>
                <a:gd name="connsiteY2" fmla="*/ 1338646 h 1883347"/>
                <a:gd name="connsiteX3" fmla="*/ 1914525 w 5077377"/>
                <a:gd name="connsiteY3" fmla="*/ 1205296 h 1883347"/>
                <a:gd name="connsiteX4" fmla="*/ 200025 w 5077377"/>
                <a:gd name="connsiteY4" fmla="*/ 843346 h 1883347"/>
                <a:gd name="connsiteX5" fmla="*/ 323850 w 5077377"/>
                <a:gd name="connsiteY5" fmla="*/ 652846 h 1883347"/>
                <a:gd name="connsiteX6" fmla="*/ 0 w 5077377"/>
                <a:gd name="connsiteY6" fmla="*/ 605221 h 1883347"/>
                <a:gd name="connsiteX7" fmla="*/ 590550 w 5077377"/>
                <a:gd name="connsiteY7" fmla="*/ 386146 h 1883347"/>
                <a:gd name="connsiteX8" fmla="*/ 1495425 w 5077377"/>
                <a:gd name="connsiteY8" fmla="*/ 624271 h 1883347"/>
                <a:gd name="connsiteX9" fmla="*/ 2257425 w 5077377"/>
                <a:gd name="connsiteY9" fmla="*/ 529021 h 1883347"/>
                <a:gd name="connsiteX10" fmla="*/ 2171700 w 5077377"/>
                <a:gd name="connsiteY10" fmla="*/ 529021 h 1883347"/>
                <a:gd name="connsiteX11" fmla="*/ 1659255 w 5077377"/>
                <a:gd name="connsiteY11" fmla="*/ 517177 h 1883347"/>
                <a:gd name="connsiteX12" fmla="*/ 1409783 w 5077377"/>
                <a:gd name="connsiteY12" fmla="*/ 165415 h 1883347"/>
                <a:gd name="connsiteX13" fmla="*/ 2345552 w 5077377"/>
                <a:gd name="connsiteY13" fmla="*/ 131373 h 1883347"/>
                <a:gd name="connsiteX14" fmla="*/ 3700421 w 5077377"/>
                <a:gd name="connsiteY14" fmla="*/ 202024 h 1883347"/>
                <a:gd name="connsiteX15" fmla="*/ 4973541 w 5077377"/>
                <a:gd name="connsiteY15" fmla="*/ 814026 h 1883347"/>
                <a:gd name="connsiteX0" fmla="*/ 4973541 w 5077377"/>
                <a:gd name="connsiteY0" fmla="*/ 814026 h 1883347"/>
                <a:gd name="connsiteX1" fmla="*/ 4848225 w 5077377"/>
                <a:gd name="connsiteY1" fmla="*/ 1872046 h 1883347"/>
                <a:gd name="connsiteX2" fmla="*/ 2238375 w 5077377"/>
                <a:gd name="connsiteY2" fmla="*/ 1338646 h 1883347"/>
                <a:gd name="connsiteX3" fmla="*/ 1914525 w 5077377"/>
                <a:gd name="connsiteY3" fmla="*/ 1205296 h 1883347"/>
                <a:gd name="connsiteX4" fmla="*/ 200025 w 5077377"/>
                <a:gd name="connsiteY4" fmla="*/ 843346 h 1883347"/>
                <a:gd name="connsiteX5" fmla="*/ 323850 w 5077377"/>
                <a:gd name="connsiteY5" fmla="*/ 652846 h 1883347"/>
                <a:gd name="connsiteX6" fmla="*/ 0 w 5077377"/>
                <a:gd name="connsiteY6" fmla="*/ 605221 h 1883347"/>
                <a:gd name="connsiteX7" fmla="*/ 590550 w 5077377"/>
                <a:gd name="connsiteY7" fmla="*/ 386146 h 1883347"/>
                <a:gd name="connsiteX8" fmla="*/ 1495425 w 5077377"/>
                <a:gd name="connsiteY8" fmla="*/ 624271 h 1883347"/>
                <a:gd name="connsiteX9" fmla="*/ 2257425 w 5077377"/>
                <a:gd name="connsiteY9" fmla="*/ 529021 h 1883347"/>
                <a:gd name="connsiteX10" fmla="*/ 1659255 w 5077377"/>
                <a:gd name="connsiteY10" fmla="*/ 517177 h 1883347"/>
                <a:gd name="connsiteX11" fmla="*/ 1409783 w 5077377"/>
                <a:gd name="connsiteY11" fmla="*/ 165415 h 1883347"/>
                <a:gd name="connsiteX12" fmla="*/ 2345552 w 5077377"/>
                <a:gd name="connsiteY12" fmla="*/ 131373 h 1883347"/>
                <a:gd name="connsiteX13" fmla="*/ 3700421 w 5077377"/>
                <a:gd name="connsiteY13" fmla="*/ 202024 h 1883347"/>
                <a:gd name="connsiteX14" fmla="*/ 4973541 w 5077377"/>
                <a:gd name="connsiteY14" fmla="*/ 814026 h 1883347"/>
                <a:gd name="connsiteX0" fmla="*/ 4973541 w 5077377"/>
                <a:gd name="connsiteY0" fmla="*/ 814026 h 1883347"/>
                <a:gd name="connsiteX1" fmla="*/ 4848225 w 5077377"/>
                <a:gd name="connsiteY1" fmla="*/ 1872046 h 1883347"/>
                <a:gd name="connsiteX2" fmla="*/ 2238375 w 5077377"/>
                <a:gd name="connsiteY2" fmla="*/ 1338646 h 1883347"/>
                <a:gd name="connsiteX3" fmla="*/ 1914525 w 5077377"/>
                <a:gd name="connsiteY3" fmla="*/ 1205296 h 1883347"/>
                <a:gd name="connsiteX4" fmla="*/ 200025 w 5077377"/>
                <a:gd name="connsiteY4" fmla="*/ 843346 h 1883347"/>
                <a:gd name="connsiteX5" fmla="*/ 323850 w 5077377"/>
                <a:gd name="connsiteY5" fmla="*/ 652846 h 1883347"/>
                <a:gd name="connsiteX6" fmla="*/ 0 w 5077377"/>
                <a:gd name="connsiteY6" fmla="*/ 605221 h 1883347"/>
                <a:gd name="connsiteX7" fmla="*/ 590550 w 5077377"/>
                <a:gd name="connsiteY7" fmla="*/ 386146 h 1883347"/>
                <a:gd name="connsiteX8" fmla="*/ 1495425 w 5077377"/>
                <a:gd name="connsiteY8" fmla="*/ 624271 h 1883347"/>
                <a:gd name="connsiteX9" fmla="*/ 2225620 w 5077377"/>
                <a:gd name="connsiteY9" fmla="*/ 513119 h 1883347"/>
                <a:gd name="connsiteX10" fmla="*/ 1659255 w 5077377"/>
                <a:gd name="connsiteY10" fmla="*/ 517177 h 1883347"/>
                <a:gd name="connsiteX11" fmla="*/ 1409783 w 5077377"/>
                <a:gd name="connsiteY11" fmla="*/ 165415 h 1883347"/>
                <a:gd name="connsiteX12" fmla="*/ 2345552 w 5077377"/>
                <a:gd name="connsiteY12" fmla="*/ 131373 h 1883347"/>
                <a:gd name="connsiteX13" fmla="*/ 3700421 w 5077377"/>
                <a:gd name="connsiteY13" fmla="*/ 202024 h 1883347"/>
                <a:gd name="connsiteX14" fmla="*/ 4973541 w 5077377"/>
                <a:gd name="connsiteY14" fmla="*/ 814026 h 1883347"/>
                <a:gd name="connsiteX0" fmla="*/ 4973541 w 5077377"/>
                <a:gd name="connsiteY0" fmla="*/ 814026 h 1883347"/>
                <a:gd name="connsiteX1" fmla="*/ 4848225 w 5077377"/>
                <a:gd name="connsiteY1" fmla="*/ 1872046 h 1883347"/>
                <a:gd name="connsiteX2" fmla="*/ 2238375 w 5077377"/>
                <a:gd name="connsiteY2" fmla="*/ 1338646 h 1883347"/>
                <a:gd name="connsiteX3" fmla="*/ 1914525 w 5077377"/>
                <a:gd name="connsiteY3" fmla="*/ 1205296 h 1883347"/>
                <a:gd name="connsiteX4" fmla="*/ 200025 w 5077377"/>
                <a:gd name="connsiteY4" fmla="*/ 843346 h 1883347"/>
                <a:gd name="connsiteX5" fmla="*/ 323850 w 5077377"/>
                <a:gd name="connsiteY5" fmla="*/ 652846 h 1883347"/>
                <a:gd name="connsiteX6" fmla="*/ 0 w 5077377"/>
                <a:gd name="connsiteY6" fmla="*/ 605221 h 1883347"/>
                <a:gd name="connsiteX7" fmla="*/ 590550 w 5077377"/>
                <a:gd name="connsiteY7" fmla="*/ 386146 h 1883347"/>
                <a:gd name="connsiteX8" fmla="*/ 1495425 w 5077377"/>
                <a:gd name="connsiteY8" fmla="*/ 624271 h 1883347"/>
                <a:gd name="connsiteX9" fmla="*/ 2241522 w 5077377"/>
                <a:gd name="connsiteY9" fmla="*/ 536973 h 1883347"/>
                <a:gd name="connsiteX10" fmla="*/ 1659255 w 5077377"/>
                <a:gd name="connsiteY10" fmla="*/ 517177 h 1883347"/>
                <a:gd name="connsiteX11" fmla="*/ 1409783 w 5077377"/>
                <a:gd name="connsiteY11" fmla="*/ 165415 h 1883347"/>
                <a:gd name="connsiteX12" fmla="*/ 2345552 w 5077377"/>
                <a:gd name="connsiteY12" fmla="*/ 131373 h 1883347"/>
                <a:gd name="connsiteX13" fmla="*/ 3700421 w 5077377"/>
                <a:gd name="connsiteY13" fmla="*/ 202024 h 1883347"/>
                <a:gd name="connsiteX14" fmla="*/ 4973541 w 5077377"/>
                <a:gd name="connsiteY14" fmla="*/ 814026 h 1883347"/>
                <a:gd name="connsiteX0" fmla="*/ 4973541 w 5077377"/>
                <a:gd name="connsiteY0" fmla="*/ 814026 h 1883347"/>
                <a:gd name="connsiteX1" fmla="*/ 4848225 w 5077377"/>
                <a:gd name="connsiteY1" fmla="*/ 1872046 h 1883347"/>
                <a:gd name="connsiteX2" fmla="*/ 2238375 w 5077377"/>
                <a:gd name="connsiteY2" fmla="*/ 1338646 h 1883347"/>
                <a:gd name="connsiteX3" fmla="*/ 1914525 w 5077377"/>
                <a:gd name="connsiteY3" fmla="*/ 1205296 h 1883347"/>
                <a:gd name="connsiteX4" fmla="*/ 200025 w 5077377"/>
                <a:gd name="connsiteY4" fmla="*/ 843346 h 1883347"/>
                <a:gd name="connsiteX5" fmla="*/ 323850 w 5077377"/>
                <a:gd name="connsiteY5" fmla="*/ 652846 h 1883347"/>
                <a:gd name="connsiteX6" fmla="*/ 0 w 5077377"/>
                <a:gd name="connsiteY6" fmla="*/ 605221 h 1883347"/>
                <a:gd name="connsiteX7" fmla="*/ 590550 w 5077377"/>
                <a:gd name="connsiteY7" fmla="*/ 386146 h 1883347"/>
                <a:gd name="connsiteX8" fmla="*/ 1495425 w 5077377"/>
                <a:gd name="connsiteY8" fmla="*/ 624271 h 1883347"/>
                <a:gd name="connsiteX9" fmla="*/ 2241522 w 5077377"/>
                <a:gd name="connsiteY9" fmla="*/ 536973 h 1883347"/>
                <a:gd name="connsiteX10" fmla="*/ 1659255 w 5077377"/>
                <a:gd name="connsiteY10" fmla="*/ 517177 h 1883347"/>
                <a:gd name="connsiteX11" fmla="*/ 1409783 w 5077377"/>
                <a:gd name="connsiteY11" fmla="*/ 165415 h 1883347"/>
                <a:gd name="connsiteX12" fmla="*/ 2345552 w 5077377"/>
                <a:gd name="connsiteY12" fmla="*/ 131373 h 1883347"/>
                <a:gd name="connsiteX13" fmla="*/ 3700421 w 5077377"/>
                <a:gd name="connsiteY13" fmla="*/ 202024 h 1883347"/>
                <a:gd name="connsiteX14" fmla="*/ 4973541 w 5077377"/>
                <a:gd name="connsiteY14" fmla="*/ 814026 h 1883347"/>
                <a:gd name="connsiteX0" fmla="*/ 4973541 w 5077377"/>
                <a:gd name="connsiteY0" fmla="*/ 814026 h 1883347"/>
                <a:gd name="connsiteX1" fmla="*/ 4848225 w 5077377"/>
                <a:gd name="connsiteY1" fmla="*/ 1872046 h 1883347"/>
                <a:gd name="connsiteX2" fmla="*/ 2238375 w 5077377"/>
                <a:gd name="connsiteY2" fmla="*/ 1338646 h 1883347"/>
                <a:gd name="connsiteX3" fmla="*/ 1914525 w 5077377"/>
                <a:gd name="connsiteY3" fmla="*/ 1205296 h 1883347"/>
                <a:gd name="connsiteX4" fmla="*/ 200025 w 5077377"/>
                <a:gd name="connsiteY4" fmla="*/ 843346 h 1883347"/>
                <a:gd name="connsiteX5" fmla="*/ 323850 w 5077377"/>
                <a:gd name="connsiteY5" fmla="*/ 652846 h 1883347"/>
                <a:gd name="connsiteX6" fmla="*/ 0 w 5077377"/>
                <a:gd name="connsiteY6" fmla="*/ 605221 h 1883347"/>
                <a:gd name="connsiteX7" fmla="*/ 590550 w 5077377"/>
                <a:gd name="connsiteY7" fmla="*/ 386146 h 1883347"/>
                <a:gd name="connsiteX8" fmla="*/ 1495425 w 5077377"/>
                <a:gd name="connsiteY8" fmla="*/ 624271 h 1883347"/>
                <a:gd name="connsiteX9" fmla="*/ 2241522 w 5077377"/>
                <a:gd name="connsiteY9" fmla="*/ 536973 h 1883347"/>
                <a:gd name="connsiteX10" fmla="*/ 1627450 w 5077377"/>
                <a:gd name="connsiteY10" fmla="*/ 485372 h 1883347"/>
                <a:gd name="connsiteX11" fmla="*/ 1409783 w 5077377"/>
                <a:gd name="connsiteY11" fmla="*/ 165415 h 1883347"/>
                <a:gd name="connsiteX12" fmla="*/ 2345552 w 5077377"/>
                <a:gd name="connsiteY12" fmla="*/ 131373 h 1883347"/>
                <a:gd name="connsiteX13" fmla="*/ 3700421 w 5077377"/>
                <a:gd name="connsiteY13" fmla="*/ 202024 h 1883347"/>
                <a:gd name="connsiteX14" fmla="*/ 4973541 w 5077377"/>
                <a:gd name="connsiteY14" fmla="*/ 814026 h 1883347"/>
                <a:gd name="connsiteX0" fmla="*/ 4973541 w 5077377"/>
                <a:gd name="connsiteY0" fmla="*/ 814026 h 1883347"/>
                <a:gd name="connsiteX1" fmla="*/ 4848225 w 5077377"/>
                <a:gd name="connsiteY1" fmla="*/ 1872046 h 1883347"/>
                <a:gd name="connsiteX2" fmla="*/ 2238375 w 5077377"/>
                <a:gd name="connsiteY2" fmla="*/ 1338646 h 1883347"/>
                <a:gd name="connsiteX3" fmla="*/ 1914525 w 5077377"/>
                <a:gd name="connsiteY3" fmla="*/ 1205296 h 1883347"/>
                <a:gd name="connsiteX4" fmla="*/ 200025 w 5077377"/>
                <a:gd name="connsiteY4" fmla="*/ 843346 h 1883347"/>
                <a:gd name="connsiteX5" fmla="*/ 323850 w 5077377"/>
                <a:gd name="connsiteY5" fmla="*/ 652846 h 1883347"/>
                <a:gd name="connsiteX6" fmla="*/ 0 w 5077377"/>
                <a:gd name="connsiteY6" fmla="*/ 605221 h 1883347"/>
                <a:gd name="connsiteX7" fmla="*/ 590550 w 5077377"/>
                <a:gd name="connsiteY7" fmla="*/ 386146 h 1883347"/>
                <a:gd name="connsiteX8" fmla="*/ 1495425 w 5077377"/>
                <a:gd name="connsiteY8" fmla="*/ 624271 h 1883347"/>
                <a:gd name="connsiteX9" fmla="*/ 2241522 w 5077377"/>
                <a:gd name="connsiteY9" fmla="*/ 536973 h 1883347"/>
                <a:gd name="connsiteX10" fmla="*/ 1627450 w 5077377"/>
                <a:gd name="connsiteY10" fmla="*/ 485372 h 1883347"/>
                <a:gd name="connsiteX11" fmla="*/ 1409783 w 5077377"/>
                <a:gd name="connsiteY11" fmla="*/ 165415 h 1883347"/>
                <a:gd name="connsiteX12" fmla="*/ 2345552 w 5077377"/>
                <a:gd name="connsiteY12" fmla="*/ 131373 h 1883347"/>
                <a:gd name="connsiteX13" fmla="*/ 3700421 w 5077377"/>
                <a:gd name="connsiteY13" fmla="*/ 202024 h 1883347"/>
                <a:gd name="connsiteX14" fmla="*/ 4973541 w 5077377"/>
                <a:gd name="connsiteY14" fmla="*/ 814026 h 1883347"/>
                <a:gd name="connsiteX0" fmla="*/ 4973541 w 5077377"/>
                <a:gd name="connsiteY0" fmla="*/ 814026 h 1883347"/>
                <a:gd name="connsiteX1" fmla="*/ 4848225 w 5077377"/>
                <a:gd name="connsiteY1" fmla="*/ 1872046 h 1883347"/>
                <a:gd name="connsiteX2" fmla="*/ 2238375 w 5077377"/>
                <a:gd name="connsiteY2" fmla="*/ 1338646 h 1883347"/>
                <a:gd name="connsiteX3" fmla="*/ 1914525 w 5077377"/>
                <a:gd name="connsiteY3" fmla="*/ 1205296 h 1883347"/>
                <a:gd name="connsiteX4" fmla="*/ 200025 w 5077377"/>
                <a:gd name="connsiteY4" fmla="*/ 843346 h 1883347"/>
                <a:gd name="connsiteX5" fmla="*/ 323850 w 5077377"/>
                <a:gd name="connsiteY5" fmla="*/ 652846 h 1883347"/>
                <a:gd name="connsiteX6" fmla="*/ 0 w 5077377"/>
                <a:gd name="connsiteY6" fmla="*/ 605221 h 1883347"/>
                <a:gd name="connsiteX7" fmla="*/ 590550 w 5077377"/>
                <a:gd name="connsiteY7" fmla="*/ 386146 h 1883347"/>
                <a:gd name="connsiteX8" fmla="*/ 1495425 w 5077377"/>
                <a:gd name="connsiteY8" fmla="*/ 624271 h 1883347"/>
                <a:gd name="connsiteX9" fmla="*/ 2241522 w 5077377"/>
                <a:gd name="connsiteY9" fmla="*/ 536973 h 1883347"/>
                <a:gd name="connsiteX10" fmla="*/ 1619499 w 5077377"/>
                <a:gd name="connsiteY10" fmla="*/ 513202 h 1883347"/>
                <a:gd name="connsiteX11" fmla="*/ 1409783 w 5077377"/>
                <a:gd name="connsiteY11" fmla="*/ 165415 h 1883347"/>
                <a:gd name="connsiteX12" fmla="*/ 2345552 w 5077377"/>
                <a:gd name="connsiteY12" fmla="*/ 131373 h 1883347"/>
                <a:gd name="connsiteX13" fmla="*/ 3700421 w 5077377"/>
                <a:gd name="connsiteY13" fmla="*/ 202024 h 1883347"/>
                <a:gd name="connsiteX14" fmla="*/ 4973541 w 5077377"/>
                <a:gd name="connsiteY14" fmla="*/ 814026 h 1883347"/>
                <a:gd name="connsiteX0" fmla="*/ 4973541 w 5077377"/>
                <a:gd name="connsiteY0" fmla="*/ 814026 h 1883347"/>
                <a:gd name="connsiteX1" fmla="*/ 4848225 w 5077377"/>
                <a:gd name="connsiteY1" fmla="*/ 1872046 h 1883347"/>
                <a:gd name="connsiteX2" fmla="*/ 2238375 w 5077377"/>
                <a:gd name="connsiteY2" fmla="*/ 1338646 h 1883347"/>
                <a:gd name="connsiteX3" fmla="*/ 1914525 w 5077377"/>
                <a:gd name="connsiteY3" fmla="*/ 1205296 h 1883347"/>
                <a:gd name="connsiteX4" fmla="*/ 200025 w 5077377"/>
                <a:gd name="connsiteY4" fmla="*/ 843346 h 1883347"/>
                <a:gd name="connsiteX5" fmla="*/ 323850 w 5077377"/>
                <a:gd name="connsiteY5" fmla="*/ 652846 h 1883347"/>
                <a:gd name="connsiteX6" fmla="*/ 0 w 5077377"/>
                <a:gd name="connsiteY6" fmla="*/ 605221 h 1883347"/>
                <a:gd name="connsiteX7" fmla="*/ 590550 w 5077377"/>
                <a:gd name="connsiteY7" fmla="*/ 386146 h 1883347"/>
                <a:gd name="connsiteX8" fmla="*/ 1495425 w 5077377"/>
                <a:gd name="connsiteY8" fmla="*/ 624271 h 1883347"/>
                <a:gd name="connsiteX9" fmla="*/ 2241522 w 5077377"/>
                <a:gd name="connsiteY9" fmla="*/ 536973 h 1883347"/>
                <a:gd name="connsiteX10" fmla="*/ 1619499 w 5077377"/>
                <a:gd name="connsiteY10" fmla="*/ 513202 h 1883347"/>
                <a:gd name="connsiteX11" fmla="*/ 1409783 w 5077377"/>
                <a:gd name="connsiteY11" fmla="*/ 165415 h 1883347"/>
                <a:gd name="connsiteX12" fmla="*/ 2345552 w 5077377"/>
                <a:gd name="connsiteY12" fmla="*/ 131373 h 1883347"/>
                <a:gd name="connsiteX13" fmla="*/ 3700421 w 5077377"/>
                <a:gd name="connsiteY13" fmla="*/ 202024 h 1883347"/>
                <a:gd name="connsiteX14" fmla="*/ 4973541 w 5077377"/>
                <a:gd name="connsiteY14" fmla="*/ 814026 h 1883347"/>
                <a:gd name="connsiteX0" fmla="*/ 4973541 w 5077377"/>
                <a:gd name="connsiteY0" fmla="*/ 814026 h 1883347"/>
                <a:gd name="connsiteX1" fmla="*/ 4848225 w 5077377"/>
                <a:gd name="connsiteY1" fmla="*/ 1872046 h 1883347"/>
                <a:gd name="connsiteX2" fmla="*/ 2238375 w 5077377"/>
                <a:gd name="connsiteY2" fmla="*/ 1338646 h 1883347"/>
                <a:gd name="connsiteX3" fmla="*/ 1914525 w 5077377"/>
                <a:gd name="connsiteY3" fmla="*/ 1205296 h 1883347"/>
                <a:gd name="connsiteX4" fmla="*/ 200025 w 5077377"/>
                <a:gd name="connsiteY4" fmla="*/ 843346 h 1883347"/>
                <a:gd name="connsiteX5" fmla="*/ 323850 w 5077377"/>
                <a:gd name="connsiteY5" fmla="*/ 652846 h 1883347"/>
                <a:gd name="connsiteX6" fmla="*/ 0 w 5077377"/>
                <a:gd name="connsiteY6" fmla="*/ 605221 h 1883347"/>
                <a:gd name="connsiteX7" fmla="*/ 590550 w 5077377"/>
                <a:gd name="connsiteY7" fmla="*/ 386146 h 1883347"/>
                <a:gd name="connsiteX8" fmla="*/ 1495425 w 5077377"/>
                <a:gd name="connsiteY8" fmla="*/ 624271 h 1883347"/>
                <a:gd name="connsiteX9" fmla="*/ 2205741 w 5077377"/>
                <a:gd name="connsiteY9" fmla="*/ 525046 h 1883347"/>
                <a:gd name="connsiteX10" fmla="*/ 1619499 w 5077377"/>
                <a:gd name="connsiteY10" fmla="*/ 513202 h 1883347"/>
                <a:gd name="connsiteX11" fmla="*/ 1409783 w 5077377"/>
                <a:gd name="connsiteY11" fmla="*/ 165415 h 1883347"/>
                <a:gd name="connsiteX12" fmla="*/ 2345552 w 5077377"/>
                <a:gd name="connsiteY12" fmla="*/ 131373 h 1883347"/>
                <a:gd name="connsiteX13" fmla="*/ 3700421 w 5077377"/>
                <a:gd name="connsiteY13" fmla="*/ 202024 h 1883347"/>
                <a:gd name="connsiteX14" fmla="*/ 4973541 w 5077377"/>
                <a:gd name="connsiteY14" fmla="*/ 814026 h 1883347"/>
                <a:gd name="connsiteX0" fmla="*/ 4973541 w 5077377"/>
                <a:gd name="connsiteY0" fmla="*/ 814026 h 1883347"/>
                <a:gd name="connsiteX1" fmla="*/ 4848225 w 5077377"/>
                <a:gd name="connsiteY1" fmla="*/ 1872046 h 1883347"/>
                <a:gd name="connsiteX2" fmla="*/ 2238375 w 5077377"/>
                <a:gd name="connsiteY2" fmla="*/ 1338646 h 1883347"/>
                <a:gd name="connsiteX3" fmla="*/ 1914525 w 5077377"/>
                <a:gd name="connsiteY3" fmla="*/ 1205296 h 1883347"/>
                <a:gd name="connsiteX4" fmla="*/ 200025 w 5077377"/>
                <a:gd name="connsiteY4" fmla="*/ 843346 h 1883347"/>
                <a:gd name="connsiteX5" fmla="*/ 323850 w 5077377"/>
                <a:gd name="connsiteY5" fmla="*/ 652846 h 1883347"/>
                <a:gd name="connsiteX6" fmla="*/ 0 w 5077377"/>
                <a:gd name="connsiteY6" fmla="*/ 605221 h 1883347"/>
                <a:gd name="connsiteX7" fmla="*/ 590550 w 5077377"/>
                <a:gd name="connsiteY7" fmla="*/ 386146 h 1883347"/>
                <a:gd name="connsiteX8" fmla="*/ 1495425 w 5077377"/>
                <a:gd name="connsiteY8" fmla="*/ 624271 h 1883347"/>
                <a:gd name="connsiteX9" fmla="*/ 2205741 w 5077377"/>
                <a:gd name="connsiteY9" fmla="*/ 525046 h 1883347"/>
                <a:gd name="connsiteX10" fmla="*/ 1619499 w 5077377"/>
                <a:gd name="connsiteY10" fmla="*/ 513202 h 1883347"/>
                <a:gd name="connsiteX11" fmla="*/ 1409783 w 5077377"/>
                <a:gd name="connsiteY11" fmla="*/ 165415 h 1883347"/>
                <a:gd name="connsiteX12" fmla="*/ 2345552 w 5077377"/>
                <a:gd name="connsiteY12" fmla="*/ 131373 h 1883347"/>
                <a:gd name="connsiteX13" fmla="*/ 3700421 w 5077377"/>
                <a:gd name="connsiteY13" fmla="*/ 202024 h 1883347"/>
                <a:gd name="connsiteX14" fmla="*/ 4973541 w 5077377"/>
                <a:gd name="connsiteY14" fmla="*/ 814026 h 1883347"/>
                <a:gd name="connsiteX0" fmla="*/ 4973541 w 5077377"/>
                <a:gd name="connsiteY0" fmla="*/ 814026 h 1883347"/>
                <a:gd name="connsiteX1" fmla="*/ 4848225 w 5077377"/>
                <a:gd name="connsiteY1" fmla="*/ 1872046 h 1883347"/>
                <a:gd name="connsiteX2" fmla="*/ 2238375 w 5077377"/>
                <a:gd name="connsiteY2" fmla="*/ 1338646 h 1883347"/>
                <a:gd name="connsiteX3" fmla="*/ 1914525 w 5077377"/>
                <a:gd name="connsiteY3" fmla="*/ 1205296 h 1883347"/>
                <a:gd name="connsiteX4" fmla="*/ 200025 w 5077377"/>
                <a:gd name="connsiteY4" fmla="*/ 843346 h 1883347"/>
                <a:gd name="connsiteX5" fmla="*/ 323850 w 5077377"/>
                <a:gd name="connsiteY5" fmla="*/ 652846 h 1883347"/>
                <a:gd name="connsiteX6" fmla="*/ 0 w 5077377"/>
                <a:gd name="connsiteY6" fmla="*/ 605221 h 1883347"/>
                <a:gd name="connsiteX7" fmla="*/ 590550 w 5077377"/>
                <a:gd name="connsiteY7" fmla="*/ 386146 h 1883347"/>
                <a:gd name="connsiteX8" fmla="*/ 1495425 w 5077377"/>
                <a:gd name="connsiteY8" fmla="*/ 624271 h 1883347"/>
                <a:gd name="connsiteX9" fmla="*/ 2205741 w 5077377"/>
                <a:gd name="connsiteY9" fmla="*/ 525046 h 1883347"/>
                <a:gd name="connsiteX10" fmla="*/ 1619499 w 5077377"/>
                <a:gd name="connsiteY10" fmla="*/ 513202 h 1883347"/>
                <a:gd name="connsiteX11" fmla="*/ 1409783 w 5077377"/>
                <a:gd name="connsiteY11" fmla="*/ 165415 h 1883347"/>
                <a:gd name="connsiteX12" fmla="*/ 2345552 w 5077377"/>
                <a:gd name="connsiteY12" fmla="*/ 131373 h 1883347"/>
                <a:gd name="connsiteX13" fmla="*/ 3700421 w 5077377"/>
                <a:gd name="connsiteY13" fmla="*/ 202024 h 1883347"/>
                <a:gd name="connsiteX14" fmla="*/ 4973541 w 5077377"/>
                <a:gd name="connsiteY14" fmla="*/ 814026 h 1883347"/>
                <a:gd name="connsiteX0" fmla="*/ 4973541 w 5077377"/>
                <a:gd name="connsiteY0" fmla="*/ 814026 h 1883347"/>
                <a:gd name="connsiteX1" fmla="*/ 4848225 w 5077377"/>
                <a:gd name="connsiteY1" fmla="*/ 1872046 h 1883347"/>
                <a:gd name="connsiteX2" fmla="*/ 2238375 w 5077377"/>
                <a:gd name="connsiteY2" fmla="*/ 1338646 h 1883347"/>
                <a:gd name="connsiteX3" fmla="*/ 1914525 w 5077377"/>
                <a:gd name="connsiteY3" fmla="*/ 1205296 h 1883347"/>
                <a:gd name="connsiteX4" fmla="*/ 200025 w 5077377"/>
                <a:gd name="connsiteY4" fmla="*/ 843346 h 1883347"/>
                <a:gd name="connsiteX5" fmla="*/ 323850 w 5077377"/>
                <a:gd name="connsiteY5" fmla="*/ 652846 h 1883347"/>
                <a:gd name="connsiteX6" fmla="*/ 0 w 5077377"/>
                <a:gd name="connsiteY6" fmla="*/ 605221 h 1883347"/>
                <a:gd name="connsiteX7" fmla="*/ 590550 w 5077377"/>
                <a:gd name="connsiteY7" fmla="*/ 386146 h 1883347"/>
                <a:gd name="connsiteX8" fmla="*/ 1495425 w 5077377"/>
                <a:gd name="connsiteY8" fmla="*/ 624271 h 1883347"/>
                <a:gd name="connsiteX9" fmla="*/ 2205741 w 5077377"/>
                <a:gd name="connsiteY9" fmla="*/ 525046 h 1883347"/>
                <a:gd name="connsiteX10" fmla="*/ 1619499 w 5077377"/>
                <a:gd name="connsiteY10" fmla="*/ 513202 h 1883347"/>
                <a:gd name="connsiteX11" fmla="*/ 1409783 w 5077377"/>
                <a:gd name="connsiteY11" fmla="*/ 165415 h 1883347"/>
                <a:gd name="connsiteX12" fmla="*/ 2345552 w 5077377"/>
                <a:gd name="connsiteY12" fmla="*/ 131373 h 1883347"/>
                <a:gd name="connsiteX13" fmla="*/ 3700421 w 5077377"/>
                <a:gd name="connsiteY13" fmla="*/ 202024 h 1883347"/>
                <a:gd name="connsiteX14" fmla="*/ 4973541 w 5077377"/>
                <a:gd name="connsiteY14" fmla="*/ 814026 h 1883347"/>
                <a:gd name="connsiteX0" fmla="*/ 4973541 w 5077377"/>
                <a:gd name="connsiteY0" fmla="*/ 814026 h 1883347"/>
                <a:gd name="connsiteX1" fmla="*/ 4848225 w 5077377"/>
                <a:gd name="connsiteY1" fmla="*/ 1872046 h 1883347"/>
                <a:gd name="connsiteX2" fmla="*/ 2238375 w 5077377"/>
                <a:gd name="connsiteY2" fmla="*/ 1338646 h 1883347"/>
                <a:gd name="connsiteX3" fmla="*/ 1914525 w 5077377"/>
                <a:gd name="connsiteY3" fmla="*/ 1205296 h 1883347"/>
                <a:gd name="connsiteX4" fmla="*/ 200025 w 5077377"/>
                <a:gd name="connsiteY4" fmla="*/ 843346 h 1883347"/>
                <a:gd name="connsiteX5" fmla="*/ 323850 w 5077377"/>
                <a:gd name="connsiteY5" fmla="*/ 652846 h 1883347"/>
                <a:gd name="connsiteX6" fmla="*/ 0 w 5077377"/>
                <a:gd name="connsiteY6" fmla="*/ 605221 h 1883347"/>
                <a:gd name="connsiteX7" fmla="*/ 590550 w 5077377"/>
                <a:gd name="connsiteY7" fmla="*/ 386146 h 1883347"/>
                <a:gd name="connsiteX8" fmla="*/ 1495425 w 5077377"/>
                <a:gd name="connsiteY8" fmla="*/ 624271 h 1883347"/>
                <a:gd name="connsiteX9" fmla="*/ 2205741 w 5077377"/>
                <a:gd name="connsiteY9" fmla="*/ 525046 h 1883347"/>
                <a:gd name="connsiteX10" fmla="*/ 1619499 w 5077377"/>
                <a:gd name="connsiteY10" fmla="*/ 513202 h 1883347"/>
                <a:gd name="connsiteX11" fmla="*/ 1409783 w 5077377"/>
                <a:gd name="connsiteY11" fmla="*/ 165415 h 1883347"/>
                <a:gd name="connsiteX12" fmla="*/ 2345552 w 5077377"/>
                <a:gd name="connsiteY12" fmla="*/ 131373 h 1883347"/>
                <a:gd name="connsiteX13" fmla="*/ 3700421 w 5077377"/>
                <a:gd name="connsiteY13" fmla="*/ 202024 h 1883347"/>
                <a:gd name="connsiteX14" fmla="*/ 4973541 w 5077377"/>
                <a:gd name="connsiteY14" fmla="*/ 814026 h 1883347"/>
                <a:gd name="connsiteX0" fmla="*/ 4973541 w 5077377"/>
                <a:gd name="connsiteY0" fmla="*/ 814026 h 1883347"/>
                <a:gd name="connsiteX1" fmla="*/ 4848225 w 5077377"/>
                <a:gd name="connsiteY1" fmla="*/ 1872046 h 1883347"/>
                <a:gd name="connsiteX2" fmla="*/ 2238375 w 5077377"/>
                <a:gd name="connsiteY2" fmla="*/ 1338646 h 1883347"/>
                <a:gd name="connsiteX3" fmla="*/ 1914525 w 5077377"/>
                <a:gd name="connsiteY3" fmla="*/ 1205296 h 1883347"/>
                <a:gd name="connsiteX4" fmla="*/ 200025 w 5077377"/>
                <a:gd name="connsiteY4" fmla="*/ 843346 h 1883347"/>
                <a:gd name="connsiteX5" fmla="*/ 323850 w 5077377"/>
                <a:gd name="connsiteY5" fmla="*/ 652846 h 1883347"/>
                <a:gd name="connsiteX6" fmla="*/ 0 w 5077377"/>
                <a:gd name="connsiteY6" fmla="*/ 605221 h 1883347"/>
                <a:gd name="connsiteX7" fmla="*/ 590550 w 5077377"/>
                <a:gd name="connsiteY7" fmla="*/ 386146 h 1883347"/>
                <a:gd name="connsiteX8" fmla="*/ 1495425 w 5077377"/>
                <a:gd name="connsiteY8" fmla="*/ 624271 h 1883347"/>
                <a:gd name="connsiteX9" fmla="*/ 2205741 w 5077377"/>
                <a:gd name="connsiteY9" fmla="*/ 525046 h 1883347"/>
                <a:gd name="connsiteX10" fmla="*/ 1619499 w 5077377"/>
                <a:gd name="connsiteY10" fmla="*/ 513202 h 1883347"/>
                <a:gd name="connsiteX11" fmla="*/ 1409783 w 5077377"/>
                <a:gd name="connsiteY11" fmla="*/ 165415 h 1883347"/>
                <a:gd name="connsiteX12" fmla="*/ 2345552 w 5077377"/>
                <a:gd name="connsiteY12" fmla="*/ 131373 h 1883347"/>
                <a:gd name="connsiteX13" fmla="*/ 3700421 w 5077377"/>
                <a:gd name="connsiteY13" fmla="*/ 202024 h 1883347"/>
                <a:gd name="connsiteX14" fmla="*/ 4973541 w 5077377"/>
                <a:gd name="connsiteY14" fmla="*/ 814026 h 1883347"/>
                <a:gd name="connsiteX0" fmla="*/ 4973541 w 5077377"/>
                <a:gd name="connsiteY0" fmla="*/ 814026 h 1883347"/>
                <a:gd name="connsiteX1" fmla="*/ 4848225 w 5077377"/>
                <a:gd name="connsiteY1" fmla="*/ 1872046 h 1883347"/>
                <a:gd name="connsiteX2" fmla="*/ 2238375 w 5077377"/>
                <a:gd name="connsiteY2" fmla="*/ 1338646 h 1883347"/>
                <a:gd name="connsiteX3" fmla="*/ 1914525 w 5077377"/>
                <a:gd name="connsiteY3" fmla="*/ 1205296 h 1883347"/>
                <a:gd name="connsiteX4" fmla="*/ 200025 w 5077377"/>
                <a:gd name="connsiteY4" fmla="*/ 843346 h 1883347"/>
                <a:gd name="connsiteX5" fmla="*/ 323850 w 5077377"/>
                <a:gd name="connsiteY5" fmla="*/ 652846 h 1883347"/>
                <a:gd name="connsiteX6" fmla="*/ 0 w 5077377"/>
                <a:gd name="connsiteY6" fmla="*/ 605221 h 1883347"/>
                <a:gd name="connsiteX7" fmla="*/ 590550 w 5077377"/>
                <a:gd name="connsiteY7" fmla="*/ 386146 h 1883347"/>
                <a:gd name="connsiteX8" fmla="*/ 1495425 w 5077377"/>
                <a:gd name="connsiteY8" fmla="*/ 624271 h 1883347"/>
                <a:gd name="connsiteX9" fmla="*/ 2205741 w 5077377"/>
                <a:gd name="connsiteY9" fmla="*/ 525046 h 1883347"/>
                <a:gd name="connsiteX10" fmla="*/ 1619499 w 5077377"/>
                <a:gd name="connsiteY10" fmla="*/ 493323 h 1883347"/>
                <a:gd name="connsiteX11" fmla="*/ 1409783 w 5077377"/>
                <a:gd name="connsiteY11" fmla="*/ 165415 h 1883347"/>
                <a:gd name="connsiteX12" fmla="*/ 2345552 w 5077377"/>
                <a:gd name="connsiteY12" fmla="*/ 131373 h 1883347"/>
                <a:gd name="connsiteX13" fmla="*/ 3700421 w 5077377"/>
                <a:gd name="connsiteY13" fmla="*/ 202024 h 1883347"/>
                <a:gd name="connsiteX14" fmla="*/ 4973541 w 5077377"/>
                <a:gd name="connsiteY14" fmla="*/ 814026 h 1883347"/>
                <a:gd name="connsiteX0" fmla="*/ 4973541 w 5077377"/>
                <a:gd name="connsiteY0" fmla="*/ 814026 h 1883347"/>
                <a:gd name="connsiteX1" fmla="*/ 4848225 w 5077377"/>
                <a:gd name="connsiteY1" fmla="*/ 1872046 h 1883347"/>
                <a:gd name="connsiteX2" fmla="*/ 2238375 w 5077377"/>
                <a:gd name="connsiteY2" fmla="*/ 1338646 h 1883347"/>
                <a:gd name="connsiteX3" fmla="*/ 1914525 w 5077377"/>
                <a:gd name="connsiteY3" fmla="*/ 1205296 h 1883347"/>
                <a:gd name="connsiteX4" fmla="*/ 200025 w 5077377"/>
                <a:gd name="connsiteY4" fmla="*/ 843346 h 1883347"/>
                <a:gd name="connsiteX5" fmla="*/ 323850 w 5077377"/>
                <a:gd name="connsiteY5" fmla="*/ 652846 h 1883347"/>
                <a:gd name="connsiteX6" fmla="*/ 0 w 5077377"/>
                <a:gd name="connsiteY6" fmla="*/ 605221 h 1883347"/>
                <a:gd name="connsiteX7" fmla="*/ 590550 w 5077377"/>
                <a:gd name="connsiteY7" fmla="*/ 386146 h 1883347"/>
                <a:gd name="connsiteX8" fmla="*/ 1495425 w 5077377"/>
                <a:gd name="connsiteY8" fmla="*/ 624271 h 1883347"/>
                <a:gd name="connsiteX9" fmla="*/ 2205741 w 5077377"/>
                <a:gd name="connsiteY9" fmla="*/ 525046 h 1883347"/>
                <a:gd name="connsiteX10" fmla="*/ 1619499 w 5077377"/>
                <a:gd name="connsiteY10" fmla="*/ 493323 h 1883347"/>
                <a:gd name="connsiteX11" fmla="*/ 1409783 w 5077377"/>
                <a:gd name="connsiteY11" fmla="*/ 165415 h 1883347"/>
                <a:gd name="connsiteX12" fmla="*/ 2345552 w 5077377"/>
                <a:gd name="connsiteY12" fmla="*/ 131373 h 1883347"/>
                <a:gd name="connsiteX13" fmla="*/ 3700421 w 5077377"/>
                <a:gd name="connsiteY13" fmla="*/ 202024 h 1883347"/>
                <a:gd name="connsiteX14" fmla="*/ 4973541 w 5077377"/>
                <a:gd name="connsiteY14" fmla="*/ 814026 h 1883347"/>
                <a:gd name="connsiteX0" fmla="*/ 4973541 w 5077377"/>
                <a:gd name="connsiteY0" fmla="*/ 814026 h 1883347"/>
                <a:gd name="connsiteX1" fmla="*/ 4848225 w 5077377"/>
                <a:gd name="connsiteY1" fmla="*/ 1872046 h 1883347"/>
                <a:gd name="connsiteX2" fmla="*/ 2238375 w 5077377"/>
                <a:gd name="connsiteY2" fmla="*/ 1338646 h 1883347"/>
                <a:gd name="connsiteX3" fmla="*/ 1914525 w 5077377"/>
                <a:gd name="connsiteY3" fmla="*/ 1205296 h 1883347"/>
                <a:gd name="connsiteX4" fmla="*/ 200025 w 5077377"/>
                <a:gd name="connsiteY4" fmla="*/ 843346 h 1883347"/>
                <a:gd name="connsiteX5" fmla="*/ 323850 w 5077377"/>
                <a:gd name="connsiteY5" fmla="*/ 652846 h 1883347"/>
                <a:gd name="connsiteX6" fmla="*/ 0 w 5077377"/>
                <a:gd name="connsiteY6" fmla="*/ 605221 h 1883347"/>
                <a:gd name="connsiteX7" fmla="*/ 590550 w 5077377"/>
                <a:gd name="connsiteY7" fmla="*/ 386146 h 1883347"/>
                <a:gd name="connsiteX8" fmla="*/ 1495425 w 5077377"/>
                <a:gd name="connsiteY8" fmla="*/ 624271 h 1883347"/>
                <a:gd name="connsiteX9" fmla="*/ 2205741 w 5077377"/>
                <a:gd name="connsiteY9" fmla="*/ 525046 h 1883347"/>
                <a:gd name="connsiteX10" fmla="*/ 1619499 w 5077377"/>
                <a:gd name="connsiteY10" fmla="*/ 493323 h 1883347"/>
                <a:gd name="connsiteX11" fmla="*/ 1409783 w 5077377"/>
                <a:gd name="connsiteY11" fmla="*/ 165415 h 1883347"/>
                <a:gd name="connsiteX12" fmla="*/ 2345552 w 5077377"/>
                <a:gd name="connsiteY12" fmla="*/ 131373 h 1883347"/>
                <a:gd name="connsiteX13" fmla="*/ 3700421 w 5077377"/>
                <a:gd name="connsiteY13" fmla="*/ 202024 h 1883347"/>
                <a:gd name="connsiteX14" fmla="*/ 4973541 w 5077377"/>
                <a:gd name="connsiteY14" fmla="*/ 814026 h 1883347"/>
                <a:gd name="connsiteX0" fmla="*/ 4973541 w 5077377"/>
                <a:gd name="connsiteY0" fmla="*/ 814026 h 1883347"/>
                <a:gd name="connsiteX1" fmla="*/ 4848225 w 5077377"/>
                <a:gd name="connsiteY1" fmla="*/ 1872046 h 1883347"/>
                <a:gd name="connsiteX2" fmla="*/ 2238375 w 5077377"/>
                <a:gd name="connsiteY2" fmla="*/ 1338646 h 1883347"/>
                <a:gd name="connsiteX3" fmla="*/ 1914525 w 5077377"/>
                <a:gd name="connsiteY3" fmla="*/ 1205296 h 1883347"/>
                <a:gd name="connsiteX4" fmla="*/ 200025 w 5077377"/>
                <a:gd name="connsiteY4" fmla="*/ 843346 h 1883347"/>
                <a:gd name="connsiteX5" fmla="*/ 323850 w 5077377"/>
                <a:gd name="connsiteY5" fmla="*/ 652846 h 1883347"/>
                <a:gd name="connsiteX6" fmla="*/ 0 w 5077377"/>
                <a:gd name="connsiteY6" fmla="*/ 605221 h 1883347"/>
                <a:gd name="connsiteX7" fmla="*/ 590550 w 5077377"/>
                <a:gd name="connsiteY7" fmla="*/ 386146 h 1883347"/>
                <a:gd name="connsiteX8" fmla="*/ 1495425 w 5077377"/>
                <a:gd name="connsiteY8" fmla="*/ 624271 h 1883347"/>
                <a:gd name="connsiteX9" fmla="*/ 2205741 w 5077377"/>
                <a:gd name="connsiteY9" fmla="*/ 525046 h 1883347"/>
                <a:gd name="connsiteX10" fmla="*/ 1619499 w 5077377"/>
                <a:gd name="connsiteY10" fmla="*/ 493323 h 1883347"/>
                <a:gd name="connsiteX11" fmla="*/ 1409783 w 5077377"/>
                <a:gd name="connsiteY11" fmla="*/ 165415 h 1883347"/>
                <a:gd name="connsiteX12" fmla="*/ 2345552 w 5077377"/>
                <a:gd name="connsiteY12" fmla="*/ 131373 h 1883347"/>
                <a:gd name="connsiteX13" fmla="*/ 3700421 w 5077377"/>
                <a:gd name="connsiteY13" fmla="*/ 202024 h 1883347"/>
                <a:gd name="connsiteX14" fmla="*/ 4973541 w 5077377"/>
                <a:gd name="connsiteY14" fmla="*/ 814026 h 1883347"/>
                <a:gd name="connsiteX0" fmla="*/ 4973541 w 5077377"/>
                <a:gd name="connsiteY0" fmla="*/ 814026 h 1883347"/>
                <a:gd name="connsiteX1" fmla="*/ 4848225 w 5077377"/>
                <a:gd name="connsiteY1" fmla="*/ 1872046 h 1883347"/>
                <a:gd name="connsiteX2" fmla="*/ 2238375 w 5077377"/>
                <a:gd name="connsiteY2" fmla="*/ 1338646 h 1883347"/>
                <a:gd name="connsiteX3" fmla="*/ 1914525 w 5077377"/>
                <a:gd name="connsiteY3" fmla="*/ 1205296 h 1883347"/>
                <a:gd name="connsiteX4" fmla="*/ 200025 w 5077377"/>
                <a:gd name="connsiteY4" fmla="*/ 843346 h 1883347"/>
                <a:gd name="connsiteX5" fmla="*/ 323850 w 5077377"/>
                <a:gd name="connsiteY5" fmla="*/ 652846 h 1883347"/>
                <a:gd name="connsiteX6" fmla="*/ 0 w 5077377"/>
                <a:gd name="connsiteY6" fmla="*/ 605221 h 1883347"/>
                <a:gd name="connsiteX7" fmla="*/ 590550 w 5077377"/>
                <a:gd name="connsiteY7" fmla="*/ 386146 h 1883347"/>
                <a:gd name="connsiteX8" fmla="*/ 1495425 w 5077377"/>
                <a:gd name="connsiteY8" fmla="*/ 624271 h 1883347"/>
                <a:gd name="connsiteX9" fmla="*/ 2205741 w 5077377"/>
                <a:gd name="connsiteY9" fmla="*/ 525046 h 1883347"/>
                <a:gd name="connsiteX10" fmla="*/ 1619499 w 5077377"/>
                <a:gd name="connsiteY10" fmla="*/ 493323 h 1883347"/>
                <a:gd name="connsiteX11" fmla="*/ 1409783 w 5077377"/>
                <a:gd name="connsiteY11" fmla="*/ 165415 h 1883347"/>
                <a:gd name="connsiteX12" fmla="*/ 2345552 w 5077377"/>
                <a:gd name="connsiteY12" fmla="*/ 131373 h 1883347"/>
                <a:gd name="connsiteX13" fmla="*/ 3700421 w 5077377"/>
                <a:gd name="connsiteY13" fmla="*/ 202024 h 1883347"/>
                <a:gd name="connsiteX14" fmla="*/ 4973541 w 5077377"/>
                <a:gd name="connsiteY14" fmla="*/ 814026 h 1883347"/>
                <a:gd name="connsiteX0" fmla="*/ 4973541 w 5077377"/>
                <a:gd name="connsiteY0" fmla="*/ 814026 h 1883347"/>
                <a:gd name="connsiteX1" fmla="*/ 4848225 w 5077377"/>
                <a:gd name="connsiteY1" fmla="*/ 1872046 h 1883347"/>
                <a:gd name="connsiteX2" fmla="*/ 2238375 w 5077377"/>
                <a:gd name="connsiteY2" fmla="*/ 1338646 h 1883347"/>
                <a:gd name="connsiteX3" fmla="*/ 1914525 w 5077377"/>
                <a:gd name="connsiteY3" fmla="*/ 1205296 h 1883347"/>
                <a:gd name="connsiteX4" fmla="*/ 200025 w 5077377"/>
                <a:gd name="connsiteY4" fmla="*/ 843346 h 1883347"/>
                <a:gd name="connsiteX5" fmla="*/ 323850 w 5077377"/>
                <a:gd name="connsiteY5" fmla="*/ 652846 h 1883347"/>
                <a:gd name="connsiteX6" fmla="*/ 0 w 5077377"/>
                <a:gd name="connsiteY6" fmla="*/ 605221 h 1883347"/>
                <a:gd name="connsiteX7" fmla="*/ 590550 w 5077377"/>
                <a:gd name="connsiteY7" fmla="*/ 386146 h 1883347"/>
                <a:gd name="connsiteX8" fmla="*/ 1495425 w 5077377"/>
                <a:gd name="connsiteY8" fmla="*/ 624271 h 1883347"/>
                <a:gd name="connsiteX9" fmla="*/ 2205741 w 5077377"/>
                <a:gd name="connsiteY9" fmla="*/ 525046 h 1883347"/>
                <a:gd name="connsiteX10" fmla="*/ 1619499 w 5077377"/>
                <a:gd name="connsiteY10" fmla="*/ 493323 h 1883347"/>
                <a:gd name="connsiteX11" fmla="*/ 1409783 w 5077377"/>
                <a:gd name="connsiteY11" fmla="*/ 165415 h 1883347"/>
                <a:gd name="connsiteX12" fmla="*/ 2345552 w 5077377"/>
                <a:gd name="connsiteY12" fmla="*/ 131373 h 1883347"/>
                <a:gd name="connsiteX13" fmla="*/ 3700421 w 5077377"/>
                <a:gd name="connsiteY13" fmla="*/ 202024 h 1883347"/>
                <a:gd name="connsiteX14" fmla="*/ 4973541 w 5077377"/>
                <a:gd name="connsiteY14" fmla="*/ 814026 h 1883347"/>
                <a:gd name="connsiteX0" fmla="*/ 4973541 w 5077377"/>
                <a:gd name="connsiteY0" fmla="*/ 814026 h 1883347"/>
                <a:gd name="connsiteX1" fmla="*/ 4848225 w 5077377"/>
                <a:gd name="connsiteY1" fmla="*/ 1872046 h 1883347"/>
                <a:gd name="connsiteX2" fmla="*/ 2238375 w 5077377"/>
                <a:gd name="connsiteY2" fmla="*/ 1338646 h 1883347"/>
                <a:gd name="connsiteX3" fmla="*/ 1914525 w 5077377"/>
                <a:gd name="connsiteY3" fmla="*/ 1205296 h 1883347"/>
                <a:gd name="connsiteX4" fmla="*/ 200025 w 5077377"/>
                <a:gd name="connsiteY4" fmla="*/ 843346 h 1883347"/>
                <a:gd name="connsiteX5" fmla="*/ 323850 w 5077377"/>
                <a:gd name="connsiteY5" fmla="*/ 652846 h 1883347"/>
                <a:gd name="connsiteX6" fmla="*/ 0 w 5077377"/>
                <a:gd name="connsiteY6" fmla="*/ 605221 h 1883347"/>
                <a:gd name="connsiteX7" fmla="*/ 590550 w 5077377"/>
                <a:gd name="connsiteY7" fmla="*/ 386146 h 1883347"/>
                <a:gd name="connsiteX8" fmla="*/ 1495425 w 5077377"/>
                <a:gd name="connsiteY8" fmla="*/ 624271 h 1883347"/>
                <a:gd name="connsiteX9" fmla="*/ 2205741 w 5077377"/>
                <a:gd name="connsiteY9" fmla="*/ 525046 h 1883347"/>
                <a:gd name="connsiteX10" fmla="*/ 1619499 w 5077377"/>
                <a:gd name="connsiteY10" fmla="*/ 493323 h 1883347"/>
                <a:gd name="connsiteX11" fmla="*/ 1409783 w 5077377"/>
                <a:gd name="connsiteY11" fmla="*/ 165415 h 1883347"/>
                <a:gd name="connsiteX12" fmla="*/ 2345552 w 5077377"/>
                <a:gd name="connsiteY12" fmla="*/ 131373 h 1883347"/>
                <a:gd name="connsiteX13" fmla="*/ 3700421 w 5077377"/>
                <a:gd name="connsiteY13" fmla="*/ 202024 h 1883347"/>
                <a:gd name="connsiteX14" fmla="*/ 4973541 w 5077377"/>
                <a:gd name="connsiteY14" fmla="*/ 814026 h 1883347"/>
                <a:gd name="connsiteX0" fmla="*/ 4973541 w 5077377"/>
                <a:gd name="connsiteY0" fmla="*/ 814026 h 1883347"/>
                <a:gd name="connsiteX1" fmla="*/ 4848225 w 5077377"/>
                <a:gd name="connsiteY1" fmla="*/ 1872046 h 1883347"/>
                <a:gd name="connsiteX2" fmla="*/ 2238375 w 5077377"/>
                <a:gd name="connsiteY2" fmla="*/ 1338646 h 1883347"/>
                <a:gd name="connsiteX3" fmla="*/ 1914525 w 5077377"/>
                <a:gd name="connsiteY3" fmla="*/ 1205296 h 1883347"/>
                <a:gd name="connsiteX4" fmla="*/ 200025 w 5077377"/>
                <a:gd name="connsiteY4" fmla="*/ 843346 h 1883347"/>
                <a:gd name="connsiteX5" fmla="*/ 323850 w 5077377"/>
                <a:gd name="connsiteY5" fmla="*/ 652846 h 1883347"/>
                <a:gd name="connsiteX6" fmla="*/ 0 w 5077377"/>
                <a:gd name="connsiteY6" fmla="*/ 605221 h 1883347"/>
                <a:gd name="connsiteX7" fmla="*/ 590550 w 5077377"/>
                <a:gd name="connsiteY7" fmla="*/ 386146 h 1883347"/>
                <a:gd name="connsiteX8" fmla="*/ 1495425 w 5077377"/>
                <a:gd name="connsiteY8" fmla="*/ 624271 h 1883347"/>
                <a:gd name="connsiteX9" fmla="*/ 2205741 w 5077377"/>
                <a:gd name="connsiteY9" fmla="*/ 525046 h 1883347"/>
                <a:gd name="connsiteX10" fmla="*/ 1619499 w 5077377"/>
                <a:gd name="connsiteY10" fmla="*/ 493323 h 1883347"/>
                <a:gd name="connsiteX11" fmla="*/ 1409783 w 5077377"/>
                <a:gd name="connsiteY11" fmla="*/ 165415 h 1883347"/>
                <a:gd name="connsiteX12" fmla="*/ 2345552 w 5077377"/>
                <a:gd name="connsiteY12" fmla="*/ 131373 h 1883347"/>
                <a:gd name="connsiteX13" fmla="*/ 3700421 w 5077377"/>
                <a:gd name="connsiteY13" fmla="*/ 202024 h 1883347"/>
                <a:gd name="connsiteX14" fmla="*/ 4973541 w 5077377"/>
                <a:gd name="connsiteY14" fmla="*/ 814026 h 1883347"/>
                <a:gd name="connsiteX0" fmla="*/ 4973541 w 5077377"/>
                <a:gd name="connsiteY0" fmla="*/ 814026 h 1883347"/>
                <a:gd name="connsiteX1" fmla="*/ 4848225 w 5077377"/>
                <a:gd name="connsiteY1" fmla="*/ 1872046 h 1883347"/>
                <a:gd name="connsiteX2" fmla="*/ 2238375 w 5077377"/>
                <a:gd name="connsiteY2" fmla="*/ 1338646 h 1883347"/>
                <a:gd name="connsiteX3" fmla="*/ 1914525 w 5077377"/>
                <a:gd name="connsiteY3" fmla="*/ 1205296 h 1883347"/>
                <a:gd name="connsiteX4" fmla="*/ 200025 w 5077377"/>
                <a:gd name="connsiteY4" fmla="*/ 843346 h 1883347"/>
                <a:gd name="connsiteX5" fmla="*/ 323850 w 5077377"/>
                <a:gd name="connsiteY5" fmla="*/ 652846 h 1883347"/>
                <a:gd name="connsiteX6" fmla="*/ 0 w 5077377"/>
                <a:gd name="connsiteY6" fmla="*/ 605221 h 1883347"/>
                <a:gd name="connsiteX7" fmla="*/ 590550 w 5077377"/>
                <a:gd name="connsiteY7" fmla="*/ 386146 h 1883347"/>
                <a:gd name="connsiteX8" fmla="*/ 1495425 w 5077377"/>
                <a:gd name="connsiteY8" fmla="*/ 624271 h 1883347"/>
                <a:gd name="connsiteX9" fmla="*/ 2205741 w 5077377"/>
                <a:gd name="connsiteY9" fmla="*/ 525046 h 1883347"/>
                <a:gd name="connsiteX10" fmla="*/ 1619499 w 5077377"/>
                <a:gd name="connsiteY10" fmla="*/ 493323 h 1883347"/>
                <a:gd name="connsiteX11" fmla="*/ 1409783 w 5077377"/>
                <a:gd name="connsiteY11" fmla="*/ 165415 h 1883347"/>
                <a:gd name="connsiteX12" fmla="*/ 2345552 w 5077377"/>
                <a:gd name="connsiteY12" fmla="*/ 131373 h 1883347"/>
                <a:gd name="connsiteX13" fmla="*/ 3700421 w 5077377"/>
                <a:gd name="connsiteY13" fmla="*/ 202024 h 1883347"/>
                <a:gd name="connsiteX14" fmla="*/ 4973541 w 5077377"/>
                <a:gd name="connsiteY14" fmla="*/ 814026 h 1883347"/>
                <a:gd name="connsiteX0" fmla="*/ 4977516 w 5081352"/>
                <a:gd name="connsiteY0" fmla="*/ 814026 h 1883347"/>
                <a:gd name="connsiteX1" fmla="*/ 4852200 w 5081352"/>
                <a:gd name="connsiteY1" fmla="*/ 1872046 h 1883347"/>
                <a:gd name="connsiteX2" fmla="*/ 2242350 w 5081352"/>
                <a:gd name="connsiteY2" fmla="*/ 1338646 h 1883347"/>
                <a:gd name="connsiteX3" fmla="*/ 1918500 w 5081352"/>
                <a:gd name="connsiteY3" fmla="*/ 1205296 h 1883347"/>
                <a:gd name="connsiteX4" fmla="*/ 204000 w 5081352"/>
                <a:gd name="connsiteY4" fmla="*/ 843346 h 1883347"/>
                <a:gd name="connsiteX5" fmla="*/ 327825 w 5081352"/>
                <a:gd name="connsiteY5" fmla="*/ 652846 h 1883347"/>
                <a:gd name="connsiteX6" fmla="*/ 0 w 5081352"/>
                <a:gd name="connsiteY6" fmla="*/ 585343 h 1883347"/>
                <a:gd name="connsiteX7" fmla="*/ 594525 w 5081352"/>
                <a:gd name="connsiteY7" fmla="*/ 386146 h 1883347"/>
                <a:gd name="connsiteX8" fmla="*/ 1499400 w 5081352"/>
                <a:gd name="connsiteY8" fmla="*/ 624271 h 1883347"/>
                <a:gd name="connsiteX9" fmla="*/ 2209716 w 5081352"/>
                <a:gd name="connsiteY9" fmla="*/ 525046 h 1883347"/>
                <a:gd name="connsiteX10" fmla="*/ 1623474 w 5081352"/>
                <a:gd name="connsiteY10" fmla="*/ 493323 h 1883347"/>
                <a:gd name="connsiteX11" fmla="*/ 1413758 w 5081352"/>
                <a:gd name="connsiteY11" fmla="*/ 165415 h 1883347"/>
                <a:gd name="connsiteX12" fmla="*/ 2349527 w 5081352"/>
                <a:gd name="connsiteY12" fmla="*/ 131373 h 1883347"/>
                <a:gd name="connsiteX13" fmla="*/ 3704396 w 5081352"/>
                <a:gd name="connsiteY13" fmla="*/ 202024 h 1883347"/>
                <a:gd name="connsiteX14" fmla="*/ 4977516 w 5081352"/>
                <a:gd name="connsiteY14" fmla="*/ 814026 h 1883347"/>
                <a:gd name="connsiteX0" fmla="*/ 4979534 w 5083370"/>
                <a:gd name="connsiteY0" fmla="*/ 814026 h 1883347"/>
                <a:gd name="connsiteX1" fmla="*/ 4854218 w 5083370"/>
                <a:gd name="connsiteY1" fmla="*/ 1872046 h 1883347"/>
                <a:gd name="connsiteX2" fmla="*/ 2244368 w 5083370"/>
                <a:gd name="connsiteY2" fmla="*/ 1338646 h 1883347"/>
                <a:gd name="connsiteX3" fmla="*/ 1920518 w 5083370"/>
                <a:gd name="connsiteY3" fmla="*/ 1205296 h 1883347"/>
                <a:gd name="connsiteX4" fmla="*/ 206018 w 5083370"/>
                <a:gd name="connsiteY4" fmla="*/ 843346 h 1883347"/>
                <a:gd name="connsiteX5" fmla="*/ 329843 w 5083370"/>
                <a:gd name="connsiteY5" fmla="*/ 652846 h 1883347"/>
                <a:gd name="connsiteX6" fmla="*/ 2018 w 5083370"/>
                <a:gd name="connsiteY6" fmla="*/ 585343 h 1883347"/>
                <a:gd name="connsiteX7" fmla="*/ 596543 w 5083370"/>
                <a:gd name="connsiteY7" fmla="*/ 386146 h 1883347"/>
                <a:gd name="connsiteX8" fmla="*/ 1501418 w 5083370"/>
                <a:gd name="connsiteY8" fmla="*/ 624271 h 1883347"/>
                <a:gd name="connsiteX9" fmla="*/ 2211734 w 5083370"/>
                <a:gd name="connsiteY9" fmla="*/ 525046 h 1883347"/>
                <a:gd name="connsiteX10" fmla="*/ 1625492 w 5083370"/>
                <a:gd name="connsiteY10" fmla="*/ 493323 h 1883347"/>
                <a:gd name="connsiteX11" fmla="*/ 1415776 w 5083370"/>
                <a:gd name="connsiteY11" fmla="*/ 165415 h 1883347"/>
                <a:gd name="connsiteX12" fmla="*/ 2351545 w 5083370"/>
                <a:gd name="connsiteY12" fmla="*/ 131373 h 1883347"/>
                <a:gd name="connsiteX13" fmla="*/ 3706414 w 5083370"/>
                <a:gd name="connsiteY13" fmla="*/ 202024 h 1883347"/>
                <a:gd name="connsiteX14" fmla="*/ 4979534 w 5083370"/>
                <a:gd name="connsiteY14" fmla="*/ 814026 h 1883347"/>
                <a:gd name="connsiteX0" fmla="*/ 4979534 w 5083370"/>
                <a:gd name="connsiteY0" fmla="*/ 814026 h 1883347"/>
                <a:gd name="connsiteX1" fmla="*/ 4854218 w 5083370"/>
                <a:gd name="connsiteY1" fmla="*/ 1872046 h 1883347"/>
                <a:gd name="connsiteX2" fmla="*/ 2244368 w 5083370"/>
                <a:gd name="connsiteY2" fmla="*/ 1338646 h 1883347"/>
                <a:gd name="connsiteX3" fmla="*/ 1920518 w 5083370"/>
                <a:gd name="connsiteY3" fmla="*/ 1205296 h 1883347"/>
                <a:gd name="connsiteX4" fmla="*/ 206018 w 5083370"/>
                <a:gd name="connsiteY4" fmla="*/ 843346 h 1883347"/>
                <a:gd name="connsiteX5" fmla="*/ 329843 w 5083370"/>
                <a:gd name="connsiteY5" fmla="*/ 652846 h 1883347"/>
                <a:gd name="connsiteX6" fmla="*/ 2018 w 5083370"/>
                <a:gd name="connsiteY6" fmla="*/ 585343 h 1883347"/>
                <a:gd name="connsiteX7" fmla="*/ 596543 w 5083370"/>
                <a:gd name="connsiteY7" fmla="*/ 386146 h 1883347"/>
                <a:gd name="connsiteX8" fmla="*/ 1501418 w 5083370"/>
                <a:gd name="connsiteY8" fmla="*/ 624271 h 1883347"/>
                <a:gd name="connsiteX9" fmla="*/ 2211734 w 5083370"/>
                <a:gd name="connsiteY9" fmla="*/ 525046 h 1883347"/>
                <a:gd name="connsiteX10" fmla="*/ 1625492 w 5083370"/>
                <a:gd name="connsiteY10" fmla="*/ 493323 h 1883347"/>
                <a:gd name="connsiteX11" fmla="*/ 1415776 w 5083370"/>
                <a:gd name="connsiteY11" fmla="*/ 165415 h 1883347"/>
                <a:gd name="connsiteX12" fmla="*/ 2351545 w 5083370"/>
                <a:gd name="connsiteY12" fmla="*/ 131373 h 1883347"/>
                <a:gd name="connsiteX13" fmla="*/ 3706414 w 5083370"/>
                <a:gd name="connsiteY13" fmla="*/ 202024 h 1883347"/>
                <a:gd name="connsiteX14" fmla="*/ 4979534 w 5083370"/>
                <a:gd name="connsiteY14" fmla="*/ 814026 h 1883347"/>
                <a:gd name="connsiteX0" fmla="*/ 4979534 w 5083370"/>
                <a:gd name="connsiteY0" fmla="*/ 814026 h 1883347"/>
                <a:gd name="connsiteX1" fmla="*/ 4854218 w 5083370"/>
                <a:gd name="connsiteY1" fmla="*/ 1872046 h 1883347"/>
                <a:gd name="connsiteX2" fmla="*/ 2244368 w 5083370"/>
                <a:gd name="connsiteY2" fmla="*/ 1338646 h 1883347"/>
                <a:gd name="connsiteX3" fmla="*/ 1920518 w 5083370"/>
                <a:gd name="connsiteY3" fmla="*/ 1205296 h 1883347"/>
                <a:gd name="connsiteX4" fmla="*/ 170237 w 5083370"/>
                <a:gd name="connsiteY4" fmla="*/ 835395 h 1883347"/>
                <a:gd name="connsiteX5" fmla="*/ 329843 w 5083370"/>
                <a:gd name="connsiteY5" fmla="*/ 652846 h 1883347"/>
                <a:gd name="connsiteX6" fmla="*/ 2018 w 5083370"/>
                <a:gd name="connsiteY6" fmla="*/ 585343 h 1883347"/>
                <a:gd name="connsiteX7" fmla="*/ 596543 w 5083370"/>
                <a:gd name="connsiteY7" fmla="*/ 386146 h 1883347"/>
                <a:gd name="connsiteX8" fmla="*/ 1501418 w 5083370"/>
                <a:gd name="connsiteY8" fmla="*/ 624271 h 1883347"/>
                <a:gd name="connsiteX9" fmla="*/ 2211734 w 5083370"/>
                <a:gd name="connsiteY9" fmla="*/ 525046 h 1883347"/>
                <a:gd name="connsiteX10" fmla="*/ 1625492 w 5083370"/>
                <a:gd name="connsiteY10" fmla="*/ 493323 h 1883347"/>
                <a:gd name="connsiteX11" fmla="*/ 1415776 w 5083370"/>
                <a:gd name="connsiteY11" fmla="*/ 165415 h 1883347"/>
                <a:gd name="connsiteX12" fmla="*/ 2351545 w 5083370"/>
                <a:gd name="connsiteY12" fmla="*/ 131373 h 1883347"/>
                <a:gd name="connsiteX13" fmla="*/ 3706414 w 5083370"/>
                <a:gd name="connsiteY13" fmla="*/ 202024 h 1883347"/>
                <a:gd name="connsiteX14" fmla="*/ 4979534 w 5083370"/>
                <a:gd name="connsiteY14" fmla="*/ 814026 h 1883347"/>
                <a:gd name="connsiteX0" fmla="*/ 4979534 w 5083370"/>
                <a:gd name="connsiteY0" fmla="*/ 814026 h 1883347"/>
                <a:gd name="connsiteX1" fmla="*/ 4854218 w 5083370"/>
                <a:gd name="connsiteY1" fmla="*/ 1872046 h 1883347"/>
                <a:gd name="connsiteX2" fmla="*/ 2244368 w 5083370"/>
                <a:gd name="connsiteY2" fmla="*/ 1338646 h 1883347"/>
                <a:gd name="connsiteX3" fmla="*/ 1920518 w 5083370"/>
                <a:gd name="connsiteY3" fmla="*/ 1205296 h 1883347"/>
                <a:gd name="connsiteX4" fmla="*/ 170237 w 5083370"/>
                <a:gd name="connsiteY4" fmla="*/ 835395 h 1883347"/>
                <a:gd name="connsiteX5" fmla="*/ 329843 w 5083370"/>
                <a:gd name="connsiteY5" fmla="*/ 652846 h 1883347"/>
                <a:gd name="connsiteX6" fmla="*/ 2018 w 5083370"/>
                <a:gd name="connsiteY6" fmla="*/ 585343 h 1883347"/>
                <a:gd name="connsiteX7" fmla="*/ 596543 w 5083370"/>
                <a:gd name="connsiteY7" fmla="*/ 386146 h 1883347"/>
                <a:gd name="connsiteX8" fmla="*/ 1501418 w 5083370"/>
                <a:gd name="connsiteY8" fmla="*/ 624271 h 1883347"/>
                <a:gd name="connsiteX9" fmla="*/ 2211734 w 5083370"/>
                <a:gd name="connsiteY9" fmla="*/ 525046 h 1883347"/>
                <a:gd name="connsiteX10" fmla="*/ 1625492 w 5083370"/>
                <a:gd name="connsiteY10" fmla="*/ 493323 h 1883347"/>
                <a:gd name="connsiteX11" fmla="*/ 1415776 w 5083370"/>
                <a:gd name="connsiteY11" fmla="*/ 165415 h 1883347"/>
                <a:gd name="connsiteX12" fmla="*/ 2351545 w 5083370"/>
                <a:gd name="connsiteY12" fmla="*/ 131373 h 1883347"/>
                <a:gd name="connsiteX13" fmla="*/ 3706414 w 5083370"/>
                <a:gd name="connsiteY13" fmla="*/ 202024 h 1883347"/>
                <a:gd name="connsiteX14" fmla="*/ 4979534 w 5083370"/>
                <a:gd name="connsiteY14" fmla="*/ 814026 h 1883347"/>
                <a:gd name="connsiteX0" fmla="*/ 4979534 w 5083370"/>
                <a:gd name="connsiteY0" fmla="*/ 814026 h 1883347"/>
                <a:gd name="connsiteX1" fmla="*/ 4854218 w 5083370"/>
                <a:gd name="connsiteY1" fmla="*/ 1872046 h 1883347"/>
                <a:gd name="connsiteX2" fmla="*/ 2244368 w 5083370"/>
                <a:gd name="connsiteY2" fmla="*/ 1338646 h 1883347"/>
                <a:gd name="connsiteX3" fmla="*/ 1920518 w 5083370"/>
                <a:gd name="connsiteY3" fmla="*/ 1205296 h 1883347"/>
                <a:gd name="connsiteX4" fmla="*/ 225897 w 5083370"/>
                <a:gd name="connsiteY4" fmla="*/ 879127 h 1883347"/>
                <a:gd name="connsiteX5" fmla="*/ 329843 w 5083370"/>
                <a:gd name="connsiteY5" fmla="*/ 652846 h 1883347"/>
                <a:gd name="connsiteX6" fmla="*/ 2018 w 5083370"/>
                <a:gd name="connsiteY6" fmla="*/ 585343 h 1883347"/>
                <a:gd name="connsiteX7" fmla="*/ 596543 w 5083370"/>
                <a:gd name="connsiteY7" fmla="*/ 386146 h 1883347"/>
                <a:gd name="connsiteX8" fmla="*/ 1501418 w 5083370"/>
                <a:gd name="connsiteY8" fmla="*/ 624271 h 1883347"/>
                <a:gd name="connsiteX9" fmla="*/ 2211734 w 5083370"/>
                <a:gd name="connsiteY9" fmla="*/ 525046 h 1883347"/>
                <a:gd name="connsiteX10" fmla="*/ 1625492 w 5083370"/>
                <a:gd name="connsiteY10" fmla="*/ 493323 h 1883347"/>
                <a:gd name="connsiteX11" fmla="*/ 1415776 w 5083370"/>
                <a:gd name="connsiteY11" fmla="*/ 165415 h 1883347"/>
                <a:gd name="connsiteX12" fmla="*/ 2351545 w 5083370"/>
                <a:gd name="connsiteY12" fmla="*/ 131373 h 1883347"/>
                <a:gd name="connsiteX13" fmla="*/ 3706414 w 5083370"/>
                <a:gd name="connsiteY13" fmla="*/ 202024 h 1883347"/>
                <a:gd name="connsiteX14" fmla="*/ 4979534 w 5083370"/>
                <a:gd name="connsiteY14" fmla="*/ 814026 h 1883347"/>
                <a:gd name="connsiteX0" fmla="*/ 4979534 w 5083370"/>
                <a:gd name="connsiteY0" fmla="*/ 814026 h 1883347"/>
                <a:gd name="connsiteX1" fmla="*/ 4854218 w 5083370"/>
                <a:gd name="connsiteY1" fmla="*/ 1872046 h 1883347"/>
                <a:gd name="connsiteX2" fmla="*/ 2244368 w 5083370"/>
                <a:gd name="connsiteY2" fmla="*/ 1338646 h 1883347"/>
                <a:gd name="connsiteX3" fmla="*/ 1920518 w 5083370"/>
                <a:gd name="connsiteY3" fmla="*/ 1205296 h 1883347"/>
                <a:gd name="connsiteX4" fmla="*/ 225897 w 5083370"/>
                <a:gd name="connsiteY4" fmla="*/ 879127 h 1883347"/>
                <a:gd name="connsiteX5" fmla="*/ 329843 w 5083370"/>
                <a:gd name="connsiteY5" fmla="*/ 652846 h 1883347"/>
                <a:gd name="connsiteX6" fmla="*/ 2018 w 5083370"/>
                <a:gd name="connsiteY6" fmla="*/ 585343 h 1883347"/>
                <a:gd name="connsiteX7" fmla="*/ 596543 w 5083370"/>
                <a:gd name="connsiteY7" fmla="*/ 386146 h 1883347"/>
                <a:gd name="connsiteX8" fmla="*/ 1501418 w 5083370"/>
                <a:gd name="connsiteY8" fmla="*/ 624271 h 1883347"/>
                <a:gd name="connsiteX9" fmla="*/ 2211734 w 5083370"/>
                <a:gd name="connsiteY9" fmla="*/ 525046 h 1883347"/>
                <a:gd name="connsiteX10" fmla="*/ 1625492 w 5083370"/>
                <a:gd name="connsiteY10" fmla="*/ 493323 h 1883347"/>
                <a:gd name="connsiteX11" fmla="*/ 1415776 w 5083370"/>
                <a:gd name="connsiteY11" fmla="*/ 165415 h 1883347"/>
                <a:gd name="connsiteX12" fmla="*/ 2351545 w 5083370"/>
                <a:gd name="connsiteY12" fmla="*/ 131373 h 1883347"/>
                <a:gd name="connsiteX13" fmla="*/ 3706414 w 5083370"/>
                <a:gd name="connsiteY13" fmla="*/ 202024 h 1883347"/>
                <a:gd name="connsiteX14" fmla="*/ 4979534 w 5083370"/>
                <a:gd name="connsiteY14" fmla="*/ 814026 h 1883347"/>
                <a:gd name="connsiteX0" fmla="*/ 4979534 w 5083370"/>
                <a:gd name="connsiteY0" fmla="*/ 814026 h 1883347"/>
                <a:gd name="connsiteX1" fmla="*/ 4854218 w 5083370"/>
                <a:gd name="connsiteY1" fmla="*/ 1872046 h 1883347"/>
                <a:gd name="connsiteX2" fmla="*/ 2244368 w 5083370"/>
                <a:gd name="connsiteY2" fmla="*/ 1338646 h 1883347"/>
                <a:gd name="connsiteX3" fmla="*/ 1920518 w 5083370"/>
                <a:gd name="connsiteY3" fmla="*/ 1205296 h 1883347"/>
                <a:gd name="connsiteX4" fmla="*/ 225897 w 5083370"/>
                <a:gd name="connsiteY4" fmla="*/ 879127 h 1883347"/>
                <a:gd name="connsiteX5" fmla="*/ 329843 w 5083370"/>
                <a:gd name="connsiteY5" fmla="*/ 652846 h 1883347"/>
                <a:gd name="connsiteX6" fmla="*/ 2018 w 5083370"/>
                <a:gd name="connsiteY6" fmla="*/ 585343 h 1883347"/>
                <a:gd name="connsiteX7" fmla="*/ 596543 w 5083370"/>
                <a:gd name="connsiteY7" fmla="*/ 386146 h 1883347"/>
                <a:gd name="connsiteX8" fmla="*/ 1501418 w 5083370"/>
                <a:gd name="connsiteY8" fmla="*/ 624271 h 1883347"/>
                <a:gd name="connsiteX9" fmla="*/ 2211734 w 5083370"/>
                <a:gd name="connsiteY9" fmla="*/ 525046 h 1883347"/>
                <a:gd name="connsiteX10" fmla="*/ 1625492 w 5083370"/>
                <a:gd name="connsiteY10" fmla="*/ 493323 h 1883347"/>
                <a:gd name="connsiteX11" fmla="*/ 1415776 w 5083370"/>
                <a:gd name="connsiteY11" fmla="*/ 165415 h 1883347"/>
                <a:gd name="connsiteX12" fmla="*/ 2351545 w 5083370"/>
                <a:gd name="connsiteY12" fmla="*/ 131373 h 1883347"/>
                <a:gd name="connsiteX13" fmla="*/ 3706414 w 5083370"/>
                <a:gd name="connsiteY13" fmla="*/ 202024 h 1883347"/>
                <a:gd name="connsiteX14" fmla="*/ 4979534 w 5083370"/>
                <a:gd name="connsiteY14" fmla="*/ 814026 h 1883347"/>
                <a:gd name="connsiteX0" fmla="*/ 4979534 w 5083370"/>
                <a:gd name="connsiteY0" fmla="*/ 814026 h 1883347"/>
                <a:gd name="connsiteX1" fmla="*/ 4854218 w 5083370"/>
                <a:gd name="connsiteY1" fmla="*/ 1872046 h 1883347"/>
                <a:gd name="connsiteX2" fmla="*/ 2244368 w 5083370"/>
                <a:gd name="connsiteY2" fmla="*/ 1338646 h 1883347"/>
                <a:gd name="connsiteX3" fmla="*/ 1920518 w 5083370"/>
                <a:gd name="connsiteY3" fmla="*/ 1205296 h 1883347"/>
                <a:gd name="connsiteX4" fmla="*/ 225897 w 5083370"/>
                <a:gd name="connsiteY4" fmla="*/ 879127 h 1883347"/>
                <a:gd name="connsiteX5" fmla="*/ 329843 w 5083370"/>
                <a:gd name="connsiteY5" fmla="*/ 652846 h 1883347"/>
                <a:gd name="connsiteX6" fmla="*/ 2018 w 5083370"/>
                <a:gd name="connsiteY6" fmla="*/ 585343 h 1883347"/>
                <a:gd name="connsiteX7" fmla="*/ 596543 w 5083370"/>
                <a:gd name="connsiteY7" fmla="*/ 386146 h 1883347"/>
                <a:gd name="connsiteX8" fmla="*/ 1501418 w 5083370"/>
                <a:gd name="connsiteY8" fmla="*/ 624271 h 1883347"/>
                <a:gd name="connsiteX9" fmla="*/ 2211734 w 5083370"/>
                <a:gd name="connsiteY9" fmla="*/ 525046 h 1883347"/>
                <a:gd name="connsiteX10" fmla="*/ 1625492 w 5083370"/>
                <a:gd name="connsiteY10" fmla="*/ 493323 h 1883347"/>
                <a:gd name="connsiteX11" fmla="*/ 1415776 w 5083370"/>
                <a:gd name="connsiteY11" fmla="*/ 165415 h 1883347"/>
                <a:gd name="connsiteX12" fmla="*/ 2351545 w 5083370"/>
                <a:gd name="connsiteY12" fmla="*/ 131373 h 1883347"/>
                <a:gd name="connsiteX13" fmla="*/ 3706414 w 5083370"/>
                <a:gd name="connsiteY13" fmla="*/ 202024 h 1883347"/>
                <a:gd name="connsiteX14" fmla="*/ 4979534 w 5083370"/>
                <a:gd name="connsiteY14" fmla="*/ 814026 h 1883347"/>
                <a:gd name="connsiteX0" fmla="*/ 4979534 w 5083370"/>
                <a:gd name="connsiteY0" fmla="*/ 814026 h 1877839"/>
                <a:gd name="connsiteX1" fmla="*/ 4854218 w 5083370"/>
                <a:gd name="connsiteY1" fmla="*/ 1872046 h 1877839"/>
                <a:gd name="connsiteX2" fmla="*/ 2244368 w 5083370"/>
                <a:gd name="connsiteY2" fmla="*/ 1338646 h 1877839"/>
                <a:gd name="connsiteX3" fmla="*/ 1920518 w 5083370"/>
                <a:gd name="connsiteY3" fmla="*/ 1205296 h 1877839"/>
                <a:gd name="connsiteX4" fmla="*/ 225897 w 5083370"/>
                <a:gd name="connsiteY4" fmla="*/ 879127 h 1877839"/>
                <a:gd name="connsiteX5" fmla="*/ 329843 w 5083370"/>
                <a:gd name="connsiteY5" fmla="*/ 652846 h 1877839"/>
                <a:gd name="connsiteX6" fmla="*/ 2018 w 5083370"/>
                <a:gd name="connsiteY6" fmla="*/ 585343 h 1877839"/>
                <a:gd name="connsiteX7" fmla="*/ 596543 w 5083370"/>
                <a:gd name="connsiteY7" fmla="*/ 386146 h 1877839"/>
                <a:gd name="connsiteX8" fmla="*/ 1501418 w 5083370"/>
                <a:gd name="connsiteY8" fmla="*/ 624271 h 1877839"/>
                <a:gd name="connsiteX9" fmla="*/ 2211734 w 5083370"/>
                <a:gd name="connsiteY9" fmla="*/ 525046 h 1877839"/>
                <a:gd name="connsiteX10" fmla="*/ 1625492 w 5083370"/>
                <a:gd name="connsiteY10" fmla="*/ 493323 h 1877839"/>
                <a:gd name="connsiteX11" fmla="*/ 1415776 w 5083370"/>
                <a:gd name="connsiteY11" fmla="*/ 165415 h 1877839"/>
                <a:gd name="connsiteX12" fmla="*/ 2351545 w 5083370"/>
                <a:gd name="connsiteY12" fmla="*/ 131373 h 1877839"/>
                <a:gd name="connsiteX13" fmla="*/ 3706414 w 5083370"/>
                <a:gd name="connsiteY13" fmla="*/ 202024 h 1877839"/>
                <a:gd name="connsiteX14" fmla="*/ 4979534 w 5083370"/>
                <a:gd name="connsiteY14" fmla="*/ 814026 h 1877839"/>
                <a:gd name="connsiteX0" fmla="*/ 4979534 w 5083370"/>
                <a:gd name="connsiteY0" fmla="*/ 814026 h 1877839"/>
                <a:gd name="connsiteX1" fmla="*/ 4854218 w 5083370"/>
                <a:gd name="connsiteY1" fmla="*/ 1872046 h 1877839"/>
                <a:gd name="connsiteX2" fmla="*/ 2244368 w 5083370"/>
                <a:gd name="connsiteY2" fmla="*/ 1338646 h 1877839"/>
                <a:gd name="connsiteX3" fmla="*/ 1920518 w 5083370"/>
                <a:gd name="connsiteY3" fmla="*/ 1205296 h 1877839"/>
                <a:gd name="connsiteX4" fmla="*/ 225897 w 5083370"/>
                <a:gd name="connsiteY4" fmla="*/ 879127 h 1877839"/>
                <a:gd name="connsiteX5" fmla="*/ 329843 w 5083370"/>
                <a:gd name="connsiteY5" fmla="*/ 652846 h 1877839"/>
                <a:gd name="connsiteX6" fmla="*/ 2018 w 5083370"/>
                <a:gd name="connsiteY6" fmla="*/ 585343 h 1877839"/>
                <a:gd name="connsiteX7" fmla="*/ 596543 w 5083370"/>
                <a:gd name="connsiteY7" fmla="*/ 386146 h 1877839"/>
                <a:gd name="connsiteX8" fmla="*/ 1501418 w 5083370"/>
                <a:gd name="connsiteY8" fmla="*/ 624271 h 1877839"/>
                <a:gd name="connsiteX9" fmla="*/ 2211734 w 5083370"/>
                <a:gd name="connsiteY9" fmla="*/ 525046 h 1877839"/>
                <a:gd name="connsiteX10" fmla="*/ 1625492 w 5083370"/>
                <a:gd name="connsiteY10" fmla="*/ 493323 h 1877839"/>
                <a:gd name="connsiteX11" fmla="*/ 1415776 w 5083370"/>
                <a:gd name="connsiteY11" fmla="*/ 165415 h 1877839"/>
                <a:gd name="connsiteX12" fmla="*/ 2351545 w 5083370"/>
                <a:gd name="connsiteY12" fmla="*/ 131373 h 1877839"/>
                <a:gd name="connsiteX13" fmla="*/ 3706414 w 5083370"/>
                <a:gd name="connsiteY13" fmla="*/ 202024 h 1877839"/>
                <a:gd name="connsiteX14" fmla="*/ 4979534 w 5083370"/>
                <a:gd name="connsiteY14" fmla="*/ 814026 h 1877839"/>
                <a:gd name="connsiteX0" fmla="*/ 4979534 w 5083370"/>
                <a:gd name="connsiteY0" fmla="*/ 814026 h 1877839"/>
                <a:gd name="connsiteX1" fmla="*/ 4854218 w 5083370"/>
                <a:gd name="connsiteY1" fmla="*/ 1872046 h 1877839"/>
                <a:gd name="connsiteX2" fmla="*/ 2244368 w 5083370"/>
                <a:gd name="connsiteY2" fmla="*/ 1338646 h 1877839"/>
                <a:gd name="connsiteX3" fmla="*/ 1829078 w 5083370"/>
                <a:gd name="connsiteY3" fmla="*/ 1181443 h 1877839"/>
                <a:gd name="connsiteX4" fmla="*/ 225897 w 5083370"/>
                <a:gd name="connsiteY4" fmla="*/ 879127 h 1877839"/>
                <a:gd name="connsiteX5" fmla="*/ 329843 w 5083370"/>
                <a:gd name="connsiteY5" fmla="*/ 652846 h 1877839"/>
                <a:gd name="connsiteX6" fmla="*/ 2018 w 5083370"/>
                <a:gd name="connsiteY6" fmla="*/ 585343 h 1877839"/>
                <a:gd name="connsiteX7" fmla="*/ 596543 w 5083370"/>
                <a:gd name="connsiteY7" fmla="*/ 386146 h 1877839"/>
                <a:gd name="connsiteX8" fmla="*/ 1501418 w 5083370"/>
                <a:gd name="connsiteY8" fmla="*/ 624271 h 1877839"/>
                <a:gd name="connsiteX9" fmla="*/ 2211734 w 5083370"/>
                <a:gd name="connsiteY9" fmla="*/ 525046 h 1877839"/>
                <a:gd name="connsiteX10" fmla="*/ 1625492 w 5083370"/>
                <a:gd name="connsiteY10" fmla="*/ 493323 h 1877839"/>
                <a:gd name="connsiteX11" fmla="*/ 1415776 w 5083370"/>
                <a:gd name="connsiteY11" fmla="*/ 165415 h 1877839"/>
                <a:gd name="connsiteX12" fmla="*/ 2351545 w 5083370"/>
                <a:gd name="connsiteY12" fmla="*/ 131373 h 1877839"/>
                <a:gd name="connsiteX13" fmla="*/ 3706414 w 5083370"/>
                <a:gd name="connsiteY13" fmla="*/ 202024 h 1877839"/>
                <a:gd name="connsiteX14" fmla="*/ 4979534 w 5083370"/>
                <a:gd name="connsiteY14" fmla="*/ 814026 h 1877839"/>
                <a:gd name="connsiteX0" fmla="*/ 4979534 w 5083370"/>
                <a:gd name="connsiteY0" fmla="*/ 814026 h 1880329"/>
                <a:gd name="connsiteX1" fmla="*/ 4854218 w 5083370"/>
                <a:gd name="connsiteY1" fmla="*/ 1872046 h 1880329"/>
                <a:gd name="connsiteX2" fmla="*/ 2244368 w 5083370"/>
                <a:gd name="connsiteY2" fmla="*/ 1338646 h 1880329"/>
                <a:gd name="connsiteX3" fmla="*/ 1829078 w 5083370"/>
                <a:gd name="connsiteY3" fmla="*/ 1181443 h 1880329"/>
                <a:gd name="connsiteX4" fmla="*/ 225897 w 5083370"/>
                <a:gd name="connsiteY4" fmla="*/ 879127 h 1880329"/>
                <a:gd name="connsiteX5" fmla="*/ 329843 w 5083370"/>
                <a:gd name="connsiteY5" fmla="*/ 652846 h 1880329"/>
                <a:gd name="connsiteX6" fmla="*/ 2018 w 5083370"/>
                <a:gd name="connsiteY6" fmla="*/ 585343 h 1880329"/>
                <a:gd name="connsiteX7" fmla="*/ 596543 w 5083370"/>
                <a:gd name="connsiteY7" fmla="*/ 386146 h 1880329"/>
                <a:gd name="connsiteX8" fmla="*/ 1501418 w 5083370"/>
                <a:gd name="connsiteY8" fmla="*/ 624271 h 1880329"/>
                <a:gd name="connsiteX9" fmla="*/ 2211734 w 5083370"/>
                <a:gd name="connsiteY9" fmla="*/ 525046 h 1880329"/>
                <a:gd name="connsiteX10" fmla="*/ 1625492 w 5083370"/>
                <a:gd name="connsiteY10" fmla="*/ 493323 h 1880329"/>
                <a:gd name="connsiteX11" fmla="*/ 1415776 w 5083370"/>
                <a:gd name="connsiteY11" fmla="*/ 165415 h 1880329"/>
                <a:gd name="connsiteX12" fmla="*/ 2351545 w 5083370"/>
                <a:gd name="connsiteY12" fmla="*/ 131373 h 1880329"/>
                <a:gd name="connsiteX13" fmla="*/ 3706414 w 5083370"/>
                <a:gd name="connsiteY13" fmla="*/ 202024 h 1880329"/>
                <a:gd name="connsiteX14" fmla="*/ 4979534 w 5083370"/>
                <a:gd name="connsiteY14" fmla="*/ 814026 h 1880329"/>
                <a:gd name="connsiteX0" fmla="*/ 4979534 w 5083370"/>
                <a:gd name="connsiteY0" fmla="*/ 814026 h 1880329"/>
                <a:gd name="connsiteX1" fmla="*/ 4854218 w 5083370"/>
                <a:gd name="connsiteY1" fmla="*/ 1872046 h 1880329"/>
                <a:gd name="connsiteX2" fmla="*/ 2244368 w 5083370"/>
                <a:gd name="connsiteY2" fmla="*/ 1338646 h 1880329"/>
                <a:gd name="connsiteX3" fmla="*/ 1829078 w 5083370"/>
                <a:gd name="connsiteY3" fmla="*/ 1181443 h 1880329"/>
                <a:gd name="connsiteX4" fmla="*/ 225897 w 5083370"/>
                <a:gd name="connsiteY4" fmla="*/ 879127 h 1880329"/>
                <a:gd name="connsiteX5" fmla="*/ 329843 w 5083370"/>
                <a:gd name="connsiteY5" fmla="*/ 652846 h 1880329"/>
                <a:gd name="connsiteX6" fmla="*/ 2018 w 5083370"/>
                <a:gd name="connsiteY6" fmla="*/ 585343 h 1880329"/>
                <a:gd name="connsiteX7" fmla="*/ 596543 w 5083370"/>
                <a:gd name="connsiteY7" fmla="*/ 386146 h 1880329"/>
                <a:gd name="connsiteX8" fmla="*/ 1501418 w 5083370"/>
                <a:gd name="connsiteY8" fmla="*/ 624271 h 1880329"/>
                <a:gd name="connsiteX9" fmla="*/ 2211734 w 5083370"/>
                <a:gd name="connsiteY9" fmla="*/ 525046 h 1880329"/>
                <a:gd name="connsiteX10" fmla="*/ 1625492 w 5083370"/>
                <a:gd name="connsiteY10" fmla="*/ 493323 h 1880329"/>
                <a:gd name="connsiteX11" fmla="*/ 1415776 w 5083370"/>
                <a:gd name="connsiteY11" fmla="*/ 165415 h 1880329"/>
                <a:gd name="connsiteX12" fmla="*/ 2351545 w 5083370"/>
                <a:gd name="connsiteY12" fmla="*/ 131373 h 1880329"/>
                <a:gd name="connsiteX13" fmla="*/ 3706414 w 5083370"/>
                <a:gd name="connsiteY13" fmla="*/ 202024 h 1880329"/>
                <a:gd name="connsiteX14" fmla="*/ 4979534 w 5083370"/>
                <a:gd name="connsiteY14" fmla="*/ 814026 h 1880329"/>
                <a:gd name="connsiteX0" fmla="*/ 4979534 w 4994661"/>
                <a:gd name="connsiteY0" fmla="*/ 814026 h 1877098"/>
                <a:gd name="connsiteX1" fmla="*/ 4854218 w 4994661"/>
                <a:gd name="connsiteY1" fmla="*/ 1872046 h 1877098"/>
                <a:gd name="connsiteX2" fmla="*/ 3494379 w 4994661"/>
                <a:gd name="connsiteY2" fmla="*/ 1219542 h 1877098"/>
                <a:gd name="connsiteX3" fmla="*/ 2244368 w 4994661"/>
                <a:gd name="connsiteY3" fmla="*/ 1338646 h 1877098"/>
                <a:gd name="connsiteX4" fmla="*/ 1829078 w 4994661"/>
                <a:gd name="connsiteY4" fmla="*/ 1181443 h 1877098"/>
                <a:gd name="connsiteX5" fmla="*/ 225897 w 4994661"/>
                <a:gd name="connsiteY5" fmla="*/ 879127 h 1877098"/>
                <a:gd name="connsiteX6" fmla="*/ 329843 w 4994661"/>
                <a:gd name="connsiteY6" fmla="*/ 652846 h 1877098"/>
                <a:gd name="connsiteX7" fmla="*/ 2018 w 4994661"/>
                <a:gd name="connsiteY7" fmla="*/ 585343 h 1877098"/>
                <a:gd name="connsiteX8" fmla="*/ 596543 w 4994661"/>
                <a:gd name="connsiteY8" fmla="*/ 386146 h 1877098"/>
                <a:gd name="connsiteX9" fmla="*/ 1501418 w 4994661"/>
                <a:gd name="connsiteY9" fmla="*/ 624271 h 1877098"/>
                <a:gd name="connsiteX10" fmla="*/ 2211734 w 4994661"/>
                <a:gd name="connsiteY10" fmla="*/ 525046 h 1877098"/>
                <a:gd name="connsiteX11" fmla="*/ 1625492 w 4994661"/>
                <a:gd name="connsiteY11" fmla="*/ 493323 h 1877098"/>
                <a:gd name="connsiteX12" fmla="*/ 1415776 w 4994661"/>
                <a:gd name="connsiteY12" fmla="*/ 165415 h 1877098"/>
                <a:gd name="connsiteX13" fmla="*/ 2351545 w 4994661"/>
                <a:gd name="connsiteY13" fmla="*/ 131373 h 1877098"/>
                <a:gd name="connsiteX14" fmla="*/ 3706414 w 4994661"/>
                <a:gd name="connsiteY14" fmla="*/ 202024 h 1877098"/>
                <a:gd name="connsiteX15" fmla="*/ 4979534 w 4994661"/>
                <a:gd name="connsiteY15" fmla="*/ 814026 h 1877098"/>
                <a:gd name="connsiteX0" fmla="*/ 4979534 w 4994661"/>
                <a:gd name="connsiteY0" fmla="*/ 814026 h 1877098"/>
                <a:gd name="connsiteX1" fmla="*/ 4854218 w 4994661"/>
                <a:gd name="connsiteY1" fmla="*/ 1872046 h 1877098"/>
                <a:gd name="connsiteX2" fmla="*/ 3494379 w 4994661"/>
                <a:gd name="connsiteY2" fmla="*/ 1219542 h 1877098"/>
                <a:gd name="connsiteX3" fmla="*/ 2244368 w 4994661"/>
                <a:gd name="connsiteY3" fmla="*/ 1338646 h 1877098"/>
                <a:gd name="connsiteX4" fmla="*/ 1829078 w 4994661"/>
                <a:gd name="connsiteY4" fmla="*/ 1181443 h 1877098"/>
                <a:gd name="connsiteX5" fmla="*/ 225897 w 4994661"/>
                <a:gd name="connsiteY5" fmla="*/ 879127 h 1877098"/>
                <a:gd name="connsiteX6" fmla="*/ 329843 w 4994661"/>
                <a:gd name="connsiteY6" fmla="*/ 652846 h 1877098"/>
                <a:gd name="connsiteX7" fmla="*/ 2018 w 4994661"/>
                <a:gd name="connsiteY7" fmla="*/ 585343 h 1877098"/>
                <a:gd name="connsiteX8" fmla="*/ 596543 w 4994661"/>
                <a:gd name="connsiteY8" fmla="*/ 386146 h 1877098"/>
                <a:gd name="connsiteX9" fmla="*/ 1501418 w 4994661"/>
                <a:gd name="connsiteY9" fmla="*/ 624271 h 1877098"/>
                <a:gd name="connsiteX10" fmla="*/ 2211734 w 4994661"/>
                <a:gd name="connsiteY10" fmla="*/ 525046 h 1877098"/>
                <a:gd name="connsiteX11" fmla="*/ 1625492 w 4994661"/>
                <a:gd name="connsiteY11" fmla="*/ 493323 h 1877098"/>
                <a:gd name="connsiteX12" fmla="*/ 1415776 w 4994661"/>
                <a:gd name="connsiteY12" fmla="*/ 165415 h 1877098"/>
                <a:gd name="connsiteX13" fmla="*/ 2351545 w 4994661"/>
                <a:gd name="connsiteY13" fmla="*/ 131373 h 1877098"/>
                <a:gd name="connsiteX14" fmla="*/ 3706414 w 4994661"/>
                <a:gd name="connsiteY14" fmla="*/ 202024 h 1877098"/>
                <a:gd name="connsiteX15" fmla="*/ 4979534 w 4994661"/>
                <a:gd name="connsiteY15" fmla="*/ 814026 h 1877098"/>
                <a:gd name="connsiteX0" fmla="*/ 4979534 w 4994661"/>
                <a:gd name="connsiteY0" fmla="*/ 814026 h 1877098"/>
                <a:gd name="connsiteX1" fmla="*/ 4854218 w 4994661"/>
                <a:gd name="connsiteY1" fmla="*/ 1872046 h 1877098"/>
                <a:gd name="connsiteX2" fmla="*/ 3494379 w 4994661"/>
                <a:gd name="connsiteY2" fmla="*/ 1219542 h 1877098"/>
                <a:gd name="connsiteX3" fmla="*/ 2244368 w 4994661"/>
                <a:gd name="connsiteY3" fmla="*/ 1338646 h 1877098"/>
                <a:gd name="connsiteX4" fmla="*/ 1829078 w 4994661"/>
                <a:gd name="connsiteY4" fmla="*/ 1181443 h 1877098"/>
                <a:gd name="connsiteX5" fmla="*/ 225897 w 4994661"/>
                <a:gd name="connsiteY5" fmla="*/ 879127 h 1877098"/>
                <a:gd name="connsiteX6" fmla="*/ 329843 w 4994661"/>
                <a:gd name="connsiteY6" fmla="*/ 652846 h 1877098"/>
                <a:gd name="connsiteX7" fmla="*/ 2018 w 4994661"/>
                <a:gd name="connsiteY7" fmla="*/ 585343 h 1877098"/>
                <a:gd name="connsiteX8" fmla="*/ 596543 w 4994661"/>
                <a:gd name="connsiteY8" fmla="*/ 386146 h 1877098"/>
                <a:gd name="connsiteX9" fmla="*/ 1501418 w 4994661"/>
                <a:gd name="connsiteY9" fmla="*/ 624271 h 1877098"/>
                <a:gd name="connsiteX10" fmla="*/ 2211734 w 4994661"/>
                <a:gd name="connsiteY10" fmla="*/ 525046 h 1877098"/>
                <a:gd name="connsiteX11" fmla="*/ 1625492 w 4994661"/>
                <a:gd name="connsiteY11" fmla="*/ 493323 h 1877098"/>
                <a:gd name="connsiteX12" fmla="*/ 1415776 w 4994661"/>
                <a:gd name="connsiteY12" fmla="*/ 165415 h 1877098"/>
                <a:gd name="connsiteX13" fmla="*/ 2351545 w 4994661"/>
                <a:gd name="connsiteY13" fmla="*/ 131373 h 1877098"/>
                <a:gd name="connsiteX14" fmla="*/ 3706414 w 4994661"/>
                <a:gd name="connsiteY14" fmla="*/ 202024 h 1877098"/>
                <a:gd name="connsiteX15" fmla="*/ 4979534 w 4994661"/>
                <a:gd name="connsiteY15" fmla="*/ 814026 h 1877098"/>
                <a:gd name="connsiteX0" fmla="*/ 4979534 w 5026969"/>
                <a:gd name="connsiteY0" fmla="*/ 814026 h 1837656"/>
                <a:gd name="connsiteX1" fmla="*/ 4905901 w 5026969"/>
                <a:gd name="connsiteY1" fmla="*/ 1832290 h 1837656"/>
                <a:gd name="connsiteX2" fmla="*/ 3494379 w 5026969"/>
                <a:gd name="connsiteY2" fmla="*/ 1219542 h 1837656"/>
                <a:gd name="connsiteX3" fmla="*/ 2244368 w 5026969"/>
                <a:gd name="connsiteY3" fmla="*/ 1338646 h 1837656"/>
                <a:gd name="connsiteX4" fmla="*/ 1829078 w 5026969"/>
                <a:gd name="connsiteY4" fmla="*/ 1181443 h 1837656"/>
                <a:gd name="connsiteX5" fmla="*/ 225897 w 5026969"/>
                <a:gd name="connsiteY5" fmla="*/ 879127 h 1837656"/>
                <a:gd name="connsiteX6" fmla="*/ 329843 w 5026969"/>
                <a:gd name="connsiteY6" fmla="*/ 652846 h 1837656"/>
                <a:gd name="connsiteX7" fmla="*/ 2018 w 5026969"/>
                <a:gd name="connsiteY7" fmla="*/ 585343 h 1837656"/>
                <a:gd name="connsiteX8" fmla="*/ 596543 w 5026969"/>
                <a:gd name="connsiteY8" fmla="*/ 386146 h 1837656"/>
                <a:gd name="connsiteX9" fmla="*/ 1501418 w 5026969"/>
                <a:gd name="connsiteY9" fmla="*/ 624271 h 1837656"/>
                <a:gd name="connsiteX10" fmla="*/ 2211734 w 5026969"/>
                <a:gd name="connsiteY10" fmla="*/ 525046 h 1837656"/>
                <a:gd name="connsiteX11" fmla="*/ 1625492 w 5026969"/>
                <a:gd name="connsiteY11" fmla="*/ 493323 h 1837656"/>
                <a:gd name="connsiteX12" fmla="*/ 1415776 w 5026969"/>
                <a:gd name="connsiteY12" fmla="*/ 165415 h 1837656"/>
                <a:gd name="connsiteX13" fmla="*/ 2351545 w 5026969"/>
                <a:gd name="connsiteY13" fmla="*/ 131373 h 1837656"/>
                <a:gd name="connsiteX14" fmla="*/ 3706414 w 5026969"/>
                <a:gd name="connsiteY14" fmla="*/ 202024 h 1837656"/>
                <a:gd name="connsiteX15" fmla="*/ 4979534 w 5026969"/>
                <a:gd name="connsiteY15" fmla="*/ 814026 h 1837656"/>
                <a:gd name="connsiteX0" fmla="*/ 4979534 w 5013760"/>
                <a:gd name="connsiteY0" fmla="*/ 814026 h 1847738"/>
                <a:gd name="connsiteX1" fmla="*/ 4905901 w 5013760"/>
                <a:gd name="connsiteY1" fmla="*/ 1832290 h 1847738"/>
                <a:gd name="connsiteX2" fmla="*/ 3494379 w 5013760"/>
                <a:gd name="connsiteY2" fmla="*/ 1219542 h 1847738"/>
                <a:gd name="connsiteX3" fmla="*/ 2244368 w 5013760"/>
                <a:gd name="connsiteY3" fmla="*/ 1338646 h 1847738"/>
                <a:gd name="connsiteX4" fmla="*/ 1829078 w 5013760"/>
                <a:gd name="connsiteY4" fmla="*/ 1181443 h 1847738"/>
                <a:gd name="connsiteX5" fmla="*/ 225897 w 5013760"/>
                <a:gd name="connsiteY5" fmla="*/ 879127 h 1847738"/>
                <a:gd name="connsiteX6" fmla="*/ 329843 w 5013760"/>
                <a:gd name="connsiteY6" fmla="*/ 652846 h 1847738"/>
                <a:gd name="connsiteX7" fmla="*/ 2018 w 5013760"/>
                <a:gd name="connsiteY7" fmla="*/ 585343 h 1847738"/>
                <a:gd name="connsiteX8" fmla="*/ 596543 w 5013760"/>
                <a:gd name="connsiteY8" fmla="*/ 386146 h 1847738"/>
                <a:gd name="connsiteX9" fmla="*/ 1501418 w 5013760"/>
                <a:gd name="connsiteY9" fmla="*/ 624271 h 1847738"/>
                <a:gd name="connsiteX10" fmla="*/ 2211734 w 5013760"/>
                <a:gd name="connsiteY10" fmla="*/ 525046 h 1847738"/>
                <a:gd name="connsiteX11" fmla="*/ 1625492 w 5013760"/>
                <a:gd name="connsiteY11" fmla="*/ 493323 h 1847738"/>
                <a:gd name="connsiteX12" fmla="*/ 1415776 w 5013760"/>
                <a:gd name="connsiteY12" fmla="*/ 165415 h 1847738"/>
                <a:gd name="connsiteX13" fmla="*/ 2351545 w 5013760"/>
                <a:gd name="connsiteY13" fmla="*/ 131373 h 1847738"/>
                <a:gd name="connsiteX14" fmla="*/ 3706414 w 5013760"/>
                <a:gd name="connsiteY14" fmla="*/ 202024 h 1847738"/>
                <a:gd name="connsiteX15" fmla="*/ 4979534 w 5013760"/>
                <a:gd name="connsiteY15" fmla="*/ 814026 h 1847738"/>
                <a:gd name="connsiteX0" fmla="*/ 4979534 w 5013760"/>
                <a:gd name="connsiteY0" fmla="*/ 814026 h 1847738"/>
                <a:gd name="connsiteX1" fmla="*/ 4905901 w 5013760"/>
                <a:gd name="connsiteY1" fmla="*/ 1832290 h 1847738"/>
                <a:gd name="connsiteX2" fmla="*/ 3494379 w 5013760"/>
                <a:gd name="connsiteY2" fmla="*/ 1219542 h 1847738"/>
                <a:gd name="connsiteX3" fmla="*/ 2244368 w 5013760"/>
                <a:gd name="connsiteY3" fmla="*/ 1338646 h 1847738"/>
                <a:gd name="connsiteX4" fmla="*/ 1829078 w 5013760"/>
                <a:gd name="connsiteY4" fmla="*/ 1181443 h 1847738"/>
                <a:gd name="connsiteX5" fmla="*/ 225897 w 5013760"/>
                <a:gd name="connsiteY5" fmla="*/ 879127 h 1847738"/>
                <a:gd name="connsiteX6" fmla="*/ 329843 w 5013760"/>
                <a:gd name="connsiteY6" fmla="*/ 652846 h 1847738"/>
                <a:gd name="connsiteX7" fmla="*/ 2018 w 5013760"/>
                <a:gd name="connsiteY7" fmla="*/ 585343 h 1847738"/>
                <a:gd name="connsiteX8" fmla="*/ 596543 w 5013760"/>
                <a:gd name="connsiteY8" fmla="*/ 386146 h 1847738"/>
                <a:gd name="connsiteX9" fmla="*/ 1501418 w 5013760"/>
                <a:gd name="connsiteY9" fmla="*/ 624271 h 1847738"/>
                <a:gd name="connsiteX10" fmla="*/ 2211734 w 5013760"/>
                <a:gd name="connsiteY10" fmla="*/ 525046 h 1847738"/>
                <a:gd name="connsiteX11" fmla="*/ 1625492 w 5013760"/>
                <a:gd name="connsiteY11" fmla="*/ 493323 h 1847738"/>
                <a:gd name="connsiteX12" fmla="*/ 1415776 w 5013760"/>
                <a:gd name="connsiteY12" fmla="*/ 165415 h 1847738"/>
                <a:gd name="connsiteX13" fmla="*/ 2351545 w 5013760"/>
                <a:gd name="connsiteY13" fmla="*/ 131373 h 1847738"/>
                <a:gd name="connsiteX14" fmla="*/ 3706414 w 5013760"/>
                <a:gd name="connsiteY14" fmla="*/ 202024 h 1847738"/>
                <a:gd name="connsiteX15" fmla="*/ 4979534 w 5013760"/>
                <a:gd name="connsiteY15" fmla="*/ 814026 h 1847738"/>
                <a:gd name="connsiteX0" fmla="*/ 4979534 w 4979534"/>
                <a:gd name="connsiteY0" fmla="*/ 814026 h 1676452"/>
                <a:gd name="connsiteX1" fmla="*/ 4587849 w 4979534"/>
                <a:gd name="connsiteY1" fmla="*/ 1657361 h 1676452"/>
                <a:gd name="connsiteX2" fmla="*/ 3494379 w 4979534"/>
                <a:gd name="connsiteY2" fmla="*/ 1219542 h 1676452"/>
                <a:gd name="connsiteX3" fmla="*/ 2244368 w 4979534"/>
                <a:gd name="connsiteY3" fmla="*/ 1338646 h 1676452"/>
                <a:gd name="connsiteX4" fmla="*/ 1829078 w 4979534"/>
                <a:gd name="connsiteY4" fmla="*/ 1181443 h 1676452"/>
                <a:gd name="connsiteX5" fmla="*/ 225897 w 4979534"/>
                <a:gd name="connsiteY5" fmla="*/ 879127 h 1676452"/>
                <a:gd name="connsiteX6" fmla="*/ 329843 w 4979534"/>
                <a:gd name="connsiteY6" fmla="*/ 652846 h 1676452"/>
                <a:gd name="connsiteX7" fmla="*/ 2018 w 4979534"/>
                <a:gd name="connsiteY7" fmla="*/ 585343 h 1676452"/>
                <a:gd name="connsiteX8" fmla="*/ 596543 w 4979534"/>
                <a:gd name="connsiteY8" fmla="*/ 386146 h 1676452"/>
                <a:gd name="connsiteX9" fmla="*/ 1501418 w 4979534"/>
                <a:gd name="connsiteY9" fmla="*/ 624271 h 1676452"/>
                <a:gd name="connsiteX10" fmla="*/ 2211734 w 4979534"/>
                <a:gd name="connsiteY10" fmla="*/ 525046 h 1676452"/>
                <a:gd name="connsiteX11" fmla="*/ 1625492 w 4979534"/>
                <a:gd name="connsiteY11" fmla="*/ 493323 h 1676452"/>
                <a:gd name="connsiteX12" fmla="*/ 1415776 w 4979534"/>
                <a:gd name="connsiteY12" fmla="*/ 165415 h 1676452"/>
                <a:gd name="connsiteX13" fmla="*/ 2351545 w 4979534"/>
                <a:gd name="connsiteY13" fmla="*/ 131373 h 1676452"/>
                <a:gd name="connsiteX14" fmla="*/ 3706414 w 4979534"/>
                <a:gd name="connsiteY14" fmla="*/ 202024 h 1676452"/>
                <a:gd name="connsiteX15" fmla="*/ 4979534 w 4979534"/>
                <a:gd name="connsiteY15" fmla="*/ 814026 h 1676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979534" h="1676452">
                  <a:moveTo>
                    <a:pt x="4979534" y="814026"/>
                  </a:moveTo>
                  <a:cubicBezTo>
                    <a:pt x="4937762" y="1166699"/>
                    <a:pt x="4805185" y="1793751"/>
                    <a:pt x="4587849" y="1657361"/>
                  </a:cubicBezTo>
                  <a:cubicBezTo>
                    <a:pt x="4062028" y="1327381"/>
                    <a:pt x="3949232" y="1260734"/>
                    <a:pt x="3494379" y="1219542"/>
                  </a:cubicBezTo>
                  <a:cubicBezTo>
                    <a:pt x="3059404" y="1154496"/>
                    <a:pt x="2535170" y="1357585"/>
                    <a:pt x="2244368" y="1338646"/>
                  </a:cubicBezTo>
                  <a:cubicBezTo>
                    <a:pt x="2148345" y="1322026"/>
                    <a:pt x="1937028" y="1225893"/>
                    <a:pt x="1829078" y="1181443"/>
                  </a:cubicBezTo>
                  <a:cubicBezTo>
                    <a:pt x="1264204" y="1072720"/>
                    <a:pt x="814625" y="948093"/>
                    <a:pt x="225897" y="879127"/>
                  </a:cubicBezTo>
                  <a:cubicBezTo>
                    <a:pt x="124047" y="863334"/>
                    <a:pt x="213030" y="700444"/>
                    <a:pt x="329843" y="652846"/>
                  </a:cubicBezTo>
                  <a:lnTo>
                    <a:pt x="2018" y="585343"/>
                  </a:lnTo>
                  <a:cubicBezTo>
                    <a:pt x="-27744" y="365219"/>
                    <a:pt x="276448" y="339902"/>
                    <a:pt x="596543" y="386146"/>
                  </a:cubicBezTo>
                  <a:cubicBezTo>
                    <a:pt x="933949" y="453594"/>
                    <a:pt x="1164012" y="517067"/>
                    <a:pt x="1501418" y="624271"/>
                  </a:cubicBezTo>
                  <a:cubicBezTo>
                    <a:pt x="1738190" y="591196"/>
                    <a:pt x="2050499" y="645585"/>
                    <a:pt x="2211734" y="525046"/>
                  </a:cubicBezTo>
                  <a:cubicBezTo>
                    <a:pt x="2016320" y="514472"/>
                    <a:pt x="1793077" y="539678"/>
                    <a:pt x="1625492" y="493323"/>
                  </a:cubicBezTo>
                  <a:cubicBezTo>
                    <a:pt x="1428366" y="479436"/>
                    <a:pt x="1278946" y="258815"/>
                    <a:pt x="1415776" y="165415"/>
                  </a:cubicBezTo>
                  <a:cubicBezTo>
                    <a:pt x="1711796" y="77205"/>
                    <a:pt x="2166843" y="187777"/>
                    <a:pt x="2351545" y="131373"/>
                  </a:cubicBezTo>
                  <a:cubicBezTo>
                    <a:pt x="2616313" y="19751"/>
                    <a:pt x="3111667" y="-127652"/>
                    <a:pt x="3706414" y="202024"/>
                  </a:cubicBezTo>
                  <a:cubicBezTo>
                    <a:pt x="4114885" y="423253"/>
                    <a:pt x="4443842" y="584846"/>
                    <a:pt x="4979534" y="81402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="" xmlns:a16="http://schemas.microsoft.com/office/drawing/2014/main" id="{63B33D0F-FB47-4C9A-8BF9-9EAC8CB17DCC}"/>
                </a:ext>
              </a:extLst>
            </p:cNvPr>
            <p:cNvGrpSpPr/>
            <p:nvPr/>
          </p:nvGrpSpPr>
          <p:grpSpPr>
            <a:xfrm flipH="1">
              <a:off x="2499805" y="4765428"/>
              <a:ext cx="1258190" cy="631267"/>
              <a:chOff x="5250372" y="3335610"/>
              <a:chExt cx="1258190" cy="631267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="" xmlns:a16="http://schemas.microsoft.com/office/drawing/2014/main" id="{5459061F-5EAB-490A-96D7-943B4AA0D02C}"/>
                  </a:ext>
                </a:extLst>
              </p:cNvPr>
              <p:cNvSpPr/>
              <p:nvPr/>
            </p:nvSpPr>
            <p:spPr>
              <a:xfrm flipH="1">
                <a:off x="5496730" y="3335610"/>
                <a:ext cx="1011832" cy="631267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="" xmlns:a16="http://schemas.microsoft.com/office/drawing/2014/main" id="{E0E897D6-AD18-4FDD-8A3A-90C792FBB09E}"/>
                  </a:ext>
                </a:extLst>
              </p:cNvPr>
              <p:cNvSpPr/>
              <p:nvPr/>
            </p:nvSpPr>
            <p:spPr>
              <a:xfrm flipH="1">
                <a:off x="5250372" y="3364667"/>
                <a:ext cx="246361" cy="5040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="" xmlns:a16="http://schemas.microsoft.com/office/drawing/2014/main" id="{FAC8701B-6199-4637-9C10-0294C8E9FB26}"/>
                  </a:ext>
                </a:extLst>
              </p:cNvPr>
              <p:cNvSpPr/>
              <p:nvPr/>
            </p:nvSpPr>
            <p:spPr>
              <a:xfrm flipH="1">
                <a:off x="5328935" y="3730353"/>
                <a:ext cx="108000" cy="108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23" name="Oval 22">
            <a:extLst>
              <a:ext uri="{FF2B5EF4-FFF2-40B4-BE49-F238E27FC236}">
                <a16:creationId xmlns="" xmlns:a16="http://schemas.microsoft.com/office/drawing/2014/main" id="{9FD909FE-937B-45CD-A006-F34B8AE295E2}"/>
              </a:ext>
            </a:extLst>
          </p:cNvPr>
          <p:cNvSpPr/>
          <p:nvPr/>
        </p:nvSpPr>
        <p:spPr>
          <a:xfrm>
            <a:off x="60933" y="112887"/>
            <a:ext cx="720000" cy="720000"/>
          </a:xfrm>
          <a:prstGeom prst="ellipse">
            <a:avLst/>
          </a:prstGeom>
          <a:solidFill>
            <a:schemeClr val="accent4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25" name="Oval 21">
            <a:extLst>
              <a:ext uri="{FF2B5EF4-FFF2-40B4-BE49-F238E27FC236}">
                <a16:creationId xmlns="" xmlns:a16="http://schemas.microsoft.com/office/drawing/2014/main" id="{5EB6E333-D192-484D-A02C-8ABE8B4BB669}"/>
              </a:ext>
            </a:extLst>
          </p:cNvPr>
          <p:cNvSpPr/>
          <p:nvPr/>
        </p:nvSpPr>
        <p:spPr>
          <a:xfrm rot="20700000">
            <a:off x="199818" y="247723"/>
            <a:ext cx="442231" cy="387582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6" name="Donut 15">
            <a:extLst>
              <a:ext uri="{FF2B5EF4-FFF2-40B4-BE49-F238E27FC236}">
                <a16:creationId xmlns="" xmlns:a16="http://schemas.microsoft.com/office/drawing/2014/main" id="{96E8124C-151B-49E3-B88D-2D91A65394FF}"/>
              </a:ext>
            </a:extLst>
          </p:cNvPr>
          <p:cNvSpPr/>
          <p:nvPr/>
        </p:nvSpPr>
        <p:spPr>
          <a:xfrm>
            <a:off x="8253027" y="89239"/>
            <a:ext cx="392737" cy="390005"/>
          </a:xfrm>
          <a:custGeom>
            <a:avLst/>
            <a:gdLst/>
            <a:ahLst/>
            <a:cxnLst/>
            <a:rect l="l" t="t" r="r" b="b"/>
            <a:pathLst>
              <a:path w="3821708" h="3795110">
                <a:moveTo>
                  <a:pt x="1910854" y="903842"/>
                </a:moveTo>
                <a:lnTo>
                  <a:pt x="1793831" y="1129420"/>
                </a:lnTo>
                <a:lnTo>
                  <a:pt x="1791613" y="1129420"/>
                </a:lnTo>
                <a:lnTo>
                  <a:pt x="1791892" y="1133157"/>
                </a:lnTo>
                <a:lnTo>
                  <a:pt x="1791613" y="1133695"/>
                </a:lnTo>
                <a:lnTo>
                  <a:pt x="1791933" y="1133695"/>
                </a:lnTo>
                <a:lnTo>
                  <a:pt x="1833002" y="1683464"/>
                </a:lnTo>
                <a:cubicBezTo>
                  <a:pt x="1744939" y="1714584"/>
                  <a:pt x="1682254" y="1798749"/>
                  <a:pt x="1682254" y="1897555"/>
                </a:cubicBezTo>
                <a:cubicBezTo>
                  <a:pt x="1682254" y="2023808"/>
                  <a:pt x="1784602" y="2126156"/>
                  <a:pt x="1910855" y="2126156"/>
                </a:cubicBezTo>
                <a:cubicBezTo>
                  <a:pt x="1975561" y="2126156"/>
                  <a:pt x="2033988" y="2099273"/>
                  <a:pt x="2075304" y="2055803"/>
                </a:cubicBezTo>
                <a:lnTo>
                  <a:pt x="2443125" y="2288080"/>
                </a:lnTo>
                <a:lnTo>
                  <a:pt x="2443003" y="2288309"/>
                </a:lnTo>
                <a:lnTo>
                  <a:pt x="2443494" y="2288314"/>
                </a:lnTo>
                <a:lnTo>
                  <a:pt x="2446061" y="2289935"/>
                </a:lnTo>
                <a:lnTo>
                  <a:pt x="2446904" y="2288348"/>
                </a:lnTo>
                <a:lnTo>
                  <a:pt x="2652725" y="2290436"/>
                </a:lnTo>
                <a:lnTo>
                  <a:pt x="2535900" y="2120971"/>
                </a:lnTo>
                <a:lnTo>
                  <a:pt x="2536744" y="2119385"/>
                </a:lnTo>
                <a:lnTo>
                  <a:pt x="2533964" y="2118163"/>
                </a:lnTo>
                <a:lnTo>
                  <a:pt x="2533686" y="2117759"/>
                </a:lnTo>
                <a:lnTo>
                  <a:pt x="2533565" y="2117988"/>
                </a:lnTo>
                <a:lnTo>
                  <a:pt x="2134900" y="1942755"/>
                </a:lnTo>
                <a:cubicBezTo>
                  <a:pt x="2137918" y="1928156"/>
                  <a:pt x="2139456" y="1913035"/>
                  <a:pt x="2139456" y="1897555"/>
                </a:cubicBezTo>
                <a:cubicBezTo>
                  <a:pt x="2139456" y="1798748"/>
                  <a:pt x="2076770" y="1714583"/>
                  <a:pt x="1988706" y="1683463"/>
                </a:cubicBezTo>
                <a:lnTo>
                  <a:pt x="2029775" y="1133695"/>
                </a:lnTo>
                <a:lnTo>
                  <a:pt x="2030094" y="1133695"/>
                </a:lnTo>
                <a:lnTo>
                  <a:pt x="2029815" y="1133157"/>
                </a:lnTo>
                <a:lnTo>
                  <a:pt x="2030094" y="1129420"/>
                </a:lnTo>
                <a:lnTo>
                  <a:pt x="2027877" y="1129420"/>
                </a:lnTo>
                <a:close/>
                <a:moveTo>
                  <a:pt x="1910854" y="565406"/>
                </a:moveTo>
                <a:cubicBezTo>
                  <a:pt x="2646579" y="565406"/>
                  <a:pt x="3243002" y="1161829"/>
                  <a:pt x="3243002" y="1897554"/>
                </a:cubicBezTo>
                <a:cubicBezTo>
                  <a:pt x="3243002" y="2633279"/>
                  <a:pt x="2646579" y="3229702"/>
                  <a:pt x="1910854" y="3229702"/>
                </a:cubicBezTo>
                <a:cubicBezTo>
                  <a:pt x="1175129" y="3229702"/>
                  <a:pt x="578706" y="2633279"/>
                  <a:pt x="578706" y="1897554"/>
                </a:cubicBezTo>
                <a:cubicBezTo>
                  <a:pt x="578706" y="1161829"/>
                  <a:pt x="1175129" y="565406"/>
                  <a:pt x="1910854" y="565406"/>
                </a:cubicBezTo>
                <a:close/>
                <a:moveTo>
                  <a:pt x="1766837" y="367010"/>
                </a:moveTo>
                <a:cubicBezTo>
                  <a:pt x="1050362" y="432397"/>
                  <a:pt x="475174" y="981146"/>
                  <a:pt x="377476" y="1681610"/>
                </a:cubicBezTo>
                <a:lnTo>
                  <a:pt x="426306" y="1681610"/>
                </a:lnTo>
                <a:cubicBezTo>
                  <a:pt x="510474" y="1681610"/>
                  <a:pt x="578706" y="1746088"/>
                  <a:pt x="578706" y="1825626"/>
                </a:cubicBezTo>
                <a:cubicBezTo>
                  <a:pt x="578706" y="1905164"/>
                  <a:pt x="510474" y="1969642"/>
                  <a:pt x="426306" y="1969642"/>
                </a:cubicBezTo>
                <a:lnTo>
                  <a:pt x="364094" y="1969642"/>
                </a:lnTo>
                <a:cubicBezTo>
                  <a:pt x="398055" y="2738400"/>
                  <a:pt x="1003246" y="3359660"/>
                  <a:pt x="1769417" y="3427809"/>
                </a:cubicBezTo>
                <a:lnTo>
                  <a:pt x="1769417" y="3382101"/>
                </a:lnTo>
                <a:cubicBezTo>
                  <a:pt x="1769417" y="3297933"/>
                  <a:pt x="1833895" y="3229701"/>
                  <a:pt x="1913433" y="3229701"/>
                </a:cubicBezTo>
                <a:cubicBezTo>
                  <a:pt x="1992971" y="3229701"/>
                  <a:pt x="2057449" y="3297933"/>
                  <a:pt x="2057449" y="3382101"/>
                </a:cubicBezTo>
                <a:lnTo>
                  <a:pt x="2057449" y="3427707"/>
                </a:lnTo>
                <a:cubicBezTo>
                  <a:pt x="2804164" y="3358467"/>
                  <a:pt x="3396856" y="2764020"/>
                  <a:pt x="3455018" y="2020616"/>
                </a:cubicBezTo>
                <a:lnTo>
                  <a:pt x="3395402" y="2020616"/>
                </a:lnTo>
                <a:cubicBezTo>
                  <a:pt x="3311234" y="2020616"/>
                  <a:pt x="3243002" y="1956138"/>
                  <a:pt x="3243002" y="1876600"/>
                </a:cubicBezTo>
                <a:cubicBezTo>
                  <a:pt x="3243002" y="1797062"/>
                  <a:pt x="3311234" y="1732584"/>
                  <a:pt x="3395402" y="1732584"/>
                </a:cubicBezTo>
                <a:lnTo>
                  <a:pt x="3451747" y="1732584"/>
                </a:lnTo>
                <a:cubicBezTo>
                  <a:pt x="3374444" y="1008025"/>
                  <a:pt x="2788738" y="434055"/>
                  <a:pt x="2054869" y="367632"/>
                </a:cubicBezTo>
                <a:lnTo>
                  <a:pt x="2054869" y="407296"/>
                </a:lnTo>
                <a:cubicBezTo>
                  <a:pt x="2054869" y="491464"/>
                  <a:pt x="1990391" y="559696"/>
                  <a:pt x="1910853" y="559696"/>
                </a:cubicBezTo>
                <a:cubicBezTo>
                  <a:pt x="1831315" y="559696"/>
                  <a:pt x="1766837" y="491464"/>
                  <a:pt x="1766837" y="407296"/>
                </a:cubicBezTo>
                <a:close/>
                <a:moveTo>
                  <a:pt x="1910854" y="0"/>
                </a:moveTo>
                <a:cubicBezTo>
                  <a:pt x="2966190" y="0"/>
                  <a:pt x="3821708" y="849564"/>
                  <a:pt x="3821708" y="1897555"/>
                </a:cubicBezTo>
                <a:cubicBezTo>
                  <a:pt x="3821708" y="2945546"/>
                  <a:pt x="2966190" y="3795110"/>
                  <a:pt x="1910854" y="3795110"/>
                </a:cubicBezTo>
                <a:cubicBezTo>
                  <a:pt x="855518" y="3795110"/>
                  <a:pt x="0" y="2945546"/>
                  <a:pt x="0" y="1897555"/>
                </a:cubicBezTo>
                <a:cubicBezTo>
                  <a:pt x="0" y="849564"/>
                  <a:pt x="855518" y="0"/>
                  <a:pt x="191085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AE54669D-57FE-4C85-9770-F0A46ADF3B99}"/>
              </a:ext>
            </a:extLst>
          </p:cNvPr>
          <p:cNvSpPr txBox="1"/>
          <p:nvPr/>
        </p:nvSpPr>
        <p:spPr>
          <a:xfrm>
            <a:off x="8976512" y="2959283"/>
            <a:ext cx="26149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prstClr val="white"/>
                </a:solidFill>
                <a:cs typeface="Arial" pitchFamily="34" charset="0"/>
              </a:rPr>
              <a:t> 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7E4C5D03-9123-4B45-B751-0AD439AC6E8D}"/>
              </a:ext>
            </a:extLst>
          </p:cNvPr>
          <p:cNvSpPr txBox="1"/>
          <p:nvPr/>
        </p:nvSpPr>
        <p:spPr>
          <a:xfrm>
            <a:off x="1" y="684536"/>
            <a:ext cx="3509988" cy="3527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algn="just">
              <a:lnSpc>
                <a:spcPct val="115000"/>
              </a:lnSpc>
            </a:pPr>
            <a:r>
              <a:rPr lang="uk-UA" sz="16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•</a:t>
            </a:r>
            <a:endParaRPr lang="uk-UA" sz="16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9680545" y="5458699"/>
            <a:ext cx="521439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73776" y="231481"/>
            <a:ext cx="10617713" cy="678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algn="ctr">
              <a:lnSpc>
                <a:spcPct val="115000"/>
              </a:lnSpc>
            </a:pPr>
            <a:r>
              <a:rPr lang="uk-UA" sz="3600" b="1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Як піклуватися про ментальне </a:t>
            </a:r>
            <a:r>
              <a:rPr lang="uk-UA" sz="3600" b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здоров’я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160401" y="1070978"/>
            <a:ext cx="10906818" cy="4693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uk-UA" sz="2000" dirty="0">
                <a:latin typeface="Times New Roman"/>
                <a:ea typeface="Calibri"/>
                <a:cs typeface="Times New Roman"/>
              </a:rPr>
              <a:t>• Спеціальна сторінка офіційного сайту «Ти як?» – http://howareu.com</a:t>
            </a:r>
            <a:endParaRPr lang="uk-UA" sz="2000" dirty="0">
              <a:latin typeface="Calibri"/>
              <a:ea typeface="Calibri"/>
              <a:cs typeface="Times New Roman"/>
            </a:endParaRP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uk-UA" sz="2000" dirty="0">
                <a:latin typeface="Times New Roman"/>
                <a:ea typeface="Calibri"/>
                <a:cs typeface="Times New Roman"/>
              </a:rPr>
              <a:t>• </a:t>
            </a:r>
            <a:r>
              <a:rPr lang="uk-UA" sz="2000" dirty="0" err="1">
                <a:latin typeface="Times New Roman"/>
                <a:ea typeface="Calibri"/>
                <a:cs typeface="Times New Roman"/>
              </a:rPr>
              <a:t>Facebook</a:t>
            </a:r>
            <a:r>
              <a:rPr lang="uk-UA" sz="2000" dirty="0">
                <a:latin typeface="Times New Roman"/>
                <a:ea typeface="Calibri"/>
                <a:cs typeface="Times New Roman"/>
              </a:rPr>
              <a:t> –</a:t>
            </a:r>
            <a:endParaRPr lang="uk-UA" sz="2000" dirty="0">
              <a:latin typeface="Calibri"/>
              <a:ea typeface="Calibri"/>
              <a:cs typeface="Times New Roman"/>
            </a:endParaRP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uk-UA" sz="2000" dirty="0">
                <a:latin typeface="Times New Roman"/>
                <a:ea typeface="Calibri"/>
                <a:cs typeface="Times New Roman"/>
              </a:rPr>
              <a:t>https://www.facebook.com/howareu.program</a:t>
            </a:r>
            <a:endParaRPr lang="uk-UA" sz="2000" dirty="0">
              <a:latin typeface="Calibri"/>
              <a:ea typeface="Calibri"/>
              <a:cs typeface="Times New Roman"/>
            </a:endParaRP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uk-UA" sz="2000" dirty="0">
                <a:latin typeface="Times New Roman"/>
                <a:ea typeface="Calibri"/>
                <a:cs typeface="Times New Roman"/>
              </a:rPr>
              <a:t>• </a:t>
            </a:r>
            <a:r>
              <a:rPr lang="uk-UA" sz="2000" dirty="0" err="1">
                <a:latin typeface="Times New Roman"/>
                <a:ea typeface="Calibri"/>
                <a:cs typeface="Times New Roman"/>
              </a:rPr>
              <a:t>Instagram</a:t>
            </a:r>
            <a:r>
              <a:rPr lang="uk-UA" sz="2000" dirty="0">
                <a:latin typeface="Times New Roman"/>
                <a:ea typeface="Calibri"/>
                <a:cs typeface="Times New Roman"/>
              </a:rPr>
              <a:t> – https://www.instagram.com/howareu_program</a:t>
            </a:r>
            <a:endParaRPr lang="uk-UA" sz="2000" dirty="0">
              <a:latin typeface="Calibri"/>
              <a:ea typeface="Calibri"/>
              <a:cs typeface="Times New Roman"/>
            </a:endParaRP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uk-UA" sz="2000" dirty="0">
                <a:latin typeface="Times New Roman"/>
                <a:ea typeface="Calibri"/>
                <a:cs typeface="Times New Roman"/>
              </a:rPr>
              <a:t>• </a:t>
            </a:r>
            <a:r>
              <a:rPr lang="uk-UA" sz="2000" dirty="0" err="1">
                <a:latin typeface="Times New Roman"/>
                <a:ea typeface="Calibri"/>
                <a:cs typeface="Times New Roman"/>
              </a:rPr>
              <a:t>YouTube</a:t>
            </a:r>
            <a:r>
              <a:rPr lang="uk-UA" sz="2000" dirty="0">
                <a:latin typeface="Times New Roman"/>
                <a:ea typeface="Calibri"/>
                <a:cs typeface="Times New Roman"/>
              </a:rPr>
              <a:t> – https://www.youtube.com/@howareu_program</a:t>
            </a:r>
            <a:endParaRPr lang="uk-UA" sz="2000" dirty="0">
              <a:latin typeface="Calibri"/>
              <a:ea typeface="Calibri"/>
              <a:cs typeface="Times New Roman"/>
            </a:endParaRP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uk-UA" sz="2000" dirty="0">
                <a:latin typeface="Times New Roman"/>
                <a:ea typeface="Calibri"/>
                <a:cs typeface="Times New Roman"/>
              </a:rPr>
              <a:t>• </a:t>
            </a:r>
            <a:r>
              <a:rPr lang="uk-UA" sz="2000" dirty="0" err="1">
                <a:latin typeface="Times New Roman"/>
                <a:ea typeface="Calibri"/>
                <a:cs typeface="Times New Roman"/>
              </a:rPr>
              <a:t>Twitter</a:t>
            </a:r>
            <a:r>
              <a:rPr lang="uk-UA" sz="2000" dirty="0">
                <a:latin typeface="Times New Roman"/>
                <a:ea typeface="Calibri"/>
                <a:cs typeface="Times New Roman"/>
              </a:rPr>
              <a:t> – https://twitter.com/howareuprogram</a:t>
            </a:r>
            <a:endParaRPr lang="uk-UA" sz="2000" dirty="0">
              <a:latin typeface="Calibri"/>
              <a:ea typeface="Calibri"/>
              <a:cs typeface="Times New Roman"/>
            </a:endParaRP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uk-UA" sz="2000" dirty="0">
                <a:latin typeface="Times New Roman"/>
                <a:ea typeface="Calibri"/>
                <a:cs typeface="Times New Roman"/>
              </a:rPr>
              <a:t>• </a:t>
            </a:r>
            <a:r>
              <a:rPr lang="uk-UA" sz="2000" dirty="0" err="1">
                <a:latin typeface="Times New Roman"/>
                <a:ea typeface="Calibri"/>
                <a:cs typeface="Times New Roman"/>
              </a:rPr>
              <a:t>Telegram</a:t>
            </a:r>
            <a:r>
              <a:rPr lang="uk-UA" sz="2000" dirty="0">
                <a:latin typeface="Times New Roman"/>
                <a:ea typeface="Calibri"/>
                <a:cs typeface="Times New Roman"/>
              </a:rPr>
              <a:t> – https://t.me/howareu_program</a:t>
            </a:r>
            <a:endParaRPr lang="uk-UA" sz="2000" dirty="0">
              <a:latin typeface="Calibri"/>
              <a:ea typeface="Calibri"/>
              <a:cs typeface="Times New Roman"/>
            </a:endParaRP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uk-UA" sz="2000" dirty="0">
                <a:latin typeface="Times New Roman"/>
                <a:ea typeface="Calibri"/>
                <a:cs typeface="Times New Roman"/>
              </a:rPr>
              <a:t>• </a:t>
            </a:r>
            <a:r>
              <a:rPr lang="uk-UA" sz="2000" dirty="0" err="1">
                <a:latin typeface="Times New Roman"/>
                <a:ea typeface="Calibri"/>
                <a:cs typeface="Times New Roman"/>
              </a:rPr>
              <a:t>TikTok</a:t>
            </a:r>
            <a:r>
              <a:rPr lang="uk-UA" sz="2000" dirty="0">
                <a:latin typeface="Times New Roman"/>
                <a:ea typeface="Calibri"/>
                <a:cs typeface="Times New Roman"/>
              </a:rPr>
              <a:t> –https://www.tiktok.com/@howareu_program</a:t>
            </a:r>
            <a:endParaRPr lang="uk-UA" sz="2000" dirty="0">
              <a:latin typeface="Calibri"/>
              <a:ea typeface="Calibri"/>
              <a:cs typeface="Times New Roman"/>
            </a:endParaRP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uk-UA" sz="2000" dirty="0">
                <a:latin typeface="Times New Roman"/>
                <a:ea typeface="Calibri"/>
                <a:cs typeface="Times New Roman"/>
              </a:rPr>
              <a:t>• </a:t>
            </a:r>
            <a:r>
              <a:rPr lang="uk-UA" sz="2000" dirty="0" err="1">
                <a:latin typeface="Times New Roman"/>
                <a:ea typeface="Calibri"/>
                <a:cs typeface="Times New Roman"/>
              </a:rPr>
              <a:t>Viber</a:t>
            </a:r>
            <a:r>
              <a:rPr lang="uk-UA" sz="2000" dirty="0">
                <a:latin typeface="Times New Roman"/>
                <a:ea typeface="Calibri"/>
                <a:cs typeface="Times New Roman"/>
              </a:rPr>
              <a:t> – http://surl.li/gdlzm</a:t>
            </a:r>
            <a:endParaRPr lang="uk-UA" sz="2000" dirty="0">
              <a:latin typeface="Calibri"/>
              <a:ea typeface="Calibri"/>
              <a:cs typeface="Times New Roman"/>
            </a:endParaRP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uk-UA" sz="2000" dirty="0">
                <a:latin typeface="Times New Roman"/>
                <a:ea typeface="Calibri"/>
                <a:cs typeface="Times New Roman"/>
              </a:rPr>
              <a:t>У розрізі даної тематики також доцільно звернутись до листа Міністерства освіти і науки України від </a:t>
            </a:r>
            <a:r>
              <a:rPr lang="uk-UA" sz="2000" dirty="0" smtClean="0">
                <a:latin typeface="Times New Roman"/>
                <a:ea typeface="Calibri"/>
                <a:cs typeface="Times New Roman"/>
              </a:rPr>
              <a:t>10.08.2022</a:t>
            </a:r>
            <a:r>
              <a:rPr lang="uk-UA" sz="2000" dirty="0">
                <a:latin typeface="Calibri"/>
                <a:ea typeface="Calibri"/>
                <a:cs typeface="Times New Roman"/>
              </a:rPr>
              <a:t> </a:t>
            </a:r>
            <a:r>
              <a:rPr lang="uk-UA" sz="2000" dirty="0" smtClean="0">
                <a:latin typeface="Times New Roman"/>
                <a:ea typeface="Calibri"/>
                <a:cs typeface="Times New Roman"/>
              </a:rPr>
              <a:t>№</a:t>
            </a:r>
            <a:r>
              <a:rPr lang="uk-UA" sz="2000" dirty="0">
                <a:latin typeface="Times New Roman"/>
                <a:ea typeface="Calibri"/>
                <a:cs typeface="Times New Roman"/>
              </a:rPr>
              <a:t>1/9105-22 «Щодо організації виховного процесу в закладах освіти у 2022/2023 </a:t>
            </a:r>
            <a:r>
              <a:rPr lang="uk-UA" sz="2000" dirty="0" err="1">
                <a:latin typeface="Times New Roman"/>
                <a:ea typeface="Calibri"/>
                <a:cs typeface="Times New Roman"/>
              </a:rPr>
              <a:t>н.р</a:t>
            </a:r>
            <a:r>
              <a:rPr lang="uk-UA" sz="2000" dirty="0">
                <a:latin typeface="Times New Roman"/>
                <a:ea typeface="Calibri"/>
                <a:cs typeface="Times New Roman"/>
              </a:rPr>
              <a:t>.», зокрема його Додатку 2, де міститься кейс корисних посилань для надання ефективної психологічної підтримки учасникам освітнього процесу під час війни.</a:t>
            </a:r>
            <a:endParaRPr lang="uk-UA" sz="2000" dirty="0"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19030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47BFF0FC-DCAB-47B2-8C30-94BCD79923D1}"/>
              </a:ext>
            </a:extLst>
          </p:cNvPr>
          <p:cNvGrpSpPr/>
          <p:nvPr/>
        </p:nvGrpSpPr>
        <p:grpSpPr>
          <a:xfrm>
            <a:off x="1560516" y="6604002"/>
            <a:ext cx="10500105" cy="166616"/>
            <a:chOff x="3632040" y="5304907"/>
            <a:chExt cx="8559959" cy="137006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xmlns="" id="{C77B777B-DEA8-4573-8596-03CD5CF4ACD7}"/>
                </a:ext>
              </a:extLst>
            </p:cNvPr>
            <p:cNvGrpSpPr/>
            <p:nvPr/>
          </p:nvGrpSpPr>
          <p:grpSpPr>
            <a:xfrm>
              <a:off x="3632040" y="5310936"/>
              <a:ext cx="4279981" cy="130977"/>
              <a:chOff x="11445923" y="0"/>
              <a:chExt cx="1119115" cy="2552282"/>
            </a:xfrm>
          </p:grpSpPr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xmlns="" id="{AE60B278-363D-4CBD-BEC2-21DBD0331773}"/>
                  </a:ext>
                </a:extLst>
              </p:cNvPr>
              <p:cNvSpPr/>
              <p:nvPr/>
            </p:nvSpPr>
            <p:spPr>
              <a:xfrm>
                <a:off x="11818961" y="0"/>
                <a:ext cx="373038" cy="2552282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xmlns="" id="{8BC28E13-95D1-456C-9D5E-99C7C947E1E0}"/>
                  </a:ext>
                </a:extLst>
              </p:cNvPr>
              <p:cNvSpPr/>
              <p:nvPr/>
            </p:nvSpPr>
            <p:spPr>
              <a:xfrm>
                <a:off x="11445923" y="0"/>
                <a:ext cx="373038" cy="255228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xmlns="" id="{B574B2F7-DAB3-42A4-AB9B-0B484B0455E9}"/>
                  </a:ext>
                </a:extLst>
              </p:cNvPr>
              <p:cNvSpPr/>
              <p:nvPr/>
            </p:nvSpPr>
            <p:spPr>
              <a:xfrm>
                <a:off x="12192000" y="0"/>
                <a:ext cx="373038" cy="255228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xmlns="" id="{E451F46C-5462-4285-B560-9B15C506BCF2}"/>
                </a:ext>
              </a:extLst>
            </p:cNvPr>
            <p:cNvGrpSpPr/>
            <p:nvPr/>
          </p:nvGrpSpPr>
          <p:grpSpPr>
            <a:xfrm>
              <a:off x="7912018" y="5304907"/>
              <a:ext cx="4279981" cy="137006"/>
              <a:chOff x="11445923" y="0"/>
              <a:chExt cx="1119115" cy="2552282"/>
            </a:xfrm>
          </p:grpSpPr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xmlns="" id="{B4DDE81F-6471-4E3B-ACB1-05368C5221F6}"/>
                  </a:ext>
                </a:extLst>
              </p:cNvPr>
              <p:cNvSpPr/>
              <p:nvPr/>
            </p:nvSpPr>
            <p:spPr>
              <a:xfrm>
                <a:off x="11818961" y="0"/>
                <a:ext cx="373038" cy="2552282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xmlns="" id="{FF199574-BA69-4459-9AAF-BBE602C7B5A9}"/>
                  </a:ext>
                </a:extLst>
              </p:cNvPr>
              <p:cNvSpPr/>
              <p:nvPr/>
            </p:nvSpPr>
            <p:spPr>
              <a:xfrm>
                <a:off x="11445923" y="0"/>
                <a:ext cx="373038" cy="255228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xmlns="" id="{3C84CA51-8DA3-444D-9FC1-163933FD07B1}"/>
                  </a:ext>
                </a:extLst>
              </p:cNvPr>
              <p:cNvSpPr/>
              <p:nvPr/>
            </p:nvSpPr>
            <p:spPr>
              <a:xfrm>
                <a:off x="12192000" y="0"/>
                <a:ext cx="373038" cy="255228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0" name="Прямоугольник 9"/>
          <p:cNvSpPr/>
          <p:nvPr/>
        </p:nvSpPr>
        <p:spPr>
          <a:xfrm>
            <a:off x="582980" y="234639"/>
            <a:ext cx="1126789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/>
            <a:r>
              <a:rPr lang="uk-UA" sz="2800" b="1" i="1" dirty="0">
                <a:solidFill>
                  <a:srgbClr val="0070C0"/>
                </a:solidFill>
                <a:latin typeface="Times New Roman"/>
                <a:ea typeface="Calibri"/>
              </a:rPr>
              <a:t>Як пошук ресурсів для досягнення власного психологічного благополуччя та з метою навчання і допомоги іншим, фахівцям психологічної служби можуть бути рекомендовані безкоштовні </a:t>
            </a:r>
            <a:r>
              <a:rPr lang="uk-UA" sz="2800" b="1" i="1" dirty="0" err="1" smtClean="0">
                <a:solidFill>
                  <a:srgbClr val="0070C0"/>
                </a:solidFill>
                <a:latin typeface="Times New Roman"/>
                <a:ea typeface="Calibri"/>
              </a:rPr>
              <a:t>онлайн-</a:t>
            </a:r>
            <a:r>
              <a:rPr lang="uk-UA" sz="2800" b="1" i="1" dirty="0" smtClean="0">
                <a:solidFill>
                  <a:srgbClr val="0070C0"/>
                </a:solidFill>
                <a:latin typeface="Times New Roman"/>
                <a:ea typeface="Calibri"/>
              </a:rPr>
              <a:t> курси </a:t>
            </a:r>
            <a:r>
              <a:rPr lang="uk-UA" sz="2800" b="1" i="1" dirty="0">
                <a:solidFill>
                  <a:srgbClr val="0070C0"/>
                </a:solidFill>
                <a:latin typeface="Times New Roman"/>
                <a:ea typeface="Calibri"/>
              </a:rPr>
              <a:t>та корисні матеріали:</a:t>
            </a:r>
            <a:endParaRPr lang="uk-UA" sz="2800" b="1" dirty="0">
              <a:solidFill>
                <a:srgbClr val="0070C0"/>
              </a:solidFill>
              <a:effectLst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524990" y="2165371"/>
            <a:ext cx="10640865" cy="409342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0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http://surl.li/jmtqh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Базова психологічна допомога в умовах війни.</a:t>
            </a:r>
          </a:p>
          <a:p>
            <a:r>
              <a:rPr lang="uk-UA" sz="20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http://surl.li/jmtai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Психологія стресу та способи боротьби з ним.</a:t>
            </a:r>
          </a:p>
          <a:p>
            <a:r>
              <a:rPr lang="uk-UA" sz="20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http://surl.li/jmtrq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Травматичний досвід і ПТСР: інструментарій для психотерапевта</a:t>
            </a:r>
          </a:p>
          <a:p>
            <a:r>
              <a:rPr lang="uk-UA" sz="20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http://surl.li/jmtsi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- Сам собі терапевт. Інструменти психологічної самодопомоги для усіх, хто хоче покращити свій психологічний стан.</a:t>
            </a:r>
          </a:p>
          <a:p>
            <a:r>
              <a:rPr lang="uk-UA" sz="20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http://surl.li/jmtsu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– Життєстійкість молоді в умовах криз.</a:t>
            </a:r>
          </a:p>
          <a:p>
            <a:r>
              <a:rPr lang="uk-UA" sz="20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http://surl.li/jmttl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- Знати, як допомогти: курс про базові принципи психології для роботи з травмами дітей та дорослих.</a:t>
            </a:r>
          </a:p>
          <a:p>
            <a:r>
              <a:rPr lang="uk-UA" sz="20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http://surl.li/jmtub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- Сміливі навчати –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онлайн-курс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вчителювання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 час кризи. </a:t>
            </a:r>
            <a:r>
              <a:rPr lang="uk-UA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EdEra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online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education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studio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| </a:t>
            </a:r>
          </a:p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Школа стійкості (ed-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era.com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 – Школа стійкості.</a:t>
            </a:r>
          </a:p>
          <a:p>
            <a:r>
              <a:rPr lang="uk-UA" sz="20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http://surl.li/jmtvl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- Підтримка психічного здоров’я в умовах війни.</a:t>
            </a:r>
          </a:p>
          <a:p>
            <a:r>
              <a:rPr lang="uk-UA" sz="20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https://www.mh4u.in.ua/about/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- сайт Найважливіше про психічне здоров’я.</a:t>
            </a:r>
            <a:endParaRPr lang="uk-UA" sz="20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Right Arrow 66">
            <a:extLst>
              <a:ext uri="{FF2B5EF4-FFF2-40B4-BE49-F238E27FC236}">
                <a16:creationId xmlns:a16="http://schemas.microsoft.com/office/drawing/2014/main" xmlns="" id="{1AFC4C71-6016-4497-B259-A0F52845B0DF}"/>
              </a:ext>
            </a:extLst>
          </p:cNvPr>
          <p:cNvSpPr/>
          <p:nvPr/>
        </p:nvSpPr>
        <p:spPr>
          <a:xfrm>
            <a:off x="24916" y="3160167"/>
            <a:ext cx="1396420" cy="409904"/>
          </a:xfrm>
          <a:prstGeom prst="rightArrow">
            <a:avLst>
              <a:gd name="adj1" fmla="val 65118"/>
              <a:gd name="adj2" fmla="val 84614"/>
            </a:avLst>
          </a:prstGeom>
          <a:solidFill>
            <a:srgbClr val="4CD6B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38" name="Right Arrow 73">
            <a:extLst>
              <a:ext uri="{FF2B5EF4-FFF2-40B4-BE49-F238E27FC236}">
                <a16:creationId xmlns:a16="http://schemas.microsoft.com/office/drawing/2014/main" xmlns="" id="{644BAD84-2B0F-440C-8BE1-D05D443EE5F4}"/>
              </a:ext>
            </a:extLst>
          </p:cNvPr>
          <p:cNvSpPr/>
          <p:nvPr/>
        </p:nvSpPr>
        <p:spPr>
          <a:xfrm>
            <a:off x="55112" y="3672323"/>
            <a:ext cx="1387366" cy="316129"/>
          </a:xfrm>
          <a:prstGeom prst="rightArrow">
            <a:avLst>
              <a:gd name="adj1" fmla="val 65118"/>
              <a:gd name="adj2" fmla="val 84615"/>
            </a:avLst>
          </a:prstGeom>
          <a:solidFill>
            <a:srgbClr val="98DC5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8" y="2050521"/>
            <a:ext cx="1481138" cy="384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87" y="5260768"/>
            <a:ext cx="1481138" cy="333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87" y="4019925"/>
            <a:ext cx="1481138" cy="384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52" y="2467545"/>
            <a:ext cx="1481138" cy="333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Right Arrow 73">
            <a:extLst>
              <a:ext uri="{FF2B5EF4-FFF2-40B4-BE49-F238E27FC236}">
                <a16:creationId xmlns:a16="http://schemas.microsoft.com/office/drawing/2014/main" xmlns="" id="{644BAD84-2B0F-440C-8BE1-D05D443EE5F4}"/>
              </a:ext>
            </a:extLst>
          </p:cNvPr>
          <p:cNvSpPr/>
          <p:nvPr/>
        </p:nvSpPr>
        <p:spPr>
          <a:xfrm>
            <a:off x="89573" y="2854466"/>
            <a:ext cx="1387366" cy="316129"/>
          </a:xfrm>
          <a:prstGeom prst="rightArrow">
            <a:avLst>
              <a:gd name="adj1" fmla="val 65118"/>
              <a:gd name="adj2" fmla="val 84615"/>
            </a:avLst>
          </a:prstGeom>
          <a:solidFill>
            <a:srgbClr val="98DC5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sp>
        <p:nvSpPr>
          <p:cNvPr id="23" name="Right Arrow 66">
            <a:extLst>
              <a:ext uri="{FF2B5EF4-FFF2-40B4-BE49-F238E27FC236}">
                <a16:creationId xmlns:a16="http://schemas.microsoft.com/office/drawing/2014/main" xmlns="" id="{1AFC4C71-6016-4497-B259-A0F52845B0DF}"/>
              </a:ext>
            </a:extLst>
          </p:cNvPr>
          <p:cNvSpPr/>
          <p:nvPr/>
        </p:nvSpPr>
        <p:spPr>
          <a:xfrm>
            <a:off x="85046" y="4466544"/>
            <a:ext cx="1396420" cy="409904"/>
          </a:xfrm>
          <a:prstGeom prst="rightArrow">
            <a:avLst>
              <a:gd name="adj1" fmla="val 65118"/>
              <a:gd name="adj2" fmla="val 84614"/>
            </a:avLst>
          </a:prstGeom>
          <a:solidFill>
            <a:srgbClr val="4CD6B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 Unicode MS"/>
            </a:endParaRPr>
          </a:p>
        </p:txBody>
      </p:sp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8" y="4876448"/>
            <a:ext cx="1481138" cy="384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0588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ver and End Slide Master">
  <a:themeElements>
    <a:clrScheme name="2019-Business pla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EBEE4"/>
      </a:accent1>
      <a:accent2>
        <a:srgbClr val="4CD6B0"/>
      </a:accent2>
      <a:accent3>
        <a:srgbClr val="98DC56"/>
      </a:accent3>
      <a:accent4>
        <a:srgbClr val="5EBEE4"/>
      </a:accent4>
      <a:accent5>
        <a:srgbClr val="4CD6B0"/>
      </a:accent5>
      <a:accent6>
        <a:srgbClr val="98DC56"/>
      </a:accent6>
      <a:hlink>
        <a:srgbClr val="BFBFBF"/>
      </a:hlink>
      <a:folHlink>
        <a:srgbClr val="BFBFB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2019-Business pla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EBEE4"/>
      </a:accent1>
      <a:accent2>
        <a:srgbClr val="4CD6B0"/>
      </a:accent2>
      <a:accent3>
        <a:srgbClr val="98DC56"/>
      </a:accent3>
      <a:accent4>
        <a:srgbClr val="5EBEE4"/>
      </a:accent4>
      <a:accent5>
        <a:srgbClr val="4CD6B0"/>
      </a:accent5>
      <a:accent6>
        <a:srgbClr val="98DC56"/>
      </a:accent6>
      <a:hlink>
        <a:srgbClr val="BFBFBF"/>
      </a:hlink>
      <a:folHlink>
        <a:srgbClr val="BFBFB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BUSINESS PLA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EBEE4"/>
      </a:accent1>
      <a:accent2>
        <a:srgbClr val="4CD6B0"/>
      </a:accent2>
      <a:accent3>
        <a:srgbClr val="98DC56"/>
      </a:accent3>
      <a:accent4>
        <a:srgbClr val="5EBEE4"/>
      </a:accent4>
      <a:accent5>
        <a:srgbClr val="4CD6B0"/>
      </a:accent5>
      <a:accent6>
        <a:srgbClr val="98DC56"/>
      </a:accent6>
      <a:hlink>
        <a:srgbClr val="BFBFBF"/>
      </a:hlink>
      <a:folHlink>
        <a:srgbClr val="BFBFB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Section Break Slide Master">
  <a:themeElements>
    <a:clrScheme name="ALLPPT-BUSINESS PLA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EBEE4"/>
      </a:accent1>
      <a:accent2>
        <a:srgbClr val="4CD6B0"/>
      </a:accent2>
      <a:accent3>
        <a:srgbClr val="98DC56"/>
      </a:accent3>
      <a:accent4>
        <a:srgbClr val="5EBEE4"/>
      </a:accent4>
      <a:accent5>
        <a:srgbClr val="4CD6B0"/>
      </a:accent5>
      <a:accent6>
        <a:srgbClr val="98DC56"/>
      </a:accent6>
      <a:hlink>
        <a:srgbClr val="BFBFBF"/>
      </a:hlink>
      <a:folHlink>
        <a:srgbClr val="BFBFB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8157</TotalTime>
  <Words>1298</Words>
  <Application>Microsoft Office PowerPoint</Application>
  <PresentationFormat>Произвольный</PresentationFormat>
  <Paragraphs>138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Cover and End Slide Master</vt:lpstr>
      <vt:lpstr>Contents Slide Master</vt:lpstr>
      <vt:lpstr>Section Break Slide Master</vt:lpstr>
      <vt:lpstr>1_Section Break Slide Master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Allppt.com;Googleslidesppt.com</dc:creator>
  <cp:lastModifiedBy>Сабінська</cp:lastModifiedBy>
  <cp:revision>285</cp:revision>
  <dcterms:created xsi:type="dcterms:W3CDTF">2018-04-24T17:14:44Z</dcterms:created>
  <dcterms:modified xsi:type="dcterms:W3CDTF">2023-09-01T12:37:40Z</dcterms:modified>
</cp:coreProperties>
</file>