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51" r:id="rId1"/>
  </p:sldMasterIdLst>
  <p:notesMasterIdLst>
    <p:notesMasterId r:id="rId24"/>
  </p:notesMasterIdLst>
  <p:sldIdLst>
    <p:sldId id="1373" r:id="rId2"/>
    <p:sldId id="1375" r:id="rId3"/>
    <p:sldId id="1384" r:id="rId4"/>
    <p:sldId id="1374" r:id="rId5"/>
    <p:sldId id="1385" r:id="rId6"/>
    <p:sldId id="1397" r:id="rId7"/>
    <p:sldId id="1377" r:id="rId8"/>
    <p:sldId id="1398" r:id="rId9"/>
    <p:sldId id="1399" r:id="rId10"/>
    <p:sldId id="1378" r:id="rId11"/>
    <p:sldId id="1400" r:id="rId12"/>
    <p:sldId id="1401" r:id="rId13"/>
    <p:sldId id="1379" r:id="rId14"/>
    <p:sldId id="1402" r:id="rId15"/>
    <p:sldId id="1403" r:id="rId16"/>
    <p:sldId id="1404" r:id="rId17"/>
    <p:sldId id="1382" r:id="rId18"/>
    <p:sldId id="1405" r:id="rId19"/>
    <p:sldId id="1406" r:id="rId20"/>
    <p:sldId id="1407" r:id="rId21"/>
    <p:sldId id="1376" r:id="rId22"/>
    <p:sldId id="1383" r:id="rId23"/>
  </p:sldIdLst>
  <p:sldSz cx="9144000" cy="6858000" type="screen4x3"/>
  <p:notesSz cx="6888163" cy="10020300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 baseline="-25000">
        <a:solidFill>
          <a:schemeClr val="tx1"/>
        </a:solidFill>
        <a:latin typeface="Verdana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 baseline="-25000">
        <a:solidFill>
          <a:schemeClr val="tx1"/>
        </a:solidFill>
        <a:latin typeface="Verdana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 baseline="-25000">
        <a:solidFill>
          <a:schemeClr val="tx1"/>
        </a:solidFill>
        <a:latin typeface="Verdana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 baseline="-25000">
        <a:solidFill>
          <a:schemeClr val="tx1"/>
        </a:solidFill>
        <a:latin typeface="Verdana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 baseline="-25000">
        <a:solidFill>
          <a:schemeClr val="tx1"/>
        </a:solidFill>
        <a:latin typeface="Verdana" pitchFamily="34" charset="0"/>
        <a:ea typeface="+mn-ea"/>
        <a:cs typeface="+mn-cs"/>
      </a:defRPr>
    </a:lvl5pPr>
    <a:lvl6pPr marL="2286000" algn="l" defTabSz="914400" rtl="0" eaLnBrk="1" latinLnBrk="0" hangingPunct="1">
      <a:defRPr kern="1200" baseline="-25000">
        <a:solidFill>
          <a:schemeClr val="tx1"/>
        </a:solidFill>
        <a:latin typeface="Verdana" pitchFamily="34" charset="0"/>
        <a:ea typeface="+mn-ea"/>
        <a:cs typeface="+mn-cs"/>
      </a:defRPr>
    </a:lvl6pPr>
    <a:lvl7pPr marL="2743200" algn="l" defTabSz="914400" rtl="0" eaLnBrk="1" latinLnBrk="0" hangingPunct="1">
      <a:defRPr kern="1200" baseline="-25000">
        <a:solidFill>
          <a:schemeClr val="tx1"/>
        </a:solidFill>
        <a:latin typeface="Verdana" pitchFamily="34" charset="0"/>
        <a:ea typeface="+mn-ea"/>
        <a:cs typeface="+mn-cs"/>
      </a:defRPr>
    </a:lvl7pPr>
    <a:lvl8pPr marL="3200400" algn="l" defTabSz="914400" rtl="0" eaLnBrk="1" latinLnBrk="0" hangingPunct="1">
      <a:defRPr kern="1200" baseline="-25000">
        <a:solidFill>
          <a:schemeClr val="tx1"/>
        </a:solidFill>
        <a:latin typeface="Verdana" pitchFamily="34" charset="0"/>
        <a:ea typeface="+mn-ea"/>
        <a:cs typeface="+mn-cs"/>
      </a:defRPr>
    </a:lvl8pPr>
    <a:lvl9pPr marL="3657600" algn="l" defTabSz="914400" rtl="0" eaLnBrk="1" latinLnBrk="0" hangingPunct="1">
      <a:defRPr kern="1200" baseline="-25000">
        <a:solidFill>
          <a:schemeClr val="tx1"/>
        </a:solidFill>
        <a:latin typeface="Verdana" pitchFamily="34" charset="0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B1DC28"/>
    <a:srgbClr val="FFFF00"/>
    <a:srgbClr val="008000"/>
    <a:srgbClr val="FF6699"/>
    <a:srgbClr val="9966FF"/>
    <a:srgbClr val="FF0066"/>
    <a:srgbClr val="0000FF"/>
    <a:srgbClr val="993300"/>
    <a:srgbClr val="FF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3207" autoAdjust="0"/>
    <p:restoredTop sz="94149" autoAdjust="0"/>
  </p:normalViewPr>
  <p:slideViewPr>
    <p:cSldViewPr snapToGrid="0">
      <p:cViewPr>
        <p:scale>
          <a:sx n="69" d="100"/>
          <a:sy n="69" d="100"/>
        </p:scale>
        <p:origin x="-2844" y="-90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48" y="1300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177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84871" cy="5010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16" tIns="48308" rIns="96616" bIns="48308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300" baseline="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01698" y="0"/>
            <a:ext cx="2984871" cy="5010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16" tIns="48308" rIns="96616" bIns="48308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300" baseline="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3414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39800" y="750888"/>
            <a:ext cx="5008563" cy="375761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8817" y="4759643"/>
            <a:ext cx="5510530" cy="45091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16" tIns="48308" rIns="96616" bIns="4830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1741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517546"/>
            <a:ext cx="2984871" cy="5010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16" tIns="48308" rIns="96616" bIns="48308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300" baseline="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741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01698" y="9517546"/>
            <a:ext cx="2984871" cy="5010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16" tIns="48308" rIns="96616" bIns="48308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300" baseline="0">
                <a:latin typeface="Arial" charset="0"/>
              </a:defRPr>
            </a:lvl1pPr>
          </a:lstStyle>
          <a:p>
            <a:pPr>
              <a:defRPr/>
            </a:pPr>
            <a:fld id="{FA74E0FD-49C4-4A5F-8508-5DA860CB9E5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3522022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8F6A651-C8A9-4A43-B068-EF56EF05B826}" type="slidenum">
              <a:rPr lang="ru-RU" altLang="uk-UA" smtClean="0"/>
              <a:pPr/>
              <a:t>1</a:t>
            </a:fld>
            <a:endParaRPr lang="ru-RU" altLang="uk-UA" smtClean="0"/>
          </a:p>
        </p:txBody>
      </p:sp>
      <p:sp>
        <p:nvSpPr>
          <p:cNvPr id="1351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51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uk-UA" altLang="uk-UA" smtClean="0"/>
          </a:p>
        </p:txBody>
      </p:sp>
    </p:spTree>
    <p:extLst>
      <p:ext uri="{BB962C8B-B14F-4D97-AF65-F5344CB8AC3E}">
        <p14:creationId xmlns:p14="http://schemas.microsoft.com/office/powerpoint/2010/main" val="37313830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8F6A651-C8A9-4A43-B068-EF56EF05B826}" type="slidenum">
              <a:rPr lang="ru-RU" altLang="uk-UA" smtClean="0"/>
              <a:pPr/>
              <a:t>2</a:t>
            </a:fld>
            <a:endParaRPr lang="ru-RU" altLang="uk-UA" smtClean="0"/>
          </a:p>
        </p:txBody>
      </p:sp>
      <p:sp>
        <p:nvSpPr>
          <p:cNvPr id="1351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51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uk-UA" altLang="uk-UA" smtClean="0"/>
          </a:p>
        </p:txBody>
      </p:sp>
    </p:spTree>
    <p:extLst>
      <p:ext uri="{BB962C8B-B14F-4D97-AF65-F5344CB8AC3E}">
        <p14:creationId xmlns:p14="http://schemas.microsoft.com/office/powerpoint/2010/main" val="373138305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8F6A651-C8A9-4A43-B068-EF56EF05B826}" type="slidenum">
              <a:rPr lang="ru-RU" altLang="uk-UA" smtClean="0"/>
              <a:pPr/>
              <a:t>3</a:t>
            </a:fld>
            <a:endParaRPr lang="ru-RU" altLang="uk-UA" smtClean="0"/>
          </a:p>
        </p:txBody>
      </p:sp>
      <p:sp>
        <p:nvSpPr>
          <p:cNvPr id="1351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51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uk-UA" altLang="uk-UA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8F6A651-C8A9-4A43-B068-EF56EF05B826}" type="slidenum">
              <a:rPr lang="ru-RU" altLang="uk-UA" smtClean="0"/>
              <a:pPr/>
              <a:t>22</a:t>
            </a:fld>
            <a:endParaRPr lang="ru-RU" altLang="uk-UA" smtClean="0"/>
          </a:p>
        </p:txBody>
      </p:sp>
      <p:sp>
        <p:nvSpPr>
          <p:cNvPr id="1351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51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uk-UA" altLang="uk-UA" smtClean="0"/>
          </a:p>
        </p:txBody>
      </p:sp>
    </p:spTree>
    <p:extLst>
      <p:ext uri="{BB962C8B-B14F-4D97-AF65-F5344CB8AC3E}">
        <p14:creationId xmlns:p14="http://schemas.microsoft.com/office/powerpoint/2010/main" val="37313830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48763" cy="6851650"/>
            <a:chOff x="1" y="0"/>
            <a:chExt cx="5763" cy="4316"/>
          </a:xfrm>
        </p:grpSpPr>
        <p:sp>
          <p:nvSpPr>
            <p:cNvPr id="5" name="Freeform 3"/>
            <p:cNvSpPr>
              <a:spLocks/>
            </p:cNvSpPr>
            <p:nvPr/>
          </p:nvSpPr>
          <p:spPr bwMode="hidden">
            <a:xfrm>
              <a:off x="5045" y="2626"/>
              <a:ext cx="719" cy="1690"/>
            </a:xfrm>
            <a:custGeom>
              <a:avLst/>
              <a:gdLst/>
              <a:ahLst/>
              <a:cxnLst>
                <a:cxn ang="0">
                  <a:pos x="717" y="72"/>
                </a:cxn>
                <a:cxn ang="0">
                  <a:pos x="717" y="0"/>
                </a:cxn>
                <a:cxn ang="0">
                  <a:pos x="699" y="101"/>
                </a:cxn>
                <a:cxn ang="0">
                  <a:pos x="675" y="209"/>
                </a:cxn>
                <a:cxn ang="0">
                  <a:pos x="627" y="389"/>
                </a:cxn>
                <a:cxn ang="0">
                  <a:pos x="574" y="569"/>
                </a:cxn>
                <a:cxn ang="0">
                  <a:pos x="502" y="749"/>
                </a:cxn>
                <a:cxn ang="0">
                  <a:pos x="424" y="935"/>
                </a:cxn>
                <a:cxn ang="0">
                  <a:pos x="334" y="1121"/>
                </a:cxn>
                <a:cxn ang="0">
                  <a:pos x="233" y="1312"/>
                </a:cxn>
                <a:cxn ang="0">
                  <a:pos x="125" y="1498"/>
                </a:cxn>
                <a:cxn ang="0">
                  <a:pos x="0" y="1690"/>
                </a:cxn>
                <a:cxn ang="0">
                  <a:pos x="11" y="1690"/>
                </a:cxn>
                <a:cxn ang="0">
                  <a:pos x="137" y="1498"/>
                </a:cxn>
                <a:cxn ang="0">
                  <a:pos x="245" y="1312"/>
                </a:cxn>
                <a:cxn ang="0">
                  <a:pos x="346" y="1121"/>
                </a:cxn>
                <a:cxn ang="0">
                  <a:pos x="436" y="935"/>
                </a:cxn>
                <a:cxn ang="0">
                  <a:pos x="514" y="749"/>
                </a:cxn>
                <a:cxn ang="0">
                  <a:pos x="585" y="569"/>
                </a:cxn>
                <a:cxn ang="0">
                  <a:pos x="639" y="389"/>
                </a:cxn>
                <a:cxn ang="0">
                  <a:pos x="687" y="209"/>
                </a:cxn>
                <a:cxn ang="0">
                  <a:pos x="705" y="143"/>
                </a:cxn>
                <a:cxn ang="0">
                  <a:pos x="717" y="72"/>
                </a:cxn>
                <a:cxn ang="0">
                  <a:pos x="717" y="72"/>
                </a:cxn>
              </a:cxnLst>
              <a:rect l="0" t="0" r="r" b="b"/>
              <a:pathLst>
                <a:path w="717" h="1690">
                  <a:moveTo>
                    <a:pt x="717" y="72"/>
                  </a:moveTo>
                  <a:lnTo>
                    <a:pt x="717" y="0"/>
                  </a:lnTo>
                  <a:lnTo>
                    <a:pt x="699" y="101"/>
                  </a:lnTo>
                  <a:lnTo>
                    <a:pt x="675" y="209"/>
                  </a:lnTo>
                  <a:lnTo>
                    <a:pt x="627" y="389"/>
                  </a:lnTo>
                  <a:lnTo>
                    <a:pt x="574" y="569"/>
                  </a:lnTo>
                  <a:lnTo>
                    <a:pt x="502" y="749"/>
                  </a:lnTo>
                  <a:lnTo>
                    <a:pt x="424" y="935"/>
                  </a:lnTo>
                  <a:lnTo>
                    <a:pt x="334" y="1121"/>
                  </a:lnTo>
                  <a:lnTo>
                    <a:pt x="233" y="1312"/>
                  </a:lnTo>
                  <a:lnTo>
                    <a:pt x="125" y="1498"/>
                  </a:lnTo>
                  <a:lnTo>
                    <a:pt x="0" y="1690"/>
                  </a:lnTo>
                  <a:lnTo>
                    <a:pt x="11" y="1690"/>
                  </a:lnTo>
                  <a:lnTo>
                    <a:pt x="137" y="1498"/>
                  </a:lnTo>
                  <a:lnTo>
                    <a:pt x="245" y="1312"/>
                  </a:lnTo>
                  <a:lnTo>
                    <a:pt x="346" y="1121"/>
                  </a:lnTo>
                  <a:lnTo>
                    <a:pt x="436" y="935"/>
                  </a:lnTo>
                  <a:lnTo>
                    <a:pt x="514" y="749"/>
                  </a:lnTo>
                  <a:lnTo>
                    <a:pt x="585" y="569"/>
                  </a:lnTo>
                  <a:lnTo>
                    <a:pt x="639" y="389"/>
                  </a:lnTo>
                  <a:lnTo>
                    <a:pt x="687" y="209"/>
                  </a:lnTo>
                  <a:lnTo>
                    <a:pt x="705" y="143"/>
                  </a:lnTo>
                  <a:lnTo>
                    <a:pt x="717" y="72"/>
                  </a:lnTo>
                  <a:lnTo>
                    <a:pt x="717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ru-RU"/>
            </a:p>
          </p:txBody>
        </p:sp>
        <p:sp>
          <p:nvSpPr>
            <p:cNvPr id="6" name="Freeform 4"/>
            <p:cNvSpPr>
              <a:spLocks/>
            </p:cNvSpPr>
            <p:nvPr/>
          </p:nvSpPr>
          <p:spPr bwMode="hidden">
            <a:xfrm>
              <a:off x="5386" y="3794"/>
              <a:ext cx="378" cy="522"/>
            </a:xfrm>
            <a:custGeom>
              <a:avLst/>
              <a:gdLst/>
              <a:ahLst/>
              <a:cxnLst>
                <a:cxn ang="0">
                  <a:pos x="377" y="0"/>
                </a:cxn>
                <a:cxn ang="0">
                  <a:pos x="293" y="132"/>
                </a:cxn>
                <a:cxn ang="0">
                  <a:pos x="204" y="264"/>
                </a:cxn>
                <a:cxn ang="0">
                  <a:pos x="102" y="396"/>
                </a:cxn>
                <a:cxn ang="0">
                  <a:pos x="0" y="522"/>
                </a:cxn>
                <a:cxn ang="0">
                  <a:pos x="12" y="522"/>
                </a:cxn>
                <a:cxn ang="0">
                  <a:pos x="114" y="402"/>
                </a:cxn>
                <a:cxn ang="0">
                  <a:pos x="204" y="282"/>
                </a:cxn>
                <a:cxn ang="0">
                  <a:pos x="377" y="24"/>
                </a:cxn>
                <a:cxn ang="0">
                  <a:pos x="377" y="0"/>
                </a:cxn>
                <a:cxn ang="0">
                  <a:pos x="377" y="0"/>
                </a:cxn>
              </a:cxnLst>
              <a:rect l="0" t="0" r="r" b="b"/>
              <a:pathLst>
                <a:path w="377" h="522">
                  <a:moveTo>
                    <a:pt x="377" y="0"/>
                  </a:moveTo>
                  <a:lnTo>
                    <a:pt x="293" y="132"/>
                  </a:lnTo>
                  <a:lnTo>
                    <a:pt x="204" y="264"/>
                  </a:lnTo>
                  <a:lnTo>
                    <a:pt x="102" y="396"/>
                  </a:lnTo>
                  <a:lnTo>
                    <a:pt x="0" y="522"/>
                  </a:lnTo>
                  <a:lnTo>
                    <a:pt x="12" y="522"/>
                  </a:lnTo>
                  <a:lnTo>
                    <a:pt x="114" y="402"/>
                  </a:lnTo>
                  <a:lnTo>
                    <a:pt x="204" y="282"/>
                  </a:lnTo>
                  <a:lnTo>
                    <a:pt x="377" y="24"/>
                  </a:lnTo>
                  <a:lnTo>
                    <a:pt x="377" y="0"/>
                  </a:lnTo>
                  <a:lnTo>
                    <a:pt x="377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ru-RU"/>
            </a:p>
          </p:txBody>
        </p:sp>
        <p:sp>
          <p:nvSpPr>
            <p:cNvPr id="7" name="Freeform 5"/>
            <p:cNvSpPr>
              <a:spLocks/>
            </p:cNvSpPr>
            <p:nvPr/>
          </p:nvSpPr>
          <p:spPr bwMode="hidden">
            <a:xfrm>
              <a:off x="5680" y="4214"/>
              <a:ext cx="84" cy="102"/>
            </a:xfrm>
            <a:custGeom>
              <a:avLst/>
              <a:gdLst/>
              <a:ahLst/>
              <a:cxnLst>
                <a:cxn ang="0">
                  <a:pos x="0" y="102"/>
                </a:cxn>
                <a:cxn ang="0">
                  <a:pos x="18" y="102"/>
                </a:cxn>
                <a:cxn ang="0">
                  <a:pos x="48" y="60"/>
                </a:cxn>
                <a:cxn ang="0">
                  <a:pos x="84" y="24"/>
                </a:cxn>
                <a:cxn ang="0">
                  <a:pos x="84" y="0"/>
                </a:cxn>
                <a:cxn ang="0">
                  <a:pos x="42" y="54"/>
                </a:cxn>
                <a:cxn ang="0">
                  <a:pos x="0" y="102"/>
                </a:cxn>
                <a:cxn ang="0">
                  <a:pos x="0" y="102"/>
                </a:cxn>
              </a:cxnLst>
              <a:rect l="0" t="0" r="r" b="b"/>
              <a:pathLst>
                <a:path w="84" h="102">
                  <a:moveTo>
                    <a:pt x="0" y="102"/>
                  </a:moveTo>
                  <a:lnTo>
                    <a:pt x="18" y="102"/>
                  </a:lnTo>
                  <a:lnTo>
                    <a:pt x="48" y="60"/>
                  </a:lnTo>
                  <a:lnTo>
                    <a:pt x="84" y="24"/>
                  </a:lnTo>
                  <a:lnTo>
                    <a:pt x="84" y="0"/>
                  </a:lnTo>
                  <a:lnTo>
                    <a:pt x="42" y="54"/>
                  </a:lnTo>
                  <a:lnTo>
                    <a:pt x="0" y="102"/>
                  </a:lnTo>
                  <a:lnTo>
                    <a:pt x="0" y="10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ru-RU"/>
            </a:p>
          </p:txBody>
        </p:sp>
        <p:grpSp>
          <p:nvGrpSpPr>
            <p:cNvPr id="8" name="Group 6"/>
            <p:cNvGrpSpPr>
              <a:grpSpLocks/>
            </p:cNvGrpSpPr>
            <p:nvPr/>
          </p:nvGrpSpPr>
          <p:grpSpPr bwMode="auto">
            <a:xfrm>
              <a:off x="288" y="0"/>
              <a:ext cx="5098" cy="4316"/>
              <a:chOff x="288" y="0"/>
              <a:chExt cx="5098" cy="4316"/>
            </a:xfrm>
          </p:grpSpPr>
          <p:sp>
            <p:nvSpPr>
              <p:cNvPr id="28" name="Freeform 7"/>
              <p:cNvSpPr>
                <a:spLocks/>
              </p:cNvSpPr>
              <p:nvPr userDrawn="1"/>
            </p:nvSpPr>
            <p:spPr bwMode="hidden">
              <a:xfrm>
                <a:off x="2789" y="0"/>
                <a:ext cx="72" cy="4316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60" y="4316"/>
                  </a:cxn>
                  <a:cxn ang="0">
                    <a:pos x="72" y="4316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72" h="4316">
                    <a:moveTo>
                      <a:pt x="0" y="0"/>
                    </a:moveTo>
                    <a:lnTo>
                      <a:pt x="60" y="4316"/>
                    </a:lnTo>
                    <a:lnTo>
                      <a:pt x="72" y="4316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ru-RU"/>
              </a:p>
            </p:txBody>
          </p:sp>
          <p:sp>
            <p:nvSpPr>
              <p:cNvPr id="29" name="Freeform 8"/>
              <p:cNvSpPr>
                <a:spLocks/>
              </p:cNvSpPr>
              <p:nvPr userDrawn="1"/>
            </p:nvSpPr>
            <p:spPr bwMode="hidden">
              <a:xfrm>
                <a:off x="3089" y="0"/>
                <a:ext cx="174" cy="4316"/>
              </a:xfrm>
              <a:custGeom>
                <a:avLst/>
                <a:gdLst/>
                <a:ahLst/>
                <a:cxnLst>
                  <a:cxn ang="0">
                    <a:pos x="24" y="0"/>
                  </a:cxn>
                  <a:cxn ang="0">
                    <a:pos x="12" y="0"/>
                  </a:cxn>
                  <a:cxn ang="0">
                    <a:pos x="42" y="216"/>
                  </a:cxn>
                  <a:cxn ang="0">
                    <a:pos x="72" y="444"/>
                  </a:cxn>
                  <a:cxn ang="0">
                    <a:pos x="96" y="689"/>
                  </a:cxn>
                  <a:cxn ang="0">
                    <a:pos x="120" y="947"/>
                  </a:cxn>
                  <a:cxn ang="0">
                    <a:pos x="132" y="1211"/>
                  </a:cxn>
                  <a:cxn ang="0">
                    <a:pos x="150" y="1487"/>
                  </a:cxn>
                  <a:cxn ang="0">
                    <a:pos x="156" y="1768"/>
                  </a:cxn>
                  <a:cxn ang="0">
                    <a:pos x="162" y="2062"/>
                  </a:cxn>
                  <a:cxn ang="0">
                    <a:pos x="156" y="2644"/>
                  </a:cxn>
                  <a:cxn ang="0">
                    <a:pos x="126" y="3225"/>
                  </a:cxn>
                  <a:cxn ang="0">
                    <a:pos x="108" y="3507"/>
                  </a:cxn>
                  <a:cxn ang="0">
                    <a:pos x="78" y="3788"/>
                  </a:cxn>
                  <a:cxn ang="0">
                    <a:pos x="42" y="4058"/>
                  </a:cxn>
                  <a:cxn ang="0">
                    <a:pos x="0" y="4316"/>
                  </a:cxn>
                  <a:cxn ang="0">
                    <a:pos x="12" y="4316"/>
                  </a:cxn>
                  <a:cxn ang="0">
                    <a:pos x="54" y="4058"/>
                  </a:cxn>
                  <a:cxn ang="0">
                    <a:pos x="90" y="3782"/>
                  </a:cxn>
                  <a:cxn ang="0">
                    <a:pos x="120" y="3507"/>
                  </a:cxn>
                  <a:cxn ang="0">
                    <a:pos x="138" y="3219"/>
                  </a:cxn>
                  <a:cxn ang="0">
                    <a:pos x="168" y="2638"/>
                  </a:cxn>
                  <a:cxn ang="0">
                    <a:pos x="174" y="2056"/>
                  </a:cxn>
                  <a:cxn ang="0">
                    <a:pos x="168" y="1768"/>
                  </a:cxn>
                  <a:cxn ang="0">
                    <a:pos x="162" y="1487"/>
                  </a:cxn>
                  <a:cxn ang="0">
                    <a:pos x="144" y="1211"/>
                  </a:cxn>
                  <a:cxn ang="0">
                    <a:pos x="132" y="941"/>
                  </a:cxn>
                  <a:cxn ang="0">
                    <a:pos x="108" y="689"/>
                  </a:cxn>
                  <a:cxn ang="0">
                    <a:pos x="84" y="444"/>
                  </a:cxn>
                  <a:cxn ang="0">
                    <a:pos x="54" y="216"/>
                  </a:cxn>
                  <a:cxn ang="0">
                    <a:pos x="24" y="0"/>
                  </a:cxn>
                  <a:cxn ang="0">
                    <a:pos x="24" y="0"/>
                  </a:cxn>
                </a:cxnLst>
                <a:rect l="0" t="0" r="r" b="b"/>
                <a:pathLst>
                  <a:path w="174" h="4316">
                    <a:moveTo>
                      <a:pt x="24" y="0"/>
                    </a:moveTo>
                    <a:lnTo>
                      <a:pt x="12" y="0"/>
                    </a:lnTo>
                    <a:lnTo>
                      <a:pt x="42" y="216"/>
                    </a:lnTo>
                    <a:lnTo>
                      <a:pt x="72" y="444"/>
                    </a:lnTo>
                    <a:lnTo>
                      <a:pt x="96" y="689"/>
                    </a:lnTo>
                    <a:lnTo>
                      <a:pt x="120" y="947"/>
                    </a:lnTo>
                    <a:lnTo>
                      <a:pt x="132" y="1211"/>
                    </a:lnTo>
                    <a:lnTo>
                      <a:pt x="150" y="1487"/>
                    </a:lnTo>
                    <a:lnTo>
                      <a:pt x="156" y="1768"/>
                    </a:lnTo>
                    <a:lnTo>
                      <a:pt x="162" y="2062"/>
                    </a:lnTo>
                    <a:lnTo>
                      <a:pt x="156" y="2644"/>
                    </a:lnTo>
                    <a:lnTo>
                      <a:pt x="126" y="3225"/>
                    </a:lnTo>
                    <a:lnTo>
                      <a:pt x="108" y="3507"/>
                    </a:lnTo>
                    <a:lnTo>
                      <a:pt x="78" y="3788"/>
                    </a:lnTo>
                    <a:lnTo>
                      <a:pt x="42" y="4058"/>
                    </a:lnTo>
                    <a:lnTo>
                      <a:pt x="0" y="4316"/>
                    </a:lnTo>
                    <a:lnTo>
                      <a:pt x="12" y="4316"/>
                    </a:lnTo>
                    <a:lnTo>
                      <a:pt x="54" y="4058"/>
                    </a:lnTo>
                    <a:lnTo>
                      <a:pt x="90" y="3782"/>
                    </a:lnTo>
                    <a:lnTo>
                      <a:pt x="120" y="3507"/>
                    </a:lnTo>
                    <a:lnTo>
                      <a:pt x="138" y="3219"/>
                    </a:lnTo>
                    <a:lnTo>
                      <a:pt x="168" y="2638"/>
                    </a:lnTo>
                    <a:lnTo>
                      <a:pt x="174" y="2056"/>
                    </a:lnTo>
                    <a:lnTo>
                      <a:pt x="168" y="1768"/>
                    </a:lnTo>
                    <a:lnTo>
                      <a:pt x="162" y="1487"/>
                    </a:lnTo>
                    <a:lnTo>
                      <a:pt x="144" y="1211"/>
                    </a:lnTo>
                    <a:lnTo>
                      <a:pt x="132" y="941"/>
                    </a:lnTo>
                    <a:lnTo>
                      <a:pt x="108" y="689"/>
                    </a:lnTo>
                    <a:lnTo>
                      <a:pt x="84" y="444"/>
                    </a:lnTo>
                    <a:lnTo>
                      <a:pt x="54" y="216"/>
                    </a:lnTo>
                    <a:lnTo>
                      <a:pt x="24" y="0"/>
                    </a:lnTo>
                    <a:lnTo>
                      <a:pt x="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ru-RU"/>
              </a:p>
            </p:txBody>
          </p:sp>
          <p:sp>
            <p:nvSpPr>
              <p:cNvPr id="30" name="Freeform 9"/>
              <p:cNvSpPr>
                <a:spLocks/>
              </p:cNvSpPr>
              <p:nvPr userDrawn="1"/>
            </p:nvSpPr>
            <p:spPr bwMode="hidden">
              <a:xfrm>
                <a:off x="3358" y="0"/>
                <a:ext cx="337" cy="4316"/>
              </a:xfrm>
              <a:custGeom>
                <a:avLst/>
                <a:gdLst/>
                <a:ahLst/>
                <a:cxnLst>
                  <a:cxn ang="0">
                    <a:pos x="329" y="2014"/>
                  </a:cxn>
                  <a:cxn ang="0">
                    <a:pos x="317" y="1726"/>
                  </a:cxn>
                  <a:cxn ang="0">
                    <a:pos x="293" y="1445"/>
                  </a:cxn>
                  <a:cxn ang="0">
                    <a:pos x="263" y="1175"/>
                  </a:cxn>
                  <a:cxn ang="0">
                    <a:pos x="228" y="917"/>
                  </a:cxn>
                  <a:cxn ang="0">
                    <a:pos x="186" y="665"/>
                  </a:cxn>
                  <a:cxn ang="0">
                    <a:pos x="132" y="432"/>
                  </a:cxn>
                  <a:cxn ang="0">
                    <a:pos x="78" y="204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66" y="204"/>
                  </a:cxn>
                  <a:cxn ang="0">
                    <a:pos x="120" y="432"/>
                  </a:cxn>
                  <a:cxn ang="0">
                    <a:pos x="174" y="665"/>
                  </a:cxn>
                  <a:cxn ang="0">
                    <a:pos x="216" y="917"/>
                  </a:cxn>
                  <a:cxn ang="0">
                    <a:pos x="251" y="1175"/>
                  </a:cxn>
                  <a:cxn ang="0">
                    <a:pos x="281" y="1445"/>
                  </a:cxn>
                  <a:cxn ang="0">
                    <a:pos x="305" y="1726"/>
                  </a:cxn>
                  <a:cxn ang="0">
                    <a:pos x="317" y="2014"/>
                  </a:cxn>
                  <a:cxn ang="0">
                    <a:pos x="323" y="2314"/>
                  </a:cxn>
                  <a:cxn ang="0">
                    <a:pos x="317" y="2608"/>
                  </a:cxn>
                  <a:cxn ang="0">
                    <a:pos x="305" y="2907"/>
                  </a:cxn>
                  <a:cxn ang="0">
                    <a:pos x="281" y="3201"/>
                  </a:cxn>
                  <a:cxn ang="0">
                    <a:pos x="257" y="3489"/>
                  </a:cxn>
                  <a:cxn ang="0">
                    <a:pos x="216" y="3777"/>
                  </a:cxn>
                  <a:cxn ang="0">
                    <a:pos x="174" y="4052"/>
                  </a:cxn>
                  <a:cxn ang="0">
                    <a:pos x="120" y="4316"/>
                  </a:cxn>
                  <a:cxn ang="0">
                    <a:pos x="132" y="4316"/>
                  </a:cxn>
                  <a:cxn ang="0">
                    <a:pos x="186" y="4052"/>
                  </a:cxn>
                  <a:cxn ang="0">
                    <a:pos x="228" y="3777"/>
                  </a:cxn>
                  <a:cxn ang="0">
                    <a:pos x="269" y="3489"/>
                  </a:cxn>
                  <a:cxn ang="0">
                    <a:pos x="293" y="3201"/>
                  </a:cxn>
                  <a:cxn ang="0">
                    <a:pos x="317" y="2907"/>
                  </a:cxn>
                  <a:cxn ang="0">
                    <a:pos x="329" y="2608"/>
                  </a:cxn>
                  <a:cxn ang="0">
                    <a:pos x="335" y="2314"/>
                  </a:cxn>
                  <a:cxn ang="0">
                    <a:pos x="329" y="2014"/>
                  </a:cxn>
                  <a:cxn ang="0">
                    <a:pos x="329" y="2014"/>
                  </a:cxn>
                </a:cxnLst>
                <a:rect l="0" t="0" r="r" b="b"/>
                <a:pathLst>
                  <a:path w="335" h="4316">
                    <a:moveTo>
                      <a:pt x="329" y="2014"/>
                    </a:moveTo>
                    <a:lnTo>
                      <a:pt x="317" y="1726"/>
                    </a:lnTo>
                    <a:lnTo>
                      <a:pt x="293" y="1445"/>
                    </a:lnTo>
                    <a:lnTo>
                      <a:pt x="263" y="1175"/>
                    </a:lnTo>
                    <a:lnTo>
                      <a:pt x="228" y="917"/>
                    </a:lnTo>
                    <a:lnTo>
                      <a:pt x="186" y="665"/>
                    </a:lnTo>
                    <a:lnTo>
                      <a:pt x="132" y="432"/>
                    </a:lnTo>
                    <a:lnTo>
                      <a:pt x="78" y="204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66" y="204"/>
                    </a:lnTo>
                    <a:lnTo>
                      <a:pt x="120" y="432"/>
                    </a:lnTo>
                    <a:lnTo>
                      <a:pt x="174" y="665"/>
                    </a:lnTo>
                    <a:lnTo>
                      <a:pt x="216" y="917"/>
                    </a:lnTo>
                    <a:lnTo>
                      <a:pt x="251" y="1175"/>
                    </a:lnTo>
                    <a:lnTo>
                      <a:pt x="281" y="1445"/>
                    </a:lnTo>
                    <a:lnTo>
                      <a:pt x="305" y="1726"/>
                    </a:lnTo>
                    <a:lnTo>
                      <a:pt x="317" y="2014"/>
                    </a:lnTo>
                    <a:lnTo>
                      <a:pt x="323" y="2314"/>
                    </a:lnTo>
                    <a:lnTo>
                      <a:pt x="317" y="2608"/>
                    </a:lnTo>
                    <a:lnTo>
                      <a:pt x="305" y="2907"/>
                    </a:lnTo>
                    <a:lnTo>
                      <a:pt x="281" y="3201"/>
                    </a:lnTo>
                    <a:lnTo>
                      <a:pt x="257" y="3489"/>
                    </a:lnTo>
                    <a:lnTo>
                      <a:pt x="216" y="3777"/>
                    </a:lnTo>
                    <a:lnTo>
                      <a:pt x="174" y="4052"/>
                    </a:lnTo>
                    <a:lnTo>
                      <a:pt x="120" y="4316"/>
                    </a:lnTo>
                    <a:lnTo>
                      <a:pt x="132" y="4316"/>
                    </a:lnTo>
                    <a:lnTo>
                      <a:pt x="186" y="4052"/>
                    </a:lnTo>
                    <a:lnTo>
                      <a:pt x="228" y="3777"/>
                    </a:lnTo>
                    <a:lnTo>
                      <a:pt x="269" y="3489"/>
                    </a:lnTo>
                    <a:lnTo>
                      <a:pt x="293" y="3201"/>
                    </a:lnTo>
                    <a:lnTo>
                      <a:pt x="317" y="2907"/>
                    </a:lnTo>
                    <a:lnTo>
                      <a:pt x="329" y="2608"/>
                    </a:lnTo>
                    <a:lnTo>
                      <a:pt x="335" y="2314"/>
                    </a:lnTo>
                    <a:lnTo>
                      <a:pt x="329" y="2014"/>
                    </a:lnTo>
                    <a:lnTo>
                      <a:pt x="329" y="20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ru-RU"/>
              </a:p>
            </p:txBody>
          </p:sp>
          <p:sp>
            <p:nvSpPr>
              <p:cNvPr id="31" name="Freeform 10"/>
              <p:cNvSpPr>
                <a:spLocks/>
              </p:cNvSpPr>
              <p:nvPr userDrawn="1"/>
            </p:nvSpPr>
            <p:spPr bwMode="hidden">
              <a:xfrm>
                <a:off x="3676" y="0"/>
                <a:ext cx="427" cy="4316"/>
              </a:xfrm>
              <a:custGeom>
                <a:avLst/>
                <a:gdLst/>
                <a:ahLst/>
                <a:cxnLst>
                  <a:cxn ang="0">
                    <a:pos x="413" y="1924"/>
                  </a:cxn>
                  <a:cxn ang="0">
                    <a:pos x="395" y="1690"/>
                  </a:cxn>
                  <a:cxn ang="0">
                    <a:pos x="365" y="1457"/>
                  </a:cxn>
                  <a:cxn ang="0">
                    <a:pos x="329" y="1229"/>
                  </a:cxn>
                  <a:cxn ang="0">
                    <a:pos x="281" y="1001"/>
                  </a:cxn>
                  <a:cxn ang="0">
                    <a:pos x="227" y="761"/>
                  </a:cxn>
                  <a:cxn ang="0">
                    <a:pos x="162" y="522"/>
                  </a:cxn>
                  <a:cxn ang="0">
                    <a:pos x="90" y="270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84" y="270"/>
                  </a:cxn>
                  <a:cxn ang="0">
                    <a:pos x="156" y="522"/>
                  </a:cxn>
                  <a:cxn ang="0">
                    <a:pos x="216" y="767"/>
                  </a:cxn>
                  <a:cxn ang="0">
                    <a:pos x="275" y="1001"/>
                  </a:cxn>
                  <a:cxn ang="0">
                    <a:pos x="317" y="1235"/>
                  </a:cxn>
                  <a:cxn ang="0">
                    <a:pos x="353" y="1463"/>
                  </a:cxn>
                  <a:cxn ang="0">
                    <a:pos x="383" y="1690"/>
                  </a:cxn>
                  <a:cxn ang="0">
                    <a:pos x="401" y="1924"/>
                  </a:cxn>
                  <a:cxn ang="0">
                    <a:pos x="413" y="2188"/>
                  </a:cxn>
                  <a:cxn ang="0">
                    <a:pos x="407" y="2458"/>
                  </a:cxn>
                  <a:cxn ang="0">
                    <a:pos x="395" y="2733"/>
                  </a:cxn>
                  <a:cxn ang="0">
                    <a:pos x="365" y="3021"/>
                  </a:cxn>
                  <a:cxn ang="0">
                    <a:pos x="329" y="3321"/>
                  </a:cxn>
                  <a:cxn ang="0">
                    <a:pos x="275" y="3639"/>
                  </a:cxn>
                  <a:cxn ang="0">
                    <a:pos x="204" y="3968"/>
                  </a:cxn>
                  <a:cxn ang="0">
                    <a:pos x="126" y="4316"/>
                  </a:cxn>
                  <a:cxn ang="0">
                    <a:pos x="138" y="4316"/>
                  </a:cxn>
                  <a:cxn ang="0">
                    <a:pos x="216" y="3968"/>
                  </a:cxn>
                  <a:cxn ang="0">
                    <a:pos x="287" y="3639"/>
                  </a:cxn>
                  <a:cxn ang="0">
                    <a:pos x="341" y="3321"/>
                  </a:cxn>
                  <a:cxn ang="0">
                    <a:pos x="377" y="3021"/>
                  </a:cxn>
                  <a:cxn ang="0">
                    <a:pos x="407" y="2733"/>
                  </a:cxn>
                  <a:cxn ang="0">
                    <a:pos x="419" y="2458"/>
                  </a:cxn>
                  <a:cxn ang="0">
                    <a:pos x="425" y="2188"/>
                  </a:cxn>
                  <a:cxn ang="0">
                    <a:pos x="413" y="1924"/>
                  </a:cxn>
                  <a:cxn ang="0">
                    <a:pos x="413" y="1924"/>
                  </a:cxn>
                </a:cxnLst>
                <a:rect l="0" t="0" r="r" b="b"/>
                <a:pathLst>
                  <a:path w="425" h="4316">
                    <a:moveTo>
                      <a:pt x="413" y="1924"/>
                    </a:moveTo>
                    <a:lnTo>
                      <a:pt x="395" y="1690"/>
                    </a:lnTo>
                    <a:lnTo>
                      <a:pt x="365" y="1457"/>
                    </a:lnTo>
                    <a:lnTo>
                      <a:pt x="329" y="1229"/>
                    </a:lnTo>
                    <a:lnTo>
                      <a:pt x="281" y="1001"/>
                    </a:lnTo>
                    <a:lnTo>
                      <a:pt x="227" y="761"/>
                    </a:lnTo>
                    <a:lnTo>
                      <a:pt x="162" y="522"/>
                    </a:lnTo>
                    <a:lnTo>
                      <a:pt x="90" y="27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84" y="270"/>
                    </a:lnTo>
                    <a:lnTo>
                      <a:pt x="156" y="522"/>
                    </a:lnTo>
                    <a:lnTo>
                      <a:pt x="216" y="767"/>
                    </a:lnTo>
                    <a:lnTo>
                      <a:pt x="275" y="1001"/>
                    </a:lnTo>
                    <a:lnTo>
                      <a:pt x="317" y="1235"/>
                    </a:lnTo>
                    <a:lnTo>
                      <a:pt x="353" y="1463"/>
                    </a:lnTo>
                    <a:lnTo>
                      <a:pt x="383" y="1690"/>
                    </a:lnTo>
                    <a:lnTo>
                      <a:pt x="401" y="1924"/>
                    </a:lnTo>
                    <a:lnTo>
                      <a:pt x="413" y="2188"/>
                    </a:lnTo>
                    <a:lnTo>
                      <a:pt x="407" y="2458"/>
                    </a:lnTo>
                    <a:lnTo>
                      <a:pt x="395" y="2733"/>
                    </a:lnTo>
                    <a:lnTo>
                      <a:pt x="365" y="3021"/>
                    </a:lnTo>
                    <a:lnTo>
                      <a:pt x="329" y="3321"/>
                    </a:lnTo>
                    <a:lnTo>
                      <a:pt x="275" y="3639"/>
                    </a:lnTo>
                    <a:lnTo>
                      <a:pt x="204" y="3968"/>
                    </a:lnTo>
                    <a:lnTo>
                      <a:pt x="126" y="4316"/>
                    </a:lnTo>
                    <a:lnTo>
                      <a:pt x="138" y="4316"/>
                    </a:lnTo>
                    <a:lnTo>
                      <a:pt x="216" y="3968"/>
                    </a:lnTo>
                    <a:lnTo>
                      <a:pt x="287" y="3639"/>
                    </a:lnTo>
                    <a:lnTo>
                      <a:pt x="341" y="3321"/>
                    </a:lnTo>
                    <a:lnTo>
                      <a:pt x="377" y="3021"/>
                    </a:lnTo>
                    <a:lnTo>
                      <a:pt x="407" y="2733"/>
                    </a:lnTo>
                    <a:lnTo>
                      <a:pt x="419" y="2458"/>
                    </a:lnTo>
                    <a:lnTo>
                      <a:pt x="425" y="2188"/>
                    </a:lnTo>
                    <a:lnTo>
                      <a:pt x="413" y="1924"/>
                    </a:lnTo>
                    <a:lnTo>
                      <a:pt x="413" y="192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ru-RU"/>
              </a:p>
            </p:txBody>
          </p:sp>
          <p:sp>
            <p:nvSpPr>
              <p:cNvPr id="32" name="Freeform 11"/>
              <p:cNvSpPr>
                <a:spLocks/>
              </p:cNvSpPr>
              <p:nvPr userDrawn="1"/>
            </p:nvSpPr>
            <p:spPr bwMode="hidden">
              <a:xfrm>
                <a:off x="3946" y="0"/>
                <a:ext cx="558" cy="4316"/>
              </a:xfrm>
              <a:custGeom>
                <a:avLst/>
                <a:gdLst/>
                <a:ahLst/>
                <a:cxnLst>
                  <a:cxn ang="0">
                    <a:pos x="556" y="2020"/>
                  </a:cxn>
                  <a:cxn ang="0">
                    <a:pos x="538" y="1732"/>
                  </a:cxn>
                  <a:cxn ang="0">
                    <a:pos x="503" y="1445"/>
                  </a:cxn>
                  <a:cxn ang="0">
                    <a:pos x="455" y="1175"/>
                  </a:cxn>
                  <a:cxn ang="0">
                    <a:pos x="395" y="911"/>
                  </a:cxn>
                  <a:cxn ang="0">
                    <a:pos x="317" y="659"/>
                  </a:cxn>
                  <a:cxn ang="0">
                    <a:pos x="228" y="426"/>
                  </a:cxn>
                  <a:cxn ang="0">
                    <a:pos x="126" y="204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114" y="204"/>
                  </a:cxn>
                  <a:cxn ang="0">
                    <a:pos x="216" y="426"/>
                  </a:cxn>
                  <a:cxn ang="0">
                    <a:pos x="305" y="659"/>
                  </a:cxn>
                  <a:cxn ang="0">
                    <a:pos x="383" y="911"/>
                  </a:cxn>
                  <a:cxn ang="0">
                    <a:pos x="443" y="1175"/>
                  </a:cxn>
                  <a:cxn ang="0">
                    <a:pos x="491" y="1445"/>
                  </a:cxn>
                  <a:cxn ang="0">
                    <a:pos x="526" y="1732"/>
                  </a:cxn>
                  <a:cxn ang="0">
                    <a:pos x="544" y="2020"/>
                  </a:cxn>
                  <a:cxn ang="0">
                    <a:pos x="544" y="2326"/>
                  </a:cxn>
                  <a:cxn ang="0">
                    <a:pos x="532" y="2632"/>
                  </a:cxn>
                  <a:cxn ang="0">
                    <a:pos x="503" y="2931"/>
                  </a:cxn>
                  <a:cxn ang="0">
                    <a:pos x="455" y="3225"/>
                  </a:cxn>
                  <a:cxn ang="0">
                    <a:pos x="389" y="3513"/>
                  </a:cxn>
                  <a:cxn ang="0">
                    <a:pos x="311" y="3788"/>
                  </a:cxn>
                  <a:cxn ang="0">
                    <a:pos x="216" y="4058"/>
                  </a:cxn>
                  <a:cxn ang="0">
                    <a:pos x="102" y="4316"/>
                  </a:cxn>
                  <a:cxn ang="0">
                    <a:pos x="114" y="4316"/>
                  </a:cxn>
                  <a:cxn ang="0">
                    <a:pos x="228" y="4058"/>
                  </a:cxn>
                  <a:cxn ang="0">
                    <a:pos x="323" y="3788"/>
                  </a:cxn>
                  <a:cxn ang="0">
                    <a:pos x="401" y="3513"/>
                  </a:cxn>
                  <a:cxn ang="0">
                    <a:pos x="467" y="3225"/>
                  </a:cxn>
                  <a:cxn ang="0">
                    <a:pos x="515" y="2931"/>
                  </a:cxn>
                  <a:cxn ang="0">
                    <a:pos x="544" y="2632"/>
                  </a:cxn>
                  <a:cxn ang="0">
                    <a:pos x="556" y="2326"/>
                  </a:cxn>
                  <a:cxn ang="0">
                    <a:pos x="556" y="2020"/>
                  </a:cxn>
                  <a:cxn ang="0">
                    <a:pos x="556" y="2020"/>
                  </a:cxn>
                </a:cxnLst>
                <a:rect l="0" t="0" r="r" b="b"/>
                <a:pathLst>
                  <a:path w="556" h="4316">
                    <a:moveTo>
                      <a:pt x="556" y="2020"/>
                    </a:moveTo>
                    <a:lnTo>
                      <a:pt x="538" y="1732"/>
                    </a:lnTo>
                    <a:lnTo>
                      <a:pt x="503" y="1445"/>
                    </a:lnTo>
                    <a:lnTo>
                      <a:pt x="455" y="1175"/>
                    </a:lnTo>
                    <a:lnTo>
                      <a:pt x="395" y="911"/>
                    </a:lnTo>
                    <a:lnTo>
                      <a:pt x="317" y="659"/>
                    </a:lnTo>
                    <a:lnTo>
                      <a:pt x="228" y="426"/>
                    </a:lnTo>
                    <a:lnTo>
                      <a:pt x="126" y="204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14" y="204"/>
                    </a:lnTo>
                    <a:lnTo>
                      <a:pt x="216" y="426"/>
                    </a:lnTo>
                    <a:lnTo>
                      <a:pt x="305" y="659"/>
                    </a:lnTo>
                    <a:lnTo>
                      <a:pt x="383" y="911"/>
                    </a:lnTo>
                    <a:lnTo>
                      <a:pt x="443" y="1175"/>
                    </a:lnTo>
                    <a:lnTo>
                      <a:pt x="491" y="1445"/>
                    </a:lnTo>
                    <a:lnTo>
                      <a:pt x="526" y="1732"/>
                    </a:lnTo>
                    <a:lnTo>
                      <a:pt x="544" y="2020"/>
                    </a:lnTo>
                    <a:lnTo>
                      <a:pt x="544" y="2326"/>
                    </a:lnTo>
                    <a:lnTo>
                      <a:pt x="532" y="2632"/>
                    </a:lnTo>
                    <a:lnTo>
                      <a:pt x="503" y="2931"/>
                    </a:lnTo>
                    <a:lnTo>
                      <a:pt x="455" y="3225"/>
                    </a:lnTo>
                    <a:lnTo>
                      <a:pt x="389" y="3513"/>
                    </a:lnTo>
                    <a:lnTo>
                      <a:pt x="311" y="3788"/>
                    </a:lnTo>
                    <a:lnTo>
                      <a:pt x="216" y="4058"/>
                    </a:lnTo>
                    <a:lnTo>
                      <a:pt x="102" y="4316"/>
                    </a:lnTo>
                    <a:lnTo>
                      <a:pt x="114" y="4316"/>
                    </a:lnTo>
                    <a:lnTo>
                      <a:pt x="228" y="4058"/>
                    </a:lnTo>
                    <a:lnTo>
                      <a:pt x="323" y="3788"/>
                    </a:lnTo>
                    <a:lnTo>
                      <a:pt x="401" y="3513"/>
                    </a:lnTo>
                    <a:lnTo>
                      <a:pt x="467" y="3225"/>
                    </a:lnTo>
                    <a:lnTo>
                      <a:pt x="515" y="2931"/>
                    </a:lnTo>
                    <a:lnTo>
                      <a:pt x="544" y="2632"/>
                    </a:lnTo>
                    <a:lnTo>
                      <a:pt x="556" y="2326"/>
                    </a:lnTo>
                    <a:lnTo>
                      <a:pt x="556" y="2020"/>
                    </a:lnTo>
                    <a:lnTo>
                      <a:pt x="556" y="202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ru-RU"/>
              </a:p>
            </p:txBody>
          </p:sp>
          <p:sp>
            <p:nvSpPr>
              <p:cNvPr id="33" name="Freeform 12"/>
              <p:cNvSpPr>
                <a:spLocks/>
              </p:cNvSpPr>
              <p:nvPr userDrawn="1"/>
            </p:nvSpPr>
            <p:spPr bwMode="hidden">
              <a:xfrm>
                <a:off x="4246" y="0"/>
                <a:ext cx="690" cy="4316"/>
              </a:xfrm>
              <a:custGeom>
                <a:avLst/>
                <a:gdLst/>
                <a:ahLst/>
                <a:cxnLst>
                  <a:cxn ang="0">
                    <a:pos x="688" y="2086"/>
                  </a:cxn>
                  <a:cxn ang="0">
                    <a:pos x="670" y="1810"/>
                  </a:cxn>
                  <a:cxn ang="0">
                    <a:pos x="634" y="1541"/>
                  </a:cxn>
                  <a:cxn ang="0">
                    <a:pos x="574" y="1271"/>
                  </a:cxn>
                  <a:cxn ang="0">
                    <a:pos x="497" y="1007"/>
                  </a:cxn>
                  <a:cxn ang="0">
                    <a:pos x="401" y="749"/>
                  </a:cxn>
                  <a:cxn ang="0">
                    <a:pos x="293" y="492"/>
                  </a:cxn>
                  <a:cxn ang="0">
                    <a:pos x="162" y="240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150" y="240"/>
                  </a:cxn>
                  <a:cxn ang="0">
                    <a:pos x="281" y="492"/>
                  </a:cxn>
                  <a:cxn ang="0">
                    <a:pos x="389" y="749"/>
                  </a:cxn>
                  <a:cxn ang="0">
                    <a:pos x="485" y="1007"/>
                  </a:cxn>
                  <a:cxn ang="0">
                    <a:pos x="562" y="1271"/>
                  </a:cxn>
                  <a:cxn ang="0">
                    <a:pos x="622" y="1541"/>
                  </a:cxn>
                  <a:cxn ang="0">
                    <a:pos x="658" y="1810"/>
                  </a:cxn>
                  <a:cxn ang="0">
                    <a:pos x="676" y="2086"/>
                  </a:cxn>
                  <a:cxn ang="0">
                    <a:pos x="676" y="2368"/>
                  </a:cxn>
                  <a:cxn ang="0">
                    <a:pos x="658" y="2650"/>
                  </a:cxn>
                  <a:cxn ang="0">
                    <a:pos x="616" y="2931"/>
                  </a:cxn>
                  <a:cxn ang="0">
                    <a:pos x="556" y="3213"/>
                  </a:cxn>
                  <a:cxn ang="0">
                    <a:pos x="473" y="3495"/>
                  </a:cxn>
                  <a:cxn ang="0">
                    <a:pos x="371" y="3777"/>
                  </a:cxn>
                  <a:cxn ang="0">
                    <a:pos x="251" y="4046"/>
                  </a:cxn>
                  <a:cxn ang="0">
                    <a:pos x="114" y="4316"/>
                  </a:cxn>
                  <a:cxn ang="0">
                    <a:pos x="126" y="4316"/>
                  </a:cxn>
                  <a:cxn ang="0">
                    <a:pos x="263" y="4046"/>
                  </a:cxn>
                  <a:cxn ang="0">
                    <a:pos x="383" y="3777"/>
                  </a:cxn>
                  <a:cxn ang="0">
                    <a:pos x="485" y="3495"/>
                  </a:cxn>
                  <a:cxn ang="0">
                    <a:pos x="568" y="3219"/>
                  </a:cxn>
                  <a:cxn ang="0">
                    <a:pos x="628" y="2937"/>
                  </a:cxn>
                  <a:cxn ang="0">
                    <a:pos x="670" y="2656"/>
                  </a:cxn>
                  <a:cxn ang="0">
                    <a:pos x="688" y="2368"/>
                  </a:cxn>
                  <a:cxn ang="0">
                    <a:pos x="688" y="2086"/>
                  </a:cxn>
                  <a:cxn ang="0">
                    <a:pos x="688" y="2086"/>
                  </a:cxn>
                </a:cxnLst>
                <a:rect l="0" t="0" r="r" b="b"/>
                <a:pathLst>
                  <a:path w="688" h="4316">
                    <a:moveTo>
                      <a:pt x="688" y="2086"/>
                    </a:moveTo>
                    <a:lnTo>
                      <a:pt x="670" y="1810"/>
                    </a:lnTo>
                    <a:lnTo>
                      <a:pt x="634" y="1541"/>
                    </a:lnTo>
                    <a:lnTo>
                      <a:pt x="574" y="1271"/>
                    </a:lnTo>
                    <a:lnTo>
                      <a:pt x="497" y="1007"/>
                    </a:lnTo>
                    <a:lnTo>
                      <a:pt x="401" y="749"/>
                    </a:lnTo>
                    <a:lnTo>
                      <a:pt x="293" y="492"/>
                    </a:lnTo>
                    <a:lnTo>
                      <a:pt x="162" y="24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50" y="240"/>
                    </a:lnTo>
                    <a:lnTo>
                      <a:pt x="281" y="492"/>
                    </a:lnTo>
                    <a:lnTo>
                      <a:pt x="389" y="749"/>
                    </a:lnTo>
                    <a:lnTo>
                      <a:pt x="485" y="1007"/>
                    </a:lnTo>
                    <a:lnTo>
                      <a:pt x="562" y="1271"/>
                    </a:lnTo>
                    <a:lnTo>
                      <a:pt x="622" y="1541"/>
                    </a:lnTo>
                    <a:lnTo>
                      <a:pt x="658" y="1810"/>
                    </a:lnTo>
                    <a:lnTo>
                      <a:pt x="676" y="2086"/>
                    </a:lnTo>
                    <a:lnTo>
                      <a:pt x="676" y="2368"/>
                    </a:lnTo>
                    <a:lnTo>
                      <a:pt x="658" y="2650"/>
                    </a:lnTo>
                    <a:lnTo>
                      <a:pt x="616" y="2931"/>
                    </a:lnTo>
                    <a:lnTo>
                      <a:pt x="556" y="3213"/>
                    </a:lnTo>
                    <a:lnTo>
                      <a:pt x="473" y="3495"/>
                    </a:lnTo>
                    <a:lnTo>
                      <a:pt x="371" y="3777"/>
                    </a:lnTo>
                    <a:lnTo>
                      <a:pt x="251" y="4046"/>
                    </a:lnTo>
                    <a:lnTo>
                      <a:pt x="114" y="4316"/>
                    </a:lnTo>
                    <a:lnTo>
                      <a:pt x="126" y="4316"/>
                    </a:lnTo>
                    <a:lnTo>
                      <a:pt x="263" y="4046"/>
                    </a:lnTo>
                    <a:lnTo>
                      <a:pt x="383" y="3777"/>
                    </a:lnTo>
                    <a:lnTo>
                      <a:pt x="485" y="3495"/>
                    </a:lnTo>
                    <a:lnTo>
                      <a:pt x="568" y="3219"/>
                    </a:lnTo>
                    <a:lnTo>
                      <a:pt x="628" y="2937"/>
                    </a:lnTo>
                    <a:lnTo>
                      <a:pt x="670" y="2656"/>
                    </a:lnTo>
                    <a:lnTo>
                      <a:pt x="688" y="2368"/>
                    </a:lnTo>
                    <a:lnTo>
                      <a:pt x="688" y="2086"/>
                    </a:lnTo>
                    <a:lnTo>
                      <a:pt x="688" y="208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ru-RU"/>
              </a:p>
            </p:txBody>
          </p:sp>
          <p:sp>
            <p:nvSpPr>
              <p:cNvPr id="34" name="Freeform 13"/>
              <p:cNvSpPr>
                <a:spLocks/>
              </p:cNvSpPr>
              <p:nvPr userDrawn="1"/>
            </p:nvSpPr>
            <p:spPr bwMode="hidden">
              <a:xfrm>
                <a:off x="4522" y="0"/>
                <a:ext cx="864" cy="4316"/>
              </a:xfrm>
              <a:custGeom>
                <a:avLst/>
                <a:gdLst/>
                <a:ahLst/>
                <a:cxnLst>
                  <a:cxn ang="0">
                    <a:pos x="855" y="2128"/>
                  </a:cxn>
                  <a:cxn ang="0">
                    <a:pos x="831" y="1834"/>
                  </a:cxn>
                  <a:cxn ang="0">
                    <a:pos x="808" y="1684"/>
                  </a:cxn>
                  <a:cxn ang="0">
                    <a:pos x="784" y="1541"/>
                  </a:cxn>
                  <a:cxn ang="0">
                    <a:pos x="748" y="1397"/>
                  </a:cxn>
                  <a:cxn ang="0">
                    <a:pos x="712" y="1253"/>
                  </a:cxn>
                  <a:cxn ang="0">
                    <a:pos x="664" y="1115"/>
                  </a:cxn>
                  <a:cxn ang="0">
                    <a:pos x="610" y="977"/>
                  </a:cxn>
                  <a:cxn ang="0">
                    <a:pos x="491" y="719"/>
                  </a:cxn>
                  <a:cxn ang="0">
                    <a:pos x="353" y="468"/>
                  </a:cxn>
                  <a:cxn ang="0">
                    <a:pos x="192" y="228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180" y="228"/>
                  </a:cxn>
                  <a:cxn ang="0">
                    <a:pos x="341" y="468"/>
                  </a:cxn>
                  <a:cxn ang="0">
                    <a:pos x="479" y="719"/>
                  </a:cxn>
                  <a:cxn ang="0">
                    <a:pos x="598" y="983"/>
                  </a:cxn>
                  <a:cxn ang="0">
                    <a:pos x="652" y="1121"/>
                  </a:cxn>
                  <a:cxn ang="0">
                    <a:pos x="700" y="1259"/>
                  </a:cxn>
                  <a:cxn ang="0">
                    <a:pos x="736" y="1403"/>
                  </a:cxn>
                  <a:cxn ang="0">
                    <a:pos x="772" y="1547"/>
                  </a:cxn>
                  <a:cxn ang="0">
                    <a:pos x="802" y="1690"/>
                  </a:cxn>
                  <a:cxn ang="0">
                    <a:pos x="819" y="1834"/>
                  </a:cxn>
                  <a:cxn ang="0">
                    <a:pos x="837" y="1984"/>
                  </a:cxn>
                  <a:cxn ang="0">
                    <a:pos x="843" y="2128"/>
                  </a:cxn>
                  <a:cxn ang="0">
                    <a:pos x="849" y="2278"/>
                  </a:cxn>
                  <a:cxn ang="0">
                    <a:pos x="843" y="2428"/>
                  </a:cxn>
                  <a:cxn ang="0">
                    <a:pos x="831" y="2572"/>
                  </a:cxn>
                  <a:cxn ang="0">
                    <a:pos x="819" y="2721"/>
                  </a:cxn>
                  <a:cxn ang="0">
                    <a:pos x="796" y="2865"/>
                  </a:cxn>
                  <a:cxn ang="0">
                    <a:pos x="766" y="3015"/>
                  </a:cxn>
                  <a:cxn ang="0">
                    <a:pos x="724" y="3159"/>
                  </a:cxn>
                  <a:cxn ang="0">
                    <a:pos x="682" y="3303"/>
                  </a:cxn>
                  <a:cxn ang="0">
                    <a:pos x="586" y="3567"/>
                  </a:cxn>
                  <a:cxn ang="0">
                    <a:pos x="473" y="3824"/>
                  </a:cxn>
                  <a:cxn ang="0">
                    <a:pos x="335" y="4076"/>
                  </a:cxn>
                  <a:cxn ang="0">
                    <a:pos x="180" y="4316"/>
                  </a:cxn>
                  <a:cxn ang="0">
                    <a:pos x="192" y="4316"/>
                  </a:cxn>
                  <a:cxn ang="0">
                    <a:pos x="347" y="4076"/>
                  </a:cxn>
                  <a:cxn ang="0">
                    <a:pos x="485" y="3824"/>
                  </a:cxn>
                  <a:cxn ang="0">
                    <a:pos x="598" y="3573"/>
                  </a:cxn>
                  <a:cxn ang="0">
                    <a:pos x="694" y="3309"/>
                  </a:cxn>
                  <a:cxn ang="0">
                    <a:pos x="736" y="3165"/>
                  </a:cxn>
                  <a:cxn ang="0">
                    <a:pos x="778" y="3021"/>
                  </a:cxn>
                  <a:cxn ang="0">
                    <a:pos x="808" y="2871"/>
                  </a:cxn>
                  <a:cxn ang="0">
                    <a:pos x="831" y="2727"/>
                  </a:cxn>
                  <a:cxn ang="0">
                    <a:pos x="843" y="2578"/>
                  </a:cxn>
                  <a:cxn ang="0">
                    <a:pos x="855" y="2428"/>
                  </a:cxn>
                  <a:cxn ang="0">
                    <a:pos x="861" y="2278"/>
                  </a:cxn>
                  <a:cxn ang="0">
                    <a:pos x="855" y="2128"/>
                  </a:cxn>
                  <a:cxn ang="0">
                    <a:pos x="855" y="2128"/>
                  </a:cxn>
                </a:cxnLst>
                <a:rect l="0" t="0" r="r" b="b"/>
                <a:pathLst>
                  <a:path w="861" h="4316">
                    <a:moveTo>
                      <a:pt x="855" y="2128"/>
                    </a:moveTo>
                    <a:lnTo>
                      <a:pt x="831" y="1834"/>
                    </a:lnTo>
                    <a:lnTo>
                      <a:pt x="808" y="1684"/>
                    </a:lnTo>
                    <a:lnTo>
                      <a:pt x="784" y="1541"/>
                    </a:lnTo>
                    <a:lnTo>
                      <a:pt x="748" y="1397"/>
                    </a:lnTo>
                    <a:lnTo>
                      <a:pt x="712" y="1253"/>
                    </a:lnTo>
                    <a:lnTo>
                      <a:pt x="664" y="1115"/>
                    </a:lnTo>
                    <a:lnTo>
                      <a:pt x="610" y="977"/>
                    </a:lnTo>
                    <a:lnTo>
                      <a:pt x="491" y="719"/>
                    </a:lnTo>
                    <a:lnTo>
                      <a:pt x="353" y="468"/>
                    </a:lnTo>
                    <a:lnTo>
                      <a:pt x="192" y="228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80" y="228"/>
                    </a:lnTo>
                    <a:lnTo>
                      <a:pt x="341" y="468"/>
                    </a:lnTo>
                    <a:lnTo>
                      <a:pt x="479" y="719"/>
                    </a:lnTo>
                    <a:lnTo>
                      <a:pt x="598" y="983"/>
                    </a:lnTo>
                    <a:lnTo>
                      <a:pt x="652" y="1121"/>
                    </a:lnTo>
                    <a:lnTo>
                      <a:pt x="700" y="1259"/>
                    </a:lnTo>
                    <a:lnTo>
                      <a:pt x="736" y="1403"/>
                    </a:lnTo>
                    <a:lnTo>
                      <a:pt x="772" y="1547"/>
                    </a:lnTo>
                    <a:lnTo>
                      <a:pt x="802" y="1690"/>
                    </a:lnTo>
                    <a:lnTo>
                      <a:pt x="819" y="1834"/>
                    </a:lnTo>
                    <a:lnTo>
                      <a:pt x="837" y="1984"/>
                    </a:lnTo>
                    <a:lnTo>
                      <a:pt x="843" y="2128"/>
                    </a:lnTo>
                    <a:lnTo>
                      <a:pt x="849" y="2278"/>
                    </a:lnTo>
                    <a:lnTo>
                      <a:pt x="843" y="2428"/>
                    </a:lnTo>
                    <a:lnTo>
                      <a:pt x="831" y="2572"/>
                    </a:lnTo>
                    <a:lnTo>
                      <a:pt x="819" y="2721"/>
                    </a:lnTo>
                    <a:lnTo>
                      <a:pt x="796" y="2865"/>
                    </a:lnTo>
                    <a:lnTo>
                      <a:pt x="766" y="3015"/>
                    </a:lnTo>
                    <a:lnTo>
                      <a:pt x="724" y="3159"/>
                    </a:lnTo>
                    <a:lnTo>
                      <a:pt x="682" y="3303"/>
                    </a:lnTo>
                    <a:lnTo>
                      <a:pt x="586" y="3567"/>
                    </a:lnTo>
                    <a:lnTo>
                      <a:pt x="473" y="3824"/>
                    </a:lnTo>
                    <a:lnTo>
                      <a:pt x="335" y="4076"/>
                    </a:lnTo>
                    <a:lnTo>
                      <a:pt x="180" y="4316"/>
                    </a:lnTo>
                    <a:lnTo>
                      <a:pt x="192" y="4316"/>
                    </a:lnTo>
                    <a:lnTo>
                      <a:pt x="347" y="4076"/>
                    </a:lnTo>
                    <a:lnTo>
                      <a:pt x="485" y="3824"/>
                    </a:lnTo>
                    <a:lnTo>
                      <a:pt x="598" y="3573"/>
                    </a:lnTo>
                    <a:lnTo>
                      <a:pt x="694" y="3309"/>
                    </a:lnTo>
                    <a:lnTo>
                      <a:pt x="736" y="3165"/>
                    </a:lnTo>
                    <a:lnTo>
                      <a:pt x="778" y="3021"/>
                    </a:lnTo>
                    <a:lnTo>
                      <a:pt x="808" y="2871"/>
                    </a:lnTo>
                    <a:lnTo>
                      <a:pt x="831" y="2727"/>
                    </a:lnTo>
                    <a:lnTo>
                      <a:pt x="843" y="2578"/>
                    </a:lnTo>
                    <a:lnTo>
                      <a:pt x="855" y="2428"/>
                    </a:lnTo>
                    <a:lnTo>
                      <a:pt x="861" y="2278"/>
                    </a:lnTo>
                    <a:lnTo>
                      <a:pt x="855" y="2128"/>
                    </a:lnTo>
                    <a:lnTo>
                      <a:pt x="855" y="212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ru-RU"/>
              </a:p>
            </p:txBody>
          </p:sp>
          <p:sp>
            <p:nvSpPr>
              <p:cNvPr id="35" name="Freeform 14"/>
              <p:cNvSpPr>
                <a:spLocks/>
              </p:cNvSpPr>
              <p:nvPr userDrawn="1"/>
            </p:nvSpPr>
            <p:spPr bwMode="hidden">
              <a:xfrm>
                <a:off x="2399" y="0"/>
                <a:ext cx="150" cy="4316"/>
              </a:xfrm>
              <a:custGeom>
                <a:avLst/>
                <a:gdLst/>
                <a:ahLst/>
                <a:cxnLst>
                  <a:cxn ang="0">
                    <a:pos x="18" y="1942"/>
                  </a:cxn>
                  <a:cxn ang="0">
                    <a:pos x="30" y="1630"/>
                  </a:cxn>
                  <a:cxn ang="0">
                    <a:pos x="42" y="1331"/>
                  </a:cxn>
                  <a:cxn ang="0">
                    <a:pos x="59" y="1055"/>
                  </a:cxn>
                  <a:cxn ang="0">
                    <a:pos x="77" y="791"/>
                  </a:cxn>
                  <a:cxn ang="0">
                    <a:pos x="83" y="671"/>
                  </a:cxn>
                  <a:cxn ang="0">
                    <a:pos x="95" y="557"/>
                  </a:cxn>
                  <a:cxn ang="0">
                    <a:pos x="107" y="444"/>
                  </a:cxn>
                  <a:cxn ang="0">
                    <a:pos x="113" y="342"/>
                  </a:cxn>
                  <a:cxn ang="0">
                    <a:pos x="125" y="246"/>
                  </a:cxn>
                  <a:cxn ang="0">
                    <a:pos x="131" y="156"/>
                  </a:cxn>
                  <a:cxn ang="0">
                    <a:pos x="143" y="72"/>
                  </a:cxn>
                  <a:cxn ang="0">
                    <a:pos x="149" y="0"/>
                  </a:cxn>
                  <a:cxn ang="0">
                    <a:pos x="137" y="0"/>
                  </a:cxn>
                  <a:cxn ang="0">
                    <a:pos x="131" y="72"/>
                  </a:cxn>
                  <a:cxn ang="0">
                    <a:pos x="119" y="156"/>
                  </a:cxn>
                  <a:cxn ang="0">
                    <a:pos x="113" y="246"/>
                  </a:cxn>
                  <a:cxn ang="0">
                    <a:pos x="101" y="342"/>
                  </a:cxn>
                  <a:cxn ang="0">
                    <a:pos x="95" y="444"/>
                  </a:cxn>
                  <a:cxn ang="0">
                    <a:pos x="83" y="557"/>
                  </a:cxn>
                  <a:cxn ang="0">
                    <a:pos x="71" y="671"/>
                  </a:cxn>
                  <a:cxn ang="0">
                    <a:pos x="65" y="791"/>
                  </a:cxn>
                  <a:cxn ang="0">
                    <a:pos x="48" y="1055"/>
                  </a:cxn>
                  <a:cxn ang="0">
                    <a:pos x="30" y="1331"/>
                  </a:cxn>
                  <a:cxn ang="0">
                    <a:pos x="18" y="1630"/>
                  </a:cxn>
                  <a:cxn ang="0">
                    <a:pos x="6" y="1942"/>
                  </a:cxn>
                  <a:cxn ang="0">
                    <a:pos x="0" y="2278"/>
                  </a:cxn>
                  <a:cxn ang="0">
                    <a:pos x="6" y="2602"/>
                  </a:cxn>
                  <a:cxn ang="0">
                    <a:pos x="12" y="2919"/>
                  </a:cxn>
                  <a:cxn ang="0">
                    <a:pos x="24" y="3219"/>
                  </a:cxn>
                  <a:cxn ang="0">
                    <a:pos x="36" y="3513"/>
                  </a:cxn>
                  <a:cxn ang="0">
                    <a:pos x="59" y="3794"/>
                  </a:cxn>
                  <a:cxn ang="0">
                    <a:pos x="89" y="4058"/>
                  </a:cxn>
                  <a:cxn ang="0">
                    <a:pos x="125" y="4316"/>
                  </a:cxn>
                  <a:cxn ang="0">
                    <a:pos x="137" y="4316"/>
                  </a:cxn>
                  <a:cxn ang="0">
                    <a:pos x="101" y="4058"/>
                  </a:cxn>
                  <a:cxn ang="0">
                    <a:pos x="71" y="3794"/>
                  </a:cxn>
                  <a:cxn ang="0">
                    <a:pos x="48" y="3513"/>
                  </a:cxn>
                  <a:cxn ang="0">
                    <a:pos x="36" y="3225"/>
                  </a:cxn>
                  <a:cxn ang="0">
                    <a:pos x="24" y="2919"/>
                  </a:cxn>
                  <a:cxn ang="0">
                    <a:pos x="18" y="2608"/>
                  </a:cxn>
                  <a:cxn ang="0">
                    <a:pos x="12" y="2278"/>
                  </a:cxn>
                  <a:cxn ang="0">
                    <a:pos x="18" y="1942"/>
                  </a:cxn>
                  <a:cxn ang="0">
                    <a:pos x="18" y="1942"/>
                  </a:cxn>
                </a:cxnLst>
                <a:rect l="0" t="0" r="r" b="b"/>
                <a:pathLst>
                  <a:path w="149" h="4316">
                    <a:moveTo>
                      <a:pt x="18" y="1942"/>
                    </a:moveTo>
                    <a:lnTo>
                      <a:pt x="30" y="1630"/>
                    </a:lnTo>
                    <a:lnTo>
                      <a:pt x="42" y="1331"/>
                    </a:lnTo>
                    <a:lnTo>
                      <a:pt x="59" y="1055"/>
                    </a:lnTo>
                    <a:lnTo>
                      <a:pt x="77" y="791"/>
                    </a:lnTo>
                    <a:lnTo>
                      <a:pt x="83" y="671"/>
                    </a:lnTo>
                    <a:lnTo>
                      <a:pt x="95" y="557"/>
                    </a:lnTo>
                    <a:lnTo>
                      <a:pt x="107" y="444"/>
                    </a:lnTo>
                    <a:lnTo>
                      <a:pt x="113" y="342"/>
                    </a:lnTo>
                    <a:lnTo>
                      <a:pt x="125" y="246"/>
                    </a:lnTo>
                    <a:lnTo>
                      <a:pt x="131" y="156"/>
                    </a:lnTo>
                    <a:lnTo>
                      <a:pt x="143" y="72"/>
                    </a:lnTo>
                    <a:lnTo>
                      <a:pt x="149" y="0"/>
                    </a:lnTo>
                    <a:lnTo>
                      <a:pt x="137" y="0"/>
                    </a:lnTo>
                    <a:lnTo>
                      <a:pt x="131" y="72"/>
                    </a:lnTo>
                    <a:lnTo>
                      <a:pt x="119" y="156"/>
                    </a:lnTo>
                    <a:lnTo>
                      <a:pt x="113" y="246"/>
                    </a:lnTo>
                    <a:lnTo>
                      <a:pt x="101" y="342"/>
                    </a:lnTo>
                    <a:lnTo>
                      <a:pt x="95" y="444"/>
                    </a:lnTo>
                    <a:lnTo>
                      <a:pt x="83" y="557"/>
                    </a:lnTo>
                    <a:lnTo>
                      <a:pt x="71" y="671"/>
                    </a:lnTo>
                    <a:lnTo>
                      <a:pt x="65" y="791"/>
                    </a:lnTo>
                    <a:lnTo>
                      <a:pt x="48" y="1055"/>
                    </a:lnTo>
                    <a:lnTo>
                      <a:pt x="30" y="1331"/>
                    </a:lnTo>
                    <a:lnTo>
                      <a:pt x="18" y="1630"/>
                    </a:lnTo>
                    <a:lnTo>
                      <a:pt x="6" y="1942"/>
                    </a:lnTo>
                    <a:lnTo>
                      <a:pt x="0" y="2278"/>
                    </a:lnTo>
                    <a:lnTo>
                      <a:pt x="6" y="2602"/>
                    </a:lnTo>
                    <a:lnTo>
                      <a:pt x="12" y="2919"/>
                    </a:lnTo>
                    <a:lnTo>
                      <a:pt x="24" y="3219"/>
                    </a:lnTo>
                    <a:lnTo>
                      <a:pt x="36" y="3513"/>
                    </a:lnTo>
                    <a:lnTo>
                      <a:pt x="59" y="3794"/>
                    </a:lnTo>
                    <a:lnTo>
                      <a:pt x="89" y="4058"/>
                    </a:lnTo>
                    <a:lnTo>
                      <a:pt x="125" y="4316"/>
                    </a:lnTo>
                    <a:lnTo>
                      <a:pt x="137" y="4316"/>
                    </a:lnTo>
                    <a:lnTo>
                      <a:pt x="101" y="4058"/>
                    </a:lnTo>
                    <a:lnTo>
                      <a:pt x="71" y="3794"/>
                    </a:lnTo>
                    <a:lnTo>
                      <a:pt x="48" y="3513"/>
                    </a:lnTo>
                    <a:lnTo>
                      <a:pt x="36" y="3225"/>
                    </a:lnTo>
                    <a:lnTo>
                      <a:pt x="24" y="2919"/>
                    </a:lnTo>
                    <a:lnTo>
                      <a:pt x="18" y="2608"/>
                    </a:lnTo>
                    <a:lnTo>
                      <a:pt x="12" y="2278"/>
                    </a:lnTo>
                    <a:lnTo>
                      <a:pt x="18" y="1942"/>
                    </a:lnTo>
                    <a:lnTo>
                      <a:pt x="18" y="194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ru-RU"/>
              </a:p>
            </p:txBody>
          </p:sp>
          <p:sp>
            <p:nvSpPr>
              <p:cNvPr id="36" name="Freeform 15"/>
              <p:cNvSpPr>
                <a:spLocks/>
              </p:cNvSpPr>
              <p:nvPr userDrawn="1"/>
            </p:nvSpPr>
            <p:spPr bwMode="hidden">
              <a:xfrm>
                <a:off x="1967" y="0"/>
                <a:ext cx="300" cy="4316"/>
              </a:xfrm>
              <a:custGeom>
                <a:avLst/>
                <a:gdLst/>
                <a:ahLst/>
                <a:cxnLst>
                  <a:cxn ang="0">
                    <a:pos x="18" y="2062"/>
                  </a:cxn>
                  <a:cxn ang="0">
                    <a:pos x="30" y="1750"/>
                  </a:cxn>
                  <a:cxn ang="0">
                    <a:pos x="54" y="1451"/>
                  </a:cxn>
                  <a:cxn ang="0">
                    <a:pos x="84" y="1169"/>
                  </a:cxn>
                  <a:cxn ang="0">
                    <a:pos x="126" y="899"/>
                  </a:cxn>
                  <a:cxn ang="0">
                    <a:pos x="162" y="641"/>
                  </a:cxn>
                  <a:cxn ang="0">
                    <a:pos x="209" y="408"/>
                  </a:cxn>
                  <a:cxn ang="0">
                    <a:pos x="251" y="192"/>
                  </a:cxn>
                  <a:cxn ang="0">
                    <a:pos x="299" y="0"/>
                  </a:cxn>
                  <a:cxn ang="0">
                    <a:pos x="287" y="0"/>
                  </a:cxn>
                  <a:cxn ang="0">
                    <a:pos x="239" y="192"/>
                  </a:cxn>
                  <a:cxn ang="0">
                    <a:pos x="198" y="408"/>
                  </a:cxn>
                  <a:cxn ang="0">
                    <a:pos x="156" y="641"/>
                  </a:cxn>
                  <a:cxn ang="0">
                    <a:pos x="114" y="899"/>
                  </a:cxn>
                  <a:cxn ang="0">
                    <a:pos x="78" y="1169"/>
                  </a:cxn>
                  <a:cxn ang="0">
                    <a:pos x="48" y="1451"/>
                  </a:cxn>
                  <a:cxn ang="0">
                    <a:pos x="24" y="1750"/>
                  </a:cxn>
                  <a:cxn ang="0">
                    <a:pos x="6" y="2062"/>
                  </a:cxn>
                  <a:cxn ang="0">
                    <a:pos x="0" y="2374"/>
                  </a:cxn>
                  <a:cxn ang="0">
                    <a:pos x="12" y="2674"/>
                  </a:cxn>
                  <a:cxn ang="0">
                    <a:pos x="30" y="2973"/>
                  </a:cxn>
                  <a:cxn ang="0">
                    <a:pos x="54" y="3255"/>
                  </a:cxn>
                  <a:cxn ang="0">
                    <a:pos x="96" y="3537"/>
                  </a:cxn>
                  <a:cxn ang="0">
                    <a:pos x="144" y="3806"/>
                  </a:cxn>
                  <a:cxn ang="0">
                    <a:pos x="203" y="4064"/>
                  </a:cxn>
                  <a:cxn ang="0">
                    <a:pos x="275" y="4316"/>
                  </a:cxn>
                  <a:cxn ang="0">
                    <a:pos x="287" y="4316"/>
                  </a:cxn>
                  <a:cxn ang="0">
                    <a:pos x="215" y="4064"/>
                  </a:cxn>
                  <a:cxn ang="0">
                    <a:pos x="156" y="3806"/>
                  </a:cxn>
                  <a:cxn ang="0">
                    <a:pos x="108" y="3537"/>
                  </a:cxn>
                  <a:cxn ang="0">
                    <a:pos x="66" y="3261"/>
                  </a:cxn>
                  <a:cxn ang="0">
                    <a:pos x="42" y="2973"/>
                  </a:cxn>
                  <a:cxn ang="0">
                    <a:pos x="24" y="2680"/>
                  </a:cxn>
                  <a:cxn ang="0">
                    <a:pos x="12" y="2374"/>
                  </a:cxn>
                  <a:cxn ang="0">
                    <a:pos x="18" y="2062"/>
                  </a:cxn>
                  <a:cxn ang="0">
                    <a:pos x="18" y="2062"/>
                  </a:cxn>
                </a:cxnLst>
                <a:rect l="0" t="0" r="r" b="b"/>
                <a:pathLst>
                  <a:path w="299" h="4316">
                    <a:moveTo>
                      <a:pt x="18" y="2062"/>
                    </a:moveTo>
                    <a:lnTo>
                      <a:pt x="30" y="1750"/>
                    </a:lnTo>
                    <a:lnTo>
                      <a:pt x="54" y="1451"/>
                    </a:lnTo>
                    <a:lnTo>
                      <a:pt x="84" y="1169"/>
                    </a:lnTo>
                    <a:lnTo>
                      <a:pt x="126" y="899"/>
                    </a:lnTo>
                    <a:lnTo>
                      <a:pt x="162" y="641"/>
                    </a:lnTo>
                    <a:lnTo>
                      <a:pt x="209" y="408"/>
                    </a:lnTo>
                    <a:lnTo>
                      <a:pt x="251" y="192"/>
                    </a:lnTo>
                    <a:lnTo>
                      <a:pt x="299" y="0"/>
                    </a:lnTo>
                    <a:lnTo>
                      <a:pt x="287" y="0"/>
                    </a:lnTo>
                    <a:lnTo>
                      <a:pt x="239" y="192"/>
                    </a:lnTo>
                    <a:lnTo>
                      <a:pt x="198" y="408"/>
                    </a:lnTo>
                    <a:lnTo>
                      <a:pt x="156" y="641"/>
                    </a:lnTo>
                    <a:lnTo>
                      <a:pt x="114" y="899"/>
                    </a:lnTo>
                    <a:lnTo>
                      <a:pt x="78" y="1169"/>
                    </a:lnTo>
                    <a:lnTo>
                      <a:pt x="48" y="1451"/>
                    </a:lnTo>
                    <a:lnTo>
                      <a:pt x="24" y="1750"/>
                    </a:lnTo>
                    <a:lnTo>
                      <a:pt x="6" y="2062"/>
                    </a:lnTo>
                    <a:lnTo>
                      <a:pt x="0" y="2374"/>
                    </a:lnTo>
                    <a:lnTo>
                      <a:pt x="12" y="2674"/>
                    </a:lnTo>
                    <a:lnTo>
                      <a:pt x="30" y="2973"/>
                    </a:lnTo>
                    <a:lnTo>
                      <a:pt x="54" y="3255"/>
                    </a:lnTo>
                    <a:lnTo>
                      <a:pt x="96" y="3537"/>
                    </a:lnTo>
                    <a:lnTo>
                      <a:pt x="144" y="3806"/>
                    </a:lnTo>
                    <a:lnTo>
                      <a:pt x="203" y="4064"/>
                    </a:lnTo>
                    <a:lnTo>
                      <a:pt x="275" y="4316"/>
                    </a:lnTo>
                    <a:lnTo>
                      <a:pt x="287" y="4316"/>
                    </a:lnTo>
                    <a:lnTo>
                      <a:pt x="215" y="4064"/>
                    </a:lnTo>
                    <a:lnTo>
                      <a:pt x="156" y="3806"/>
                    </a:lnTo>
                    <a:lnTo>
                      <a:pt x="108" y="3537"/>
                    </a:lnTo>
                    <a:lnTo>
                      <a:pt x="66" y="3261"/>
                    </a:lnTo>
                    <a:lnTo>
                      <a:pt x="42" y="2973"/>
                    </a:lnTo>
                    <a:lnTo>
                      <a:pt x="24" y="2680"/>
                    </a:lnTo>
                    <a:lnTo>
                      <a:pt x="12" y="2374"/>
                    </a:lnTo>
                    <a:lnTo>
                      <a:pt x="18" y="2062"/>
                    </a:lnTo>
                    <a:lnTo>
                      <a:pt x="18" y="206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ru-RU"/>
              </a:p>
            </p:txBody>
          </p:sp>
          <p:sp>
            <p:nvSpPr>
              <p:cNvPr id="37" name="Freeform 16"/>
              <p:cNvSpPr>
                <a:spLocks/>
              </p:cNvSpPr>
              <p:nvPr userDrawn="1"/>
            </p:nvSpPr>
            <p:spPr bwMode="hidden">
              <a:xfrm>
                <a:off x="1566" y="0"/>
                <a:ext cx="425" cy="4316"/>
              </a:xfrm>
              <a:custGeom>
                <a:avLst/>
                <a:gdLst/>
                <a:ahLst/>
                <a:cxnLst>
                  <a:cxn ang="0">
                    <a:pos x="424" y="0"/>
                  </a:cxn>
                  <a:cxn ang="0">
                    <a:pos x="412" y="0"/>
                  </a:cxn>
                  <a:cxn ang="0">
                    <a:pos x="316" y="222"/>
                  </a:cxn>
                  <a:cxn ang="0">
                    <a:pos x="239" y="462"/>
                  </a:cxn>
                  <a:cxn ang="0">
                    <a:pos x="167" y="707"/>
                  </a:cxn>
                  <a:cxn ang="0">
                    <a:pos x="107" y="971"/>
                  </a:cxn>
                  <a:cxn ang="0">
                    <a:pos x="65" y="1247"/>
                  </a:cxn>
                  <a:cxn ang="0">
                    <a:pos x="29" y="1529"/>
                  </a:cxn>
                  <a:cxn ang="0">
                    <a:pos x="6" y="1822"/>
                  </a:cxn>
                  <a:cxn ang="0">
                    <a:pos x="0" y="2122"/>
                  </a:cxn>
                  <a:cxn ang="0">
                    <a:pos x="6" y="2404"/>
                  </a:cxn>
                  <a:cxn ang="0">
                    <a:pos x="24" y="2686"/>
                  </a:cxn>
                  <a:cxn ang="0">
                    <a:pos x="47" y="2961"/>
                  </a:cxn>
                  <a:cxn ang="0">
                    <a:pos x="89" y="3243"/>
                  </a:cxn>
                  <a:cxn ang="0">
                    <a:pos x="137" y="3519"/>
                  </a:cxn>
                  <a:cxn ang="0">
                    <a:pos x="197" y="3788"/>
                  </a:cxn>
                  <a:cxn ang="0">
                    <a:pos x="269" y="4058"/>
                  </a:cxn>
                  <a:cxn ang="0">
                    <a:pos x="346" y="4316"/>
                  </a:cxn>
                  <a:cxn ang="0">
                    <a:pos x="358" y="4316"/>
                  </a:cxn>
                  <a:cxn ang="0">
                    <a:pos x="281" y="4058"/>
                  </a:cxn>
                  <a:cxn ang="0">
                    <a:pos x="209" y="3788"/>
                  </a:cxn>
                  <a:cxn ang="0">
                    <a:pos x="149" y="3519"/>
                  </a:cxn>
                  <a:cxn ang="0">
                    <a:pos x="101" y="3243"/>
                  </a:cxn>
                  <a:cxn ang="0">
                    <a:pos x="59" y="2961"/>
                  </a:cxn>
                  <a:cxn ang="0">
                    <a:pos x="35" y="2686"/>
                  </a:cxn>
                  <a:cxn ang="0">
                    <a:pos x="18" y="2404"/>
                  </a:cxn>
                  <a:cxn ang="0">
                    <a:pos x="12" y="2122"/>
                  </a:cxn>
                  <a:cxn ang="0">
                    <a:pos x="18" y="1822"/>
                  </a:cxn>
                  <a:cxn ang="0">
                    <a:pos x="41" y="1529"/>
                  </a:cxn>
                  <a:cxn ang="0">
                    <a:pos x="71" y="1247"/>
                  </a:cxn>
                  <a:cxn ang="0">
                    <a:pos x="119" y="971"/>
                  </a:cxn>
                  <a:cxn ang="0">
                    <a:pos x="179" y="707"/>
                  </a:cxn>
                  <a:cxn ang="0">
                    <a:pos x="245" y="462"/>
                  </a:cxn>
                  <a:cxn ang="0">
                    <a:pos x="328" y="222"/>
                  </a:cxn>
                  <a:cxn ang="0">
                    <a:pos x="424" y="0"/>
                  </a:cxn>
                  <a:cxn ang="0">
                    <a:pos x="424" y="0"/>
                  </a:cxn>
                </a:cxnLst>
                <a:rect l="0" t="0" r="r" b="b"/>
                <a:pathLst>
                  <a:path w="424" h="4316">
                    <a:moveTo>
                      <a:pt x="424" y="0"/>
                    </a:moveTo>
                    <a:lnTo>
                      <a:pt x="412" y="0"/>
                    </a:lnTo>
                    <a:lnTo>
                      <a:pt x="316" y="222"/>
                    </a:lnTo>
                    <a:lnTo>
                      <a:pt x="239" y="462"/>
                    </a:lnTo>
                    <a:lnTo>
                      <a:pt x="167" y="707"/>
                    </a:lnTo>
                    <a:lnTo>
                      <a:pt x="107" y="971"/>
                    </a:lnTo>
                    <a:lnTo>
                      <a:pt x="65" y="1247"/>
                    </a:lnTo>
                    <a:lnTo>
                      <a:pt x="29" y="1529"/>
                    </a:lnTo>
                    <a:lnTo>
                      <a:pt x="6" y="1822"/>
                    </a:lnTo>
                    <a:lnTo>
                      <a:pt x="0" y="2122"/>
                    </a:lnTo>
                    <a:lnTo>
                      <a:pt x="6" y="2404"/>
                    </a:lnTo>
                    <a:lnTo>
                      <a:pt x="24" y="2686"/>
                    </a:lnTo>
                    <a:lnTo>
                      <a:pt x="47" y="2961"/>
                    </a:lnTo>
                    <a:lnTo>
                      <a:pt x="89" y="3243"/>
                    </a:lnTo>
                    <a:lnTo>
                      <a:pt x="137" y="3519"/>
                    </a:lnTo>
                    <a:lnTo>
                      <a:pt x="197" y="3788"/>
                    </a:lnTo>
                    <a:lnTo>
                      <a:pt x="269" y="4058"/>
                    </a:lnTo>
                    <a:lnTo>
                      <a:pt x="346" y="4316"/>
                    </a:lnTo>
                    <a:lnTo>
                      <a:pt x="358" y="4316"/>
                    </a:lnTo>
                    <a:lnTo>
                      <a:pt x="281" y="4058"/>
                    </a:lnTo>
                    <a:lnTo>
                      <a:pt x="209" y="3788"/>
                    </a:lnTo>
                    <a:lnTo>
                      <a:pt x="149" y="3519"/>
                    </a:lnTo>
                    <a:lnTo>
                      <a:pt x="101" y="3243"/>
                    </a:lnTo>
                    <a:lnTo>
                      <a:pt x="59" y="2961"/>
                    </a:lnTo>
                    <a:lnTo>
                      <a:pt x="35" y="2686"/>
                    </a:lnTo>
                    <a:lnTo>
                      <a:pt x="18" y="2404"/>
                    </a:lnTo>
                    <a:lnTo>
                      <a:pt x="12" y="2122"/>
                    </a:lnTo>
                    <a:lnTo>
                      <a:pt x="18" y="1822"/>
                    </a:lnTo>
                    <a:lnTo>
                      <a:pt x="41" y="1529"/>
                    </a:lnTo>
                    <a:lnTo>
                      <a:pt x="71" y="1247"/>
                    </a:lnTo>
                    <a:lnTo>
                      <a:pt x="119" y="971"/>
                    </a:lnTo>
                    <a:lnTo>
                      <a:pt x="179" y="707"/>
                    </a:lnTo>
                    <a:lnTo>
                      <a:pt x="245" y="462"/>
                    </a:lnTo>
                    <a:lnTo>
                      <a:pt x="328" y="222"/>
                    </a:lnTo>
                    <a:lnTo>
                      <a:pt x="424" y="0"/>
                    </a:lnTo>
                    <a:lnTo>
                      <a:pt x="4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ru-RU"/>
              </a:p>
            </p:txBody>
          </p:sp>
          <p:sp>
            <p:nvSpPr>
              <p:cNvPr id="38" name="Freeform 17"/>
              <p:cNvSpPr>
                <a:spLocks/>
              </p:cNvSpPr>
              <p:nvPr userDrawn="1"/>
            </p:nvSpPr>
            <p:spPr bwMode="hidden">
              <a:xfrm>
                <a:off x="1128" y="0"/>
                <a:ext cx="575" cy="4316"/>
              </a:xfrm>
              <a:custGeom>
                <a:avLst/>
                <a:gdLst/>
                <a:ahLst/>
                <a:cxnLst>
                  <a:cxn ang="0">
                    <a:pos x="12" y="2146"/>
                  </a:cxn>
                  <a:cxn ang="0">
                    <a:pos x="24" y="1846"/>
                  </a:cxn>
                  <a:cxn ang="0">
                    <a:pos x="54" y="1559"/>
                  </a:cxn>
                  <a:cxn ang="0">
                    <a:pos x="96" y="1277"/>
                  </a:cxn>
                  <a:cxn ang="0">
                    <a:pos x="162" y="1001"/>
                  </a:cxn>
                  <a:cxn ang="0">
                    <a:pos x="239" y="731"/>
                  </a:cxn>
                  <a:cxn ang="0">
                    <a:pos x="335" y="480"/>
                  </a:cxn>
                  <a:cxn ang="0">
                    <a:pos x="449" y="234"/>
                  </a:cxn>
                  <a:cxn ang="0">
                    <a:pos x="574" y="0"/>
                  </a:cxn>
                  <a:cxn ang="0">
                    <a:pos x="562" y="0"/>
                  </a:cxn>
                  <a:cxn ang="0">
                    <a:pos x="437" y="234"/>
                  </a:cxn>
                  <a:cxn ang="0">
                    <a:pos x="323" y="480"/>
                  </a:cxn>
                  <a:cxn ang="0">
                    <a:pos x="227" y="737"/>
                  </a:cxn>
                  <a:cxn ang="0">
                    <a:pos x="150" y="1001"/>
                  </a:cxn>
                  <a:cxn ang="0">
                    <a:pos x="84" y="1277"/>
                  </a:cxn>
                  <a:cxn ang="0">
                    <a:pos x="42" y="1559"/>
                  </a:cxn>
                  <a:cxn ang="0">
                    <a:pos x="12" y="1852"/>
                  </a:cxn>
                  <a:cxn ang="0">
                    <a:pos x="0" y="2146"/>
                  </a:cxn>
                  <a:cxn ang="0">
                    <a:pos x="6" y="2434"/>
                  </a:cxn>
                  <a:cxn ang="0">
                    <a:pos x="30" y="2715"/>
                  </a:cxn>
                  <a:cxn ang="0">
                    <a:pos x="66" y="2997"/>
                  </a:cxn>
                  <a:cxn ang="0">
                    <a:pos x="120" y="3273"/>
                  </a:cxn>
                  <a:cxn ang="0">
                    <a:pos x="191" y="3549"/>
                  </a:cxn>
                  <a:cxn ang="0">
                    <a:pos x="275" y="3812"/>
                  </a:cxn>
                  <a:cxn ang="0">
                    <a:pos x="371" y="4070"/>
                  </a:cxn>
                  <a:cxn ang="0">
                    <a:pos x="484" y="4316"/>
                  </a:cxn>
                  <a:cxn ang="0">
                    <a:pos x="496" y="4316"/>
                  </a:cxn>
                  <a:cxn ang="0">
                    <a:pos x="383" y="4070"/>
                  </a:cxn>
                  <a:cxn ang="0">
                    <a:pos x="287" y="3812"/>
                  </a:cxn>
                  <a:cxn ang="0">
                    <a:pos x="203" y="3549"/>
                  </a:cxn>
                  <a:cxn ang="0">
                    <a:pos x="132" y="3273"/>
                  </a:cxn>
                  <a:cxn ang="0">
                    <a:pos x="78" y="2997"/>
                  </a:cxn>
                  <a:cxn ang="0">
                    <a:pos x="42" y="2715"/>
                  </a:cxn>
                  <a:cxn ang="0">
                    <a:pos x="18" y="2434"/>
                  </a:cxn>
                  <a:cxn ang="0">
                    <a:pos x="12" y="2146"/>
                  </a:cxn>
                  <a:cxn ang="0">
                    <a:pos x="12" y="2146"/>
                  </a:cxn>
                </a:cxnLst>
                <a:rect l="0" t="0" r="r" b="b"/>
                <a:pathLst>
                  <a:path w="574" h="4316">
                    <a:moveTo>
                      <a:pt x="12" y="2146"/>
                    </a:moveTo>
                    <a:lnTo>
                      <a:pt x="24" y="1846"/>
                    </a:lnTo>
                    <a:lnTo>
                      <a:pt x="54" y="1559"/>
                    </a:lnTo>
                    <a:lnTo>
                      <a:pt x="96" y="1277"/>
                    </a:lnTo>
                    <a:lnTo>
                      <a:pt x="162" y="1001"/>
                    </a:lnTo>
                    <a:lnTo>
                      <a:pt x="239" y="731"/>
                    </a:lnTo>
                    <a:lnTo>
                      <a:pt x="335" y="480"/>
                    </a:lnTo>
                    <a:lnTo>
                      <a:pt x="449" y="234"/>
                    </a:lnTo>
                    <a:lnTo>
                      <a:pt x="574" y="0"/>
                    </a:lnTo>
                    <a:lnTo>
                      <a:pt x="562" y="0"/>
                    </a:lnTo>
                    <a:lnTo>
                      <a:pt x="437" y="234"/>
                    </a:lnTo>
                    <a:lnTo>
                      <a:pt x="323" y="480"/>
                    </a:lnTo>
                    <a:lnTo>
                      <a:pt x="227" y="737"/>
                    </a:lnTo>
                    <a:lnTo>
                      <a:pt x="150" y="1001"/>
                    </a:lnTo>
                    <a:lnTo>
                      <a:pt x="84" y="1277"/>
                    </a:lnTo>
                    <a:lnTo>
                      <a:pt x="42" y="1559"/>
                    </a:lnTo>
                    <a:lnTo>
                      <a:pt x="12" y="1852"/>
                    </a:lnTo>
                    <a:lnTo>
                      <a:pt x="0" y="2146"/>
                    </a:lnTo>
                    <a:lnTo>
                      <a:pt x="6" y="2434"/>
                    </a:lnTo>
                    <a:lnTo>
                      <a:pt x="30" y="2715"/>
                    </a:lnTo>
                    <a:lnTo>
                      <a:pt x="66" y="2997"/>
                    </a:lnTo>
                    <a:lnTo>
                      <a:pt x="120" y="3273"/>
                    </a:lnTo>
                    <a:lnTo>
                      <a:pt x="191" y="3549"/>
                    </a:lnTo>
                    <a:lnTo>
                      <a:pt x="275" y="3812"/>
                    </a:lnTo>
                    <a:lnTo>
                      <a:pt x="371" y="4070"/>
                    </a:lnTo>
                    <a:lnTo>
                      <a:pt x="484" y="4316"/>
                    </a:lnTo>
                    <a:lnTo>
                      <a:pt x="496" y="4316"/>
                    </a:lnTo>
                    <a:lnTo>
                      <a:pt x="383" y="4070"/>
                    </a:lnTo>
                    <a:lnTo>
                      <a:pt x="287" y="3812"/>
                    </a:lnTo>
                    <a:lnTo>
                      <a:pt x="203" y="3549"/>
                    </a:lnTo>
                    <a:lnTo>
                      <a:pt x="132" y="3273"/>
                    </a:lnTo>
                    <a:lnTo>
                      <a:pt x="78" y="2997"/>
                    </a:lnTo>
                    <a:lnTo>
                      <a:pt x="42" y="2715"/>
                    </a:lnTo>
                    <a:lnTo>
                      <a:pt x="18" y="2434"/>
                    </a:lnTo>
                    <a:lnTo>
                      <a:pt x="12" y="2146"/>
                    </a:lnTo>
                    <a:lnTo>
                      <a:pt x="12" y="214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ru-RU"/>
              </a:p>
            </p:txBody>
          </p:sp>
          <p:sp>
            <p:nvSpPr>
              <p:cNvPr id="39" name="Freeform 18"/>
              <p:cNvSpPr>
                <a:spLocks/>
              </p:cNvSpPr>
              <p:nvPr userDrawn="1"/>
            </p:nvSpPr>
            <p:spPr bwMode="hidden">
              <a:xfrm>
                <a:off x="702" y="0"/>
                <a:ext cx="737" cy="4316"/>
              </a:xfrm>
              <a:custGeom>
                <a:avLst/>
                <a:gdLst/>
                <a:ahLst/>
                <a:cxnLst>
                  <a:cxn ang="0">
                    <a:pos x="12" y="2098"/>
                  </a:cxn>
                  <a:cxn ang="0">
                    <a:pos x="29" y="1798"/>
                  </a:cxn>
                  <a:cxn ang="0">
                    <a:pos x="71" y="1505"/>
                  </a:cxn>
                  <a:cxn ang="0">
                    <a:pos x="131" y="1223"/>
                  </a:cxn>
                  <a:cxn ang="0">
                    <a:pos x="215" y="941"/>
                  </a:cxn>
                  <a:cxn ang="0">
                    <a:pos x="316" y="689"/>
                  </a:cxn>
                  <a:cxn ang="0">
                    <a:pos x="442" y="444"/>
                  </a:cxn>
                  <a:cxn ang="0">
                    <a:pos x="580" y="216"/>
                  </a:cxn>
                  <a:cxn ang="0">
                    <a:pos x="735" y="0"/>
                  </a:cxn>
                  <a:cxn ang="0">
                    <a:pos x="723" y="0"/>
                  </a:cxn>
                  <a:cxn ang="0">
                    <a:pos x="568" y="210"/>
                  </a:cxn>
                  <a:cxn ang="0">
                    <a:pos x="430" y="438"/>
                  </a:cxn>
                  <a:cxn ang="0">
                    <a:pos x="311" y="683"/>
                  </a:cxn>
                  <a:cxn ang="0">
                    <a:pos x="209" y="941"/>
                  </a:cxn>
                  <a:cxn ang="0">
                    <a:pos x="125" y="1217"/>
                  </a:cxn>
                  <a:cxn ang="0">
                    <a:pos x="59" y="1505"/>
                  </a:cxn>
                  <a:cxn ang="0">
                    <a:pos x="18" y="1798"/>
                  </a:cxn>
                  <a:cxn ang="0">
                    <a:pos x="0" y="2098"/>
                  </a:cxn>
                  <a:cxn ang="0">
                    <a:pos x="6" y="2404"/>
                  </a:cxn>
                  <a:cxn ang="0">
                    <a:pos x="29" y="2709"/>
                  </a:cxn>
                  <a:cxn ang="0">
                    <a:pos x="77" y="3015"/>
                  </a:cxn>
                  <a:cxn ang="0">
                    <a:pos x="149" y="3315"/>
                  </a:cxn>
                  <a:cxn ang="0">
                    <a:pos x="227" y="3573"/>
                  </a:cxn>
                  <a:cxn ang="0">
                    <a:pos x="316" y="3824"/>
                  </a:cxn>
                  <a:cxn ang="0">
                    <a:pos x="424" y="4076"/>
                  </a:cxn>
                  <a:cxn ang="0">
                    <a:pos x="544" y="4316"/>
                  </a:cxn>
                  <a:cxn ang="0">
                    <a:pos x="556" y="4316"/>
                  </a:cxn>
                  <a:cxn ang="0">
                    <a:pos x="436" y="4076"/>
                  </a:cxn>
                  <a:cxn ang="0">
                    <a:pos x="328" y="3824"/>
                  </a:cxn>
                  <a:cxn ang="0">
                    <a:pos x="239" y="3573"/>
                  </a:cxn>
                  <a:cxn ang="0">
                    <a:pos x="161" y="3315"/>
                  </a:cxn>
                  <a:cxn ang="0">
                    <a:pos x="89" y="3015"/>
                  </a:cxn>
                  <a:cxn ang="0">
                    <a:pos x="41" y="2709"/>
                  </a:cxn>
                  <a:cxn ang="0">
                    <a:pos x="18" y="2404"/>
                  </a:cxn>
                  <a:cxn ang="0">
                    <a:pos x="12" y="2098"/>
                  </a:cxn>
                  <a:cxn ang="0">
                    <a:pos x="12" y="2098"/>
                  </a:cxn>
                </a:cxnLst>
                <a:rect l="0" t="0" r="r" b="b"/>
                <a:pathLst>
                  <a:path w="735" h="4316">
                    <a:moveTo>
                      <a:pt x="12" y="2098"/>
                    </a:moveTo>
                    <a:lnTo>
                      <a:pt x="29" y="1798"/>
                    </a:lnTo>
                    <a:lnTo>
                      <a:pt x="71" y="1505"/>
                    </a:lnTo>
                    <a:lnTo>
                      <a:pt x="131" y="1223"/>
                    </a:lnTo>
                    <a:lnTo>
                      <a:pt x="215" y="941"/>
                    </a:lnTo>
                    <a:lnTo>
                      <a:pt x="316" y="689"/>
                    </a:lnTo>
                    <a:lnTo>
                      <a:pt x="442" y="444"/>
                    </a:lnTo>
                    <a:lnTo>
                      <a:pt x="580" y="216"/>
                    </a:lnTo>
                    <a:lnTo>
                      <a:pt x="735" y="0"/>
                    </a:lnTo>
                    <a:lnTo>
                      <a:pt x="723" y="0"/>
                    </a:lnTo>
                    <a:lnTo>
                      <a:pt x="568" y="210"/>
                    </a:lnTo>
                    <a:lnTo>
                      <a:pt x="430" y="438"/>
                    </a:lnTo>
                    <a:lnTo>
                      <a:pt x="311" y="683"/>
                    </a:lnTo>
                    <a:lnTo>
                      <a:pt x="209" y="941"/>
                    </a:lnTo>
                    <a:lnTo>
                      <a:pt x="125" y="1217"/>
                    </a:lnTo>
                    <a:lnTo>
                      <a:pt x="59" y="1505"/>
                    </a:lnTo>
                    <a:lnTo>
                      <a:pt x="18" y="1798"/>
                    </a:lnTo>
                    <a:lnTo>
                      <a:pt x="0" y="2098"/>
                    </a:lnTo>
                    <a:lnTo>
                      <a:pt x="6" y="2404"/>
                    </a:lnTo>
                    <a:lnTo>
                      <a:pt x="29" y="2709"/>
                    </a:lnTo>
                    <a:lnTo>
                      <a:pt x="77" y="3015"/>
                    </a:lnTo>
                    <a:lnTo>
                      <a:pt x="149" y="3315"/>
                    </a:lnTo>
                    <a:lnTo>
                      <a:pt x="227" y="3573"/>
                    </a:lnTo>
                    <a:lnTo>
                      <a:pt x="316" y="3824"/>
                    </a:lnTo>
                    <a:lnTo>
                      <a:pt x="424" y="4076"/>
                    </a:lnTo>
                    <a:lnTo>
                      <a:pt x="544" y="4316"/>
                    </a:lnTo>
                    <a:lnTo>
                      <a:pt x="556" y="4316"/>
                    </a:lnTo>
                    <a:lnTo>
                      <a:pt x="436" y="4076"/>
                    </a:lnTo>
                    <a:lnTo>
                      <a:pt x="328" y="3824"/>
                    </a:lnTo>
                    <a:lnTo>
                      <a:pt x="239" y="3573"/>
                    </a:lnTo>
                    <a:lnTo>
                      <a:pt x="161" y="3315"/>
                    </a:lnTo>
                    <a:lnTo>
                      <a:pt x="89" y="3015"/>
                    </a:lnTo>
                    <a:lnTo>
                      <a:pt x="41" y="2709"/>
                    </a:lnTo>
                    <a:lnTo>
                      <a:pt x="18" y="2404"/>
                    </a:lnTo>
                    <a:lnTo>
                      <a:pt x="12" y="2098"/>
                    </a:lnTo>
                    <a:lnTo>
                      <a:pt x="12" y="209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ru-RU"/>
              </a:p>
            </p:txBody>
          </p:sp>
          <p:sp>
            <p:nvSpPr>
              <p:cNvPr id="40" name="Freeform 19"/>
              <p:cNvSpPr>
                <a:spLocks/>
              </p:cNvSpPr>
              <p:nvPr userDrawn="1"/>
            </p:nvSpPr>
            <p:spPr bwMode="hidden">
              <a:xfrm>
                <a:off x="288" y="0"/>
                <a:ext cx="840" cy="4316"/>
              </a:xfrm>
              <a:custGeom>
                <a:avLst/>
                <a:gdLst/>
                <a:ahLst/>
                <a:cxnLst>
                  <a:cxn ang="0">
                    <a:pos x="18" y="1948"/>
                  </a:cxn>
                  <a:cxn ang="0">
                    <a:pos x="48" y="1708"/>
                  </a:cxn>
                  <a:cxn ang="0">
                    <a:pos x="96" y="1475"/>
                  </a:cxn>
                  <a:cxn ang="0">
                    <a:pos x="161" y="1235"/>
                  </a:cxn>
                  <a:cxn ang="0">
                    <a:pos x="251" y="995"/>
                  </a:cxn>
                  <a:cxn ang="0">
                    <a:pos x="365" y="755"/>
                  </a:cxn>
                  <a:cxn ang="0">
                    <a:pos x="496" y="510"/>
                  </a:cxn>
                  <a:cxn ang="0">
                    <a:pos x="658" y="258"/>
                  </a:cxn>
                  <a:cxn ang="0">
                    <a:pos x="741" y="132"/>
                  </a:cxn>
                  <a:cxn ang="0">
                    <a:pos x="837" y="0"/>
                  </a:cxn>
                  <a:cxn ang="0">
                    <a:pos x="825" y="0"/>
                  </a:cxn>
                  <a:cxn ang="0">
                    <a:pos x="729" y="132"/>
                  </a:cxn>
                  <a:cxn ang="0">
                    <a:pos x="640" y="258"/>
                  </a:cxn>
                  <a:cxn ang="0">
                    <a:pos x="562" y="384"/>
                  </a:cxn>
                  <a:cxn ang="0">
                    <a:pos x="484" y="510"/>
                  </a:cxn>
                  <a:cxn ang="0">
                    <a:pos x="353" y="755"/>
                  </a:cxn>
                  <a:cxn ang="0">
                    <a:pos x="239" y="995"/>
                  </a:cxn>
                  <a:cxn ang="0">
                    <a:pos x="150" y="1235"/>
                  </a:cxn>
                  <a:cxn ang="0">
                    <a:pos x="84" y="1469"/>
                  </a:cxn>
                  <a:cxn ang="0">
                    <a:pos x="36" y="1702"/>
                  </a:cxn>
                  <a:cxn ang="0">
                    <a:pos x="6" y="1942"/>
                  </a:cxn>
                  <a:cxn ang="0">
                    <a:pos x="0" y="2200"/>
                  </a:cxn>
                  <a:cxn ang="0">
                    <a:pos x="12" y="2470"/>
                  </a:cxn>
                  <a:cxn ang="0">
                    <a:pos x="48" y="2739"/>
                  </a:cxn>
                  <a:cxn ang="0">
                    <a:pos x="114" y="3027"/>
                  </a:cxn>
                  <a:cxn ang="0">
                    <a:pos x="150" y="3171"/>
                  </a:cxn>
                  <a:cxn ang="0">
                    <a:pos x="197" y="3321"/>
                  </a:cxn>
                  <a:cxn ang="0">
                    <a:pos x="245" y="3477"/>
                  </a:cxn>
                  <a:cxn ang="0">
                    <a:pos x="305" y="3639"/>
                  </a:cxn>
                  <a:cxn ang="0">
                    <a:pos x="365" y="3800"/>
                  </a:cxn>
                  <a:cxn ang="0">
                    <a:pos x="437" y="3968"/>
                  </a:cxn>
                  <a:cxn ang="0">
                    <a:pos x="508" y="4136"/>
                  </a:cxn>
                  <a:cxn ang="0">
                    <a:pos x="592" y="4316"/>
                  </a:cxn>
                  <a:cxn ang="0">
                    <a:pos x="604" y="4316"/>
                  </a:cxn>
                  <a:cxn ang="0">
                    <a:pos x="520" y="4136"/>
                  </a:cxn>
                  <a:cxn ang="0">
                    <a:pos x="448" y="3968"/>
                  </a:cxn>
                  <a:cxn ang="0">
                    <a:pos x="377" y="3800"/>
                  </a:cxn>
                  <a:cxn ang="0">
                    <a:pos x="317" y="3639"/>
                  </a:cxn>
                  <a:cxn ang="0">
                    <a:pos x="257" y="3477"/>
                  </a:cxn>
                  <a:cxn ang="0">
                    <a:pos x="209" y="3327"/>
                  </a:cxn>
                  <a:cxn ang="0">
                    <a:pos x="161" y="3171"/>
                  </a:cxn>
                  <a:cxn ang="0">
                    <a:pos x="126" y="3027"/>
                  </a:cxn>
                  <a:cxn ang="0">
                    <a:pos x="60" y="2739"/>
                  </a:cxn>
                  <a:cxn ang="0">
                    <a:pos x="24" y="2470"/>
                  </a:cxn>
                  <a:cxn ang="0">
                    <a:pos x="12" y="2206"/>
                  </a:cxn>
                  <a:cxn ang="0">
                    <a:pos x="18" y="1948"/>
                  </a:cxn>
                  <a:cxn ang="0">
                    <a:pos x="18" y="1948"/>
                  </a:cxn>
                </a:cxnLst>
                <a:rect l="0" t="0" r="r" b="b"/>
                <a:pathLst>
                  <a:path w="837" h="4316">
                    <a:moveTo>
                      <a:pt x="18" y="1948"/>
                    </a:moveTo>
                    <a:lnTo>
                      <a:pt x="48" y="1708"/>
                    </a:lnTo>
                    <a:lnTo>
                      <a:pt x="96" y="1475"/>
                    </a:lnTo>
                    <a:lnTo>
                      <a:pt x="161" y="1235"/>
                    </a:lnTo>
                    <a:lnTo>
                      <a:pt x="251" y="995"/>
                    </a:lnTo>
                    <a:lnTo>
                      <a:pt x="365" y="755"/>
                    </a:lnTo>
                    <a:lnTo>
                      <a:pt x="496" y="510"/>
                    </a:lnTo>
                    <a:lnTo>
                      <a:pt x="658" y="258"/>
                    </a:lnTo>
                    <a:lnTo>
                      <a:pt x="741" y="132"/>
                    </a:lnTo>
                    <a:lnTo>
                      <a:pt x="837" y="0"/>
                    </a:lnTo>
                    <a:lnTo>
                      <a:pt x="825" y="0"/>
                    </a:lnTo>
                    <a:lnTo>
                      <a:pt x="729" y="132"/>
                    </a:lnTo>
                    <a:lnTo>
                      <a:pt x="640" y="258"/>
                    </a:lnTo>
                    <a:lnTo>
                      <a:pt x="562" y="384"/>
                    </a:lnTo>
                    <a:lnTo>
                      <a:pt x="484" y="510"/>
                    </a:lnTo>
                    <a:lnTo>
                      <a:pt x="353" y="755"/>
                    </a:lnTo>
                    <a:lnTo>
                      <a:pt x="239" y="995"/>
                    </a:lnTo>
                    <a:lnTo>
                      <a:pt x="150" y="1235"/>
                    </a:lnTo>
                    <a:lnTo>
                      <a:pt x="84" y="1469"/>
                    </a:lnTo>
                    <a:lnTo>
                      <a:pt x="36" y="1702"/>
                    </a:lnTo>
                    <a:lnTo>
                      <a:pt x="6" y="1942"/>
                    </a:lnTo>
                    <a:lnTo>
                      <a:pt x="0" y="2200"/>
                    </a:lnTo>
                    <a:lnTo>
                      <a:pt x="12" y="2470"/>
                    </a:lnTo>
                    <a:lnTo>
                      <a:pt x="48" y="2739"/>
                    </a:lnTo>
                    <a:lnTo>
                      <a:pt x="114" y="3027"/>
                    </a:lnTo>
                    <a:lnTo>
                      <a:pt x="150" y="3171"/>
                    </a:lnTo>
                    <a:lnTo>
                      <a:pt x="197" y="3321"/>
                    </a:lnTo>
                    <a:lnTo>
                      <a:pt x="245" y="3477"/>
                    </a:lnTo>
                    <a:lnTo>
                      <a:pt x="305" y="3639"/>
                    </a:lnTo>
                    <a:lnTo>
                      <a:pt x="365" y="3800"/>
                    </a:lnTo>
                    <a:lnTo>
                      <a:pt x="437" y="3968"/>
                    </a:lnTo>
                    <a:lnTo>
                      <a:pt x="508" y="4136"/>
                    </a:lnTo>
                    <a:lnTo>
                      <a:pt x="592" y="4316"/>
                    </a:lnTo>
                    <a:lnTo>
                      <a:pt x="604" y="4316"/>
                    </a:lnTo>
                    <a:lnTo>
                      <a:pt x="520" y="4136"/>
                    </a:lnTo>
                    <a:lnTo>
                      <a:pt x="448" y="3968"/>
                    </a:lnTo>
                    <a:lnTo>
                      <a:pt x="377" y="3800"/>
                    </a:lnTo>
                    <a:lnTo>
                      <a:pt x="317" y="3639"/>
                    </a:lnTo>
                    <a:lnTo>
                      <a:pt x="257" y="3477"/>
                    </a:lnTo>
                    <a:lnTo>
                      <a:pt x="209" y="3327"/>
                    </a:lnTo>
                    <a:lnTo>
                      <a:pt x="161" y="3171"/>
                    </a:lnTo>
                    <a:lnTo>
                      <a:pt x="126" y="3027"/>
                    </a:lnTo>
                    <a:lnTo>
                      <a:pt x="60" y="2739"/>
                    </a:lnTo>
                    <a:lnTo>
                      <a:pt x="24" y="2470"/>
                    </a:lnTo>
                    <a:lnTo>
                      <a:pt x="12" y="2206"/>
                    </a:lnTo>
                    <a:lnTo>
                      <a:pt x="18" y="1948"/>
                    </a:lnTo>
                    <a:lnTo>
                      <a:pt x="18" y="194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ru-RU"/>
              </a:p>
            </p:txBody>
          </p:sp>
        </p:grpSp>
        <p:sp>
          <p:nvSpPr>
            <p:cNvPr id="9" name="Freeform 20"/>
            <p:cNvSpPr>
              <a:spLocks/>
            </p:cNvSpPr>
            <p:nvPr/>
          </p:nvSpPr>
          <p:spPr bwMode="hidden">
            <a:xfrm>
              <a:off x="6" y="2901"/>
              <a:ext cx="606" cy="1415"/>
            </a:xfrm>
            <a:custGeom>
              <a:avLst/>
              <a:gdLst/>
              <a:ahLst/>
              <a:cxnLst>
                <a:cxn ang="0">
                  <a:pos x="0" y="54"/>
                </a:cxn>
                <a:cxn ang="0">
                  <a:pos x="42" y="228"/>
                </a:cxn>
                <a:cxn ang="0">
                  <a:pos x="96" y="402"/>
                </a:cxn>
                <a:cxn ang="0">
                  <a:pos x="161" y="576"/>
                </a:cxn>
                <a:cxn ang="0">
                  <a:pos x="227" y="744"/>
                </a:cxn>
                <a:cxn ang="0">
                  <a:pos x="305" y="917"/>
                </a:cxn>
                <a:cxn ang="0">
                  <a:pos x="389" y="1085"/>
                </a:cxn>
                <a:cxn ang="0">
                  <a:pos x="484" y="1253"/>
                </a:cxn>
                <a:cxn ang="0">
                  <a:pos x="586" y="1415"/>
                </a:cxn>
                <a:cxn ang="0">
                  <a:pos x="604" y="1415"/>
                </a:cxn>
                <a:cxn ang="0">
                  <a:pos x="496" y="1247"/>
                </a:cxn>
                <a:cxn ang="0">
                  <a:pos x="401" y="1073"/>
                </a:cxn>
                <a:cxn ang="0">
                  <a:pos x="311" y="899"/>
                </a:cxn>
                <a:cxn ang="0">
                  <a:pos x="233" y="720"/>
                </a:cxn>
                <a:cxn ang="0">
                  <a:pos x="161" y="546"/>
                </a:cxn>
                <a:cxn ang="0">
                  <a:pos x="102" y="366"/>
                </a:cxn>
                <a:cxn ang="0">
                  <a:pos x="48" y="180"/>
                </a:cxn>
                <a:cxn ang="0">
                  <a:pos x="0" y="0"/>
                </a:cxn>
                <a:cxn ang="0">
                  <a:pos x="0" y="54"/>
                </a:cxn>
                <a:cxn ang="0">
                  <a:pos x="0" y="54"/>
                </a:cxn>
              </a:cxnLst>
              <a:rect l="0" t="0" r="r" b="b"/>
              <a:pathLst>
                <a:path w="604" h="1415">
                  <a:moveTo>
                    <a:pt x="0" y="54"/>
                  </a:moveTo>
                  <a:lnTo>
                    <a:pt x="42" y="228"/>
                  </a:lnTo>
                  <a:lnTo>
                    <a:pt x="96" y="402"/>
                  </a:lnTo>
                  <a:lnTo>
                    <a:pt x="161" y="576"/>
                  </a:lnTo>
                  <a:lnTo>
                    <a:pt x="227" y="744"/>
                  </a:lnTo>
                  <a:lnTo>
                    <a:pt x="305" y="917"/>
                  </a:lnTo>
                  <a:lnTo>
                    <a:pt x="389" y="1085"/>
                  </a:lnTo>
                  <a:lnTo>
                    <a:pt x="484" y="1253"/>
                  </a:lnTo>
                  <a:lnTo>
                    <a:pt x="586" y="1415"/>
                  </a:lnTo>
                  <a:lnTo>
                    <a:pt x="604" y="1415"/>
                  </a:lnTo>
                  <a:lnTo>
                    <a:pt x="496" y="1247"/>
                  </a:lnTo>
                  <a:lnTo>
                    <a:pt x="401" y="1073"/>
                  </a:lnTo>
                  <a:lnTo>
                    <a:pt x="311" y="899"/>
                  </a:lnTo>
                  <a:lnTo>
                    <a:pt x="233" y="720"/>
                  </a:lnTo>
                  <a:lnTo>
                    <a:pt x="161" y="546"/>
                  </a:lnTo>
                  <a:lnTo>
                    <a:pt x="102" y="366"/>
                  </a:lnTo>
                  <a:lnTo>
                    <a:pt x="48" y="180"/>
                  </a:lnTo>
                  <a:lnTo>
                    <a:pt x="0" y="0"/>
                  </a:lnTo>
                  <a:lnTo>
                    <a:pt x="0" y="54"/>
                  </a:lnTo>
                  <a:lnTo>
                    <a:pt x="0" y="54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ru-RU"/>
            </a:p>
          </p:txBody>
        </p:sp>
        <p:sp>
          <p:nvSpPr>
            <p:cNvPr id="10" name="Freeform 21"/>
            <p:cNvSpPr>
              <a:spLocks/>
            </p:cNvSpPr>
            <p:nvPr/>
          </p:nvSpPr>
          <p:spPr bwMode="hidden">
            <a:xfrm>
              <a:off x="6" y="3890"/>
              <a:ext cx="228" cy="426"/>
            </a:xfrm>
            <a:custGeom>
              <a:avLst/>
              <a:gdLst/>
              <a:ahLst/>
              <a:cxnLst>
                <a:cxn ang="0">
                  <a:pos x="0" y="30"/>
                </a:cxn>
                <a:cxn ang="0">
                  <a:pos x="108" y="240"/>
                </a:cxn>
                <a:cxn ang="0">
                  <a:pos x="215" y="426"/>
                </a:cxn>
                <a:cxn ang="0">
                  <a:pos x="227" y="426"/>
                </a:cxn>
                <a:cxn ang="0">
                  <a:pos x="167" y="330"/>
                </a:cxn>
                <a:cxn ang="0">
                  <a:pos x="114" y="222"/>
                </a:cxn>
                <a:cxn ang="0">
                  <a:pos x="0" y="0"/>
                </a:cxn>
                <a:cxn ang="0">
                  <a:pos x="0" y="30"/>
                </a:cxn>
                <a:cxn ang="0">
                  <a:pos x="0" y="30"/>
                </a:cxn>
              </a:cxnLst>
              <a:rect l="0" t="0" r="r" b="b"/>
              <a:pathLst>
                <a:path w="227" h="426">
                  <a:moveTo>
                    <a:pt x="0" y="30"/>
                  </a:moveTo>
                  <a:lnTo>
                    <a:pt x="108" y="240"/>
                  </a:lnTo>
                  <a:lnTo>
                    <a:pt x="215" y="426"/>
                  </a:lnTo>
                  <a:lnTo>
                    <a:pt x="227" y="426"/>
                  </a:lnTo>
                  <a:lnTo>
                    <a:pt x="167" y="330"/>
                  </a:lnTo>
                  <a:lnTo>
                    <a:pt x="114" y="222"/>
                  </a:lnTo>
                  <a:lnTo>
                    <a:pt x="0" y="0"/>
                  </a:lnTo>
                  <a:lnTo>
                    <a:pt x="0" y="30"/>
                  </a:lnTo>
                  <a:lnTo>
                    <a:pt x="0" y="3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ru-RU"/>
            </a:p>
          </p:txBody>
        </p:sp>
        <p:sp>
          <p:nvSpPr>
            <p:cNvPr id="11" name="Freeform 22"/>
            <p:cNvSpPr>
              <a:spLocks/>
            </p:cNvSpPr>
            <p:nvPr/>
          </p:nvSpPr>
          <p:spPr bwMode="hidden">
            <a:xfrm>
              <a:off x="4776" y="0"/>
              <a:ext cx="984" cy="1786"/>
            </a:xfrm>
            <a:custGeom>
              <a:avLst/>
              <a:gdLst/>
              <a:ahLst/>
              <a:cxnLst>
                <a:cxn ang="0">
                  <a:pos x="981" y="1786"/>
                </a:cxn>
                <a:cxn ang="0">
                  <a:pos x="981" y="1720"/>
                </a:cxn>
                <a:cxn ang="0">
                  <a:pos x="969" y="1666"/>
                </a:cxn>
                <a:cxn ang="0">
                  <a:pos x="957" y="1613"/>
                </a:cxn>
                <a:cxn ang="0">
                  <a:pos x="921" y="1487"/>
                </a:cxn>
                <a:cxn ang="0">
                  <a:pos x="885" y="1361"/>
                </a:cxn>
                <a:cxn ang="0">
                  <a:pos x="796" y="1121"/>
                </a:cxn>
                <a:cxn ang="0">
                  <a:pos x="682" y="899"/>
                </a:cxn>
                <a:cxn ang="0">
                  <a:pos x="562" y="689"/>
                </a:cxn>
                <a:cxn ang="0">
                  <a:pos x="431" y="498"/>
                </a:cxn>
                <a:cxn ang="0">
                  <a:pos x="293" y="318"/>
                </a:cxn>
                <a:cxn ang="0">
                  <a:pos x="150" y="150"/>
                </a:cxn>
                <a:cxn ang="0">
                  <a:pos x="12" y="0"/>
                </a:cxn>
                <a:cxn ang="0">
                  <a:pos x="0" y="0"/>
                </a:cxn>
                <a:cxn ang="0">
                  <a:pos x="138" y="150"/>
                </a:cxn>
                <a:cxn ang="0">
                  <a:pos x="275" y="318"/>
                </a:cxn>
                <a:cxn ang="0">
                  <a:pos x="413" y="498"/>
                </a:cxn>
                <a:cxn ang="0">
                  <a:pos x="545" y="689"/>
                </a:cxn>
                <a:cxn ang="0">
                  <a:pos x="670" y="899"/>
                </a:cxn>
                <a:cxn ang="0">
                  <a:pos x="778" y="1121"/>
                </a:cxn>
                <a:cxn ang="0">
                  <a:pos x="873" y="1361"/>
                </a:cxn>
                <a:cxn ang="0">
                  <a:pos x="909" y="1487"/>
                </a:cxn>
                <a:cxn ang="0">
                  <a:pos x="945" y="1619"/>
                </a:cxn>
                <a:cxn ang="0">
                  <a:pos x="963" y="1702"/>
                </a:cxn>
                <a:cxn ang="0">
                  <a:pos x="981" y="1786"/>
                </a:cxn>
                <a:cxn ang="0">
                  <a:pos x="981" y="1786"/>
                </a:cxn>
              </a:cxnLst>
              <a:rect l="0" t="0" r="r" b="b"/>
              <a:pathLst>
                <a:path w="981" h="1786">
                  <a:moveTo>
                    <a:pt x="981" y="1786"/>
                  </a:moveTo>
                  <a:lnTo>
                    <a:pt x="981" y="1720"/>
                  </a:lnTo>
                  <a:lnTo>
                    <a:pt x="969" y="1666"/>
                  </a:lnTo>
                  <a:lnTo>
                    <a:pt x="957" y="1613"/>
                  </a:lnTo>
                  <a:lnTo>
                    <a:pt x="921" y="1487"/>
                  </a:lnTo>
                  <a:lnTo>
                    <a:pt x="885" y="1361"/>
                  </a:lnTo>
                  <a:lnTo>
                    <a:pt x="796" y="1121"/>
                  </a:lnTo>
                  <a:lnTo>
                    <a:pt x="682" y="899"/>
                  </a:lnTo>
                  <a:lnTo>
                    <a:pt x="562" y="689"/>
                  </a:lnTo>
                  <a:lnTo>
                    <a:pt x="431" y="498"/>
                  </a:lnTo>
                  <a:lnTo>
                    <a:pt x="293" y="318"/>
                  </a:lnTo>
                  <a:lnTo>
                    <a:pt x="150" y="150"/>
                  </a:lnTo>
                  <a:lnTo>
                    <a:pt x="12" y="0"/>
                  </a:lnTo>
                  <a:lnTo>
                    <a:pt x="0" y="0"/>
                  </a:lnTo>
                  <a:lnTo>
                    <a:pt x="138" y="150"/>
                  </a:lnTo>
                  <a:lnTo>
                    <a:pt x="275" y="318"/>
                  </a:lnTo>
                  <a:lnTo>
                    <a:pt x="413" y="498"/>
                  </a:lnTo>
                  <a:lnTo>
                    <a:pt x="545" y="689"/>
                  </a:lnTo>
                  <a:lnTo>
                    <a:pt x="670" y="899"/>
                  </a:lnTo>
                  <a:lnTo>
                    <a:pt x="778" y="1121"/>
                  </a:lnTo>
                  <a:lnTo>
                    <a:pt x="873" y="1361"/>
                  </a:lnTo>
                  <a:lnTo>
                    <a:pt x="909" y="1487"/>
                  </a:lnTo>
                  <a:lnTo>
                    <a:pt x="945" y="1619"/>
                  </a:lnTo>
                  <a:lnTo>
                    <a:pt x="963" y="1702"/>
                  </a:lnTo>
                  <a:lnTo>
                    <a:pt x="981" y="1786"/>
                  </a:lnTo>
                  <a:lnTo>
                    <a:pt x="981" y="178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ru-RU"/>
            </a:p>
          </p:txBody>
        </p:sp>
        <p:sp>
          <p:nvSpPr>
            <p:cNvPr id="12" name="Freeform 23"/>
            <p:cNvSpPr>
              <a:spLocks/>
            </p:cNvSpPr>
            <p:nvPr/>
          </p:nvSpPr>
          <p:spPr bwMode="hidden">
            <a:xfrm>
              <a:off x="5041" y="0"/>
              <a:ext cx="719" cy="845"/>
            </a:xfrm>
            <a:custGeom>
              <a:avLst/>
              <a:gdLst>
                <a:gd name="T0" fmla="*/ 729 w 717"/>
                <a:gd name="T1" fmla="*/ 845 h 845"/>
                <a:gd name="T2" fmla="*/ 729 w 717"/>
                <a:gd name="T3" fmla="*/ 821 h 845"/>
                <a:gd name="T4" fmla="*/ 586 w 717"/>
                <a:gd name="T5" fmla="*/ 605 h 845"/>
                <a:gd name="T6" fmla="*/ 412 w 717"/>
                <a:gd name="T7" fmla="*/ 396 h 845"/>
                <a:gd name="T8" fmla="*/ 227 w 717"/>
                <a:gd name="T9" fmla="*/ 192 h 845"/>
                <a:gd name="T10" fmla="*/ 17 w 717"/>
                <a:gd name="T11" fmla="*/ 0 h 845"/>
                <a:gd name="T12" fmla="*/ 0 w 717"/>
                <a:gd name="T13" fmla="*/ 0 h 845"/>
                <a:gd name="T14" fmla="*/ 215 w 717"/>
                <a:gd name="T15" fmla="*/ 198 h 845"/>
                <a:gd name="T16" fmla="*/ 406 w 717"/>
                <a:gd name="T17" fmla="*/ 408 h 845"/>
                <a:gd name="T18" fmla="*/ 580 w 717"/>
                <a:gd name="T19" fmla="*/ 623 h 845"/>
                <a:gd name="T20" fmla="*/ 729 w 717"/>
                <a:gd name="T21" fmla="*/ 845 h 845"/>
                <a:gd name="T22" fmla="*/ 729 w 717"/>
                <a:gd name="T23" fmla="*/ 845 h 845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717" h="845">
                  <a:moveTo>
                    <a:pt x="717" y="845"/>
                  </a:moveTo>
                  <a:lnTo>
                    <a:pt x="717" y="821"/>
                  </a:lnTo>
                  <a:lnTo>
                    <a:pt x="574" y="605"/>
                  </a:lnTo>
                  <a:lnTo>
                    <a:pt x="406" y="396"/>
                  </a:lnTo>
                  <a:lnTo>
                    <a:pt x="221" y="192"/>
                  </a:lnTo>
                  <a:lnTo>
                    <a:pt x="17" y="0"/>
                  </a:lnTo>
                  <a:lnTo>
                    <a:pt x="0" y="0"/>
                  </a:lnTo>
                  <a:lnTo>
                    <a:pt x="209" y="198"/>
                  </a:lnTo>
                  <a:lnTo>
                    <a:pt x="400" y="408"/>
                  </a:lnTo>
                  <a:lnTo>
                    <a:pt x="568" y="623"/>
                  </a:lnTo>
                  <a:lnTo>
                    <a:pt x="717" y="845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" name="Freeform 24"/>
            <p:cNvSpPr>
              <a:spLocks/>
            </p:cNvSpPr>
            <p:nvPr/>
          </p:nvSpPr>
          <p:spPr bwMode="hidden">
            <a:xfrm>
              <a:off x="5352" y="0"/>
              <a:ext cx="408" cy="414"/>
            </a:xfrm>
            <a:custGeom>
              <a:avLst/>
              <a:gdLst>
                <a:gd name="T0" fmla="*/ 413 w 407"/>
                <a:gd name="T1" fmla="*/ 414 h 414"/>
                <a:gd name="T2" fmla="*/ 413 w 407"/>
                <a:gd name="T3" fmla="*/ 396 h 414"/>
                <a:gd name="T4" fmla="*/ 228 w 407"/>
                <a:gd name="T5" fmla="*/ 192 h 414"/>
                <a:gd name="T6" fmla="*/ 12 w 407"/>
                <a:gd name="T7" fmla="*/ 0 h 414"/>
                <a:gd name="T8" fmla="*/ 0 w 407"/>
                <a:gd name="T9" fmla="*/ 0 h 414"/>
                <a:gd name="T10" fmla="*/ 108 w 407"/>
                <a:gd name="T11" fmla="*/ 102 h 414"/>
                <a:gd name="T12" fmla="*/ 222 w 407"/>
                <a:gd name="T13" fmla="*/ 204 h 414"/>
                <a:gd name="T14" fmla="*/ 413 w 407"/>
                <a:gd name="T15" fmla="*/ 414 h 414"/>
                <a:gd name="T16" fmla="*/ 413 w 407"/>
                <a:gd name="T17" fmla="*/ 414 h 41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407" h="414">
                  <a:moveTo>
                    <a:pt x="407" y="414"/>
                  </a:moveTo>
                  <a:lnTo>
                    <a:pt x="407" y="396"/>
                  </a:lnTo>
                  <a:lnTo>
                    <a:pt x="222" y="192"/>
                  </a:lnTo>
                  <a:lnTo>
                    <a:pt x="12" y="0"/>
                  </a:lnTo>
                  <a:lnTo>
                    <a:pt x="0" y="0"/>
                  </a:lnTo>
                  <a:lnTo>
                    <a:pt x="108" y="102"/>
                  </a:lnTo>
                  <a:lnTo>
                    <a:pt x="216" y="204"/>
                  </a:lnTo>
                  <a:lnTo>
                    <a:pt x="407" y="414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" name="Freeform 25"/>
            <p:cNvSpPr>
              <a:spLocks/>
            </p:cNvSpPr>
            <p:nvPr/>
          </p:nvSpPr>
          <p:spPr bwMode="hidden">
            <a:xfrm>
              <a:off x="6" y="0"/>
              <a:ext cx="858" cy="1409"/>
            </a:xfrm>
            <a:custGeom>
              <a:avLst/>
              <a:gdLst/>
              <a:ahLst/>
              <a:cxnLst>
                <a:cxn ang="0">
                  <a:pos x="0" y="1361"/>
                </a:cxn>
                <a:cxn ang="0">
                  <a:pos x="0" y="1409"/>
                </a:cxn>
                <a:cxn ang="0">
                  <a:pos x="54" y="1211"/>
                </a:cxn>
                <a:cxn ang="0">
                  <a:pos x="126" y="1013"/>
                </a:cxn>
                <a:cxn ang="0">
                  <a:pos x="215" y="827"/>
                </a:cxn>
                <a:cxn ang="0">
                  <a:pos x="311" y="647"/>
                </a:cxn>
                <a:cxn ang="0">
                  <a:pos x="431" y="474"/>
                </a:cxn>
                <a:cxn ang="0">
                  <a:pos x="556" y="312"/>
                </a:cxn>
                <a:cxn ang="0">
                  <a:pos x="700" y="150"/>
                </a:cxn>
                <a:cxn ang="0">
                  <a:pos x="855" y="0"/>
                </a:cxn>
                <a:cxn ang="0">
                  <a:pos x="837" y="0"/>
                </a:cxn>
                <a:cxn ang="0">
                  <a:pos x="688" y="144"/>
                </a:cxn>
                <a:cxn ang="0">
                  <a:pos x="550" y="300"/>
                </a:cxn>
                <a:cxn ang="0">
                  <a:pos x="425" y="462"/>
                </a:cxn>
                <a:cxn ang="0">
                  <a:pos x="311" y="629"/>
                </a:cxn>
                <a:cxn ang="0">
                  <a:pos x="215" y="803"/>
                </a:cxn>
                <a:cxn ang="0">
                  <a:pos x="132" y="983"/>
                </a:cxn>
                <a:cxn ang="0">
                  <a:pos x="60" y="1169"/>
                </a:cxn>
                <a:cxn ang="0">
                  <a:pos x="0" y="1361"/>
                </a:cxn>
                <a:cxn ang="0">
                  <a:pos x="0" y="1361"/>
                </a:cxn>
              </a:cxnLst>
              <a:rect l="0" t="0" r="r" b="b"/>
              <a:pathLst>
                <a:path w="855" h="1409">
                  <a:moveTo>
                    <a:pt x="0" y="1361"/>
                  </a:moveTo>
                  <a:lnTo>
                    <a:pt x="0" y="1409"/>
                  </a:lnTo>
                  <a:lnTo>
                    <a:pt x="54" y="1211"/>
                  </a:lnTo>
                  <a:lnTo>
                    <a:pt x="126" y="1013"/>
                  </a:lnTo>
                  <a:lnTo>
                    <a:pt x="215" y="827"/>
                  </a:lnTo>
                  <a:lnTo>
                    <a:pt x="311" y="647"/>
                  </a:lnTo>
                  <a:lnTo>
                    <a:pt x="431" y="474"/>
                  </a:lnTo>
                  <a:lnTo>
                    <a:pt x="556" y="312"/>
                  </a:lnTo>
                  <a:lnTo>
                    <a:pt x="700" y="150"/>
                  </a:lnTo>
                  <a:lnTo>
                    <a:pt x="855" y="0"/>
                  </a:lnTo>
                  <a:lnTo>
                    <a:pt x="837" y="0"/>
                  </a:lnTo>
                  <a:lnTo>
                    <a:pt x="688" y="144"/>
                  </a:lnTo>
                  <a:lnTo>
                    <a:pt x="550" y="300"/>
                  </a:lnTo>
                  <a:lnTo>
                    <a:pt x="425" y="462"/>
                  </a:lnTo>
                  <a:lnTo>
                    <a:pt x="311" y="629"/>
                  </a:lnTo>
                  <a:lnTo>
                    <a:pt x="215" y="803"/>
                  </a:lnTo>
                  <a:lnTo>
                    <a:pt x="132" y="983"/>
                  </a:lnTo>
                  <a:lnTo>
                    <a:pt x="60" y="1169"/>
                  </a:lnTo>
                  <a:lnTo>
                    <a:pt x="0" y="1361"/>
                  </a:lnTo>
                  <a:lnTo>
                    <a:pt x="0" y="1361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ru-RU"/>
            </a:p>
          </p:txBody>
        </p:sp>
        <p:sp>
          <p:nvSpPr>
            <p:cNvPr id="15" name="Freeform 26"/>
            <p:cNvSpPr>
              <a:spLocks/>
            </p:cNvSpPr>
            <p:nvPr/>
          </p:nvSpPr>
          <p:spPr bwMode="hidden">
            <a:xfrm>
              <a:off x="6" y="0"/>
              <a:ext cx="588" cy="599"/>
            </a:xfrm>
            <a:custGeom>
              <a:avLst/>
              <a:gdLst>
                <a:gd name="T0" fmla="*/ 598 w 586"/>
                <a:gd name="T1" fmla="*/ 0 h 599"/>
                <a:gd name="T2" fmla="*/ 580 w 586"/>
                <a:gd name="T3" fmla="*/ 0 h 599"/>
                <a:gd name="T4" fmla="*/ 413 w 586"/>
                <a:gd name="T5" fmla="*/ 132 h 599"/>
                <a:gd name="T6" fmla="*/ 263 w 586"/>
                <a:gd name="T7" fmla="*/ 270 h 599"/>
                <a:gd name="T8" fmla="*/ 120 w 586"/>
                <a:gd name="T9" fmla="*/ 420 h 599"/>
                <a:gd name="T10" fmla="*/ 0 w 586"/>
                <a:gd name="T11" fmla="*/ 575 h 599"/>
                <a:gd name="T12" fmla="*/ 0 w 586"/>
                <a:gd name="T13" fmla="*/ 599 h 599"/>
                <a:gd name="T14" fmla="*/ 120 w 586"/>
                <a:gd name="T15" fmla="*/ 432 h 599"/>
                <a:gd name="T16" fmla="*/ 263 w 586"/>
                <a:gd name="T17" fmla="*/ 282 h 599"/>
                <a:gd name="T18" fmla="*/ 419 w 586"/>
                <a:gd name="T19" fmla="*/ 138 h 599"/>
                <a:gd name="T20" fmla="*/ 598 w 586"/>
                <a:gd name="T21" fmla="*/ 0 h 599"/>
                <a:gd name="T22" fmla="*/ 598 w 586"/>
                <a:gd name="T23" fmla="*/ 0 h 599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586" h="599">
                  <a:moveTo>
                    <a:pt x="586" y="0"/>
                  </a:moveTo>
                  <a:lnTo>
                    <a:pt x="568" y="0"/>
                  </a:lnTo>
                  <a:lnTo>
                    <a:pt x="407" y="132"/>
                  </a:lnTo>
                  <a:lnTo>
                    <a:pt x="257" y="270"/>
                  </a:lnTo>
                  <a:lnTo>
                    <a:pt x="120" y="420"/>
                  </a:lnTo>
                  <a:lnTo>
                    <a:pt x="0" y="575"/>
                  </a:lnTo>
                  <a:lnTo>
                    <a:pt x="0" y="599"/>
                  </a:lnTo>
                  <a:lnTo>
                    <a:pt x="120" y="432"/>
                  </a:lnTo>
                  <a:lnTo>
                    <a:pt x="257" y="282"/>
                  </a:lnTo>
                  <a:lnTo>
                    <a:pt x="413" y="138"/>
                  </a:lnTo>
                  <a:lnTo>
                    <a:pt x="586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6" name="Freeform 27"/>
            <p:cNvSpPr>
              <a:spLocks/>
            </p:cNvSpPr>
            <p:nvPr/>
          </p:nvSpPr>
          <p:spPr bwMode="hidden">
            <a:xfrm>
              <a:off x="6" y="0"/>
              <a:ext cx="270" cy="252"/>
            </a:xfrm>
            <a:custGeom>
              <a:avLst/>
              <a:gdLst>
                <a:gd name="T0" fmla="*/ 275 w 269"/>
                <a:gd name="T1" fmla="*/ 0 h 252"/>
                <a:gd name="T2" fmla="*/ 257 w 269"/>
                <a:gd name="T3" fmla="*/ 0 h 252"/>
                <a:gd name="T4" fmla="*/ 120 w 269"/>
                <a:gd name="T5" fmla="*/ 114 h 252"/>
                <a:gd name="T6" fmla="*/ 60 w 269"/>
                <a:gd name="T7" fmla="*/ 174 h 252"/>
                <a:gd name="T8" fmla="*/ 0 w 269"/>
                <a:gd name="T9" fmla="*/ 234 h 252"/>
                <a:gd name="T10" fmla="*/ 0 w 269"/>
                <a:gd name="T11" fmla="*/ 252 h 252"/>
                <a:gd name="T12" fmla="*/ 126 w 269"/>
                <a:gd name="T13" fmla="*/ 120 h 252"/>
                <a:gd name="T14" fmla="*/ 275 w 269"/>
                <a:gd name="T15" fmla="*/ 0 h 252"/>
                <a:gd name="T16" fmla="*/ 275 w 269"/>
                <a:gd name="T17" fmla="*/ 0 h 25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69" h="252">
                  <a:moveTo>
                    <a:pt x="269" y="0"/>
                  </a:moveTo>
                  <a:lnTo>
                    <a:pt x="251" y="0"/>
                  </a:lnTo>
                  <a:lnTo>
                    <a:pt x="120" y="114"/>
                  </a:lnTo>
                  <a:lnTo>
                    <a:pt x="60" y="174"/>
                  </a:lnTo>
                  <a:lnTo>
                    <a:pt x="0" y="234"/>
                  </a:lnTo>
                  <a:lnTo>
                    <a:pt x="0" y="252"/>
                  </a:lnTo>
                  <a:lnTo>
                    <a:pt x="126" y="120"/>
                  </a:lnTo>
                  <a:lnTo>
                    <a:pt x="269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7" name="Line 28"/>
            <p:cNvSpPr>
              <a:spLocks noChangeShapeType="1"/>
            </p:cNvSpPr>
            <p:nvPr/>
          </p:nvSpPr>
          <p:spPr bwMode="hidden">
            <a:xfrm>
              <a:off x="1" y="2749"/>
              <a:ext cx="5758" cy="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8" name="Line 29"/>
            <p:cNvSpPr>
              <a:spLocks noChangeShapeType="1"/>
            </p:cNvSpPr>
            <p:nvPr/>
          </p:nvSpPr>
          <p:spPr bwMode="hidden">
            <a:xfrm>
              <a:off x="1" y="2356"/>
              <a:ext cx="5758" cy="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9" name="Line 30"/>
            <p:cNvSpPr>
              <a:spLocks noChangeShapeType="1"/>
            </p:cNvSpPr>
            <p:nvPr/>
          </p:nvSpPr>
          <p:spPr bwMode="hidden">
            <a:xfrm>
              <a:off x="1" y="3142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grpSp>
          <p:nvGrpSpPr>
            <p:cNvPr id="20" name="Group 31"/>
            <p:cNvGrpSpPr>
              <a:grpSpLocks/>
            </p:cNvGrpSpPr>
            <p:nvPr/>
          </p:nvGrpSpPr>
          <p:grpSpPr bwMode="auto">
            <a:xfrm>
              <a:off x="1" y="392"/>
              <a:ext cx="5758" cy="1571"/>
              <a:chOff x="1" y="392"/>
              <a:chExt cx="5758" cy="1571"/>
            </a:xfrm>
          </p:grpSpPr>
          <p:sp>
            <p:nvSpPr>
              <p:cNvPr id="23" name="Line 32"/>
              <p:cNvSpPr>
                <a:spLocks noChangeShapeType="1"/>
              </p:cNvSpPr>
              <p:nvPr userDrawn="1"/>
            </p:nvSpPr>
            <p:spPr bwMode="hidden">
              <a:xfrm>
                <a:off x="1" y="784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4" name="Line 33"/>
              <p:cNvSpPr>
                <a:spLocks noChangeShapeType="1"/>
              </p:cNvSpPr>
              <p:nvPr userDrawn="1"/>
            </p:nvSpPr>
            <p:spPr bwMode="hidden">
              <a:xfrm>
                <a:off x="1" y="1963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5" name="Line 34"/>
              <p:cNvSpPr>
                <a:spLocks noChangeShapeType="1"/>
              </p:cNvSpPr>
              <p:nvPr userDrawn="1"/>
            </p:nvSpPr>
            <p:spPr bwMode="hidden">
              <a:xfrm>
                <a:off x="1" y="1570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6" name="Line 35"/>
              <p:cNvSpPr>
                <a:spLocks noChangeShapeType="1"/>
              </p:cNvSpPr>
              <p:nvPr userDrawn="1"/>
            </p:nvSpPr>
            <p:spPr bwMode="hidden">
              <a:xfrm>
                <a:off x="1" y="1177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7" name="Line 36"/>
              <p:cNvSpPr>
                <a:spLocks noChangeShapeType="1"/>
              </p:cNvSpPr>
              <p:nvPr userDrawn="1"/>
            </p:nvSpPr>
            <p:spPr bwMode="hidden">
              <a:xfrm>
                <a:off x="1" y="392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21" name="Line 37"/>
            <p:cNvSpPr>
              <a:spLocks noChangeShapeType="1"/>
            </p:cNvSpPr>
            <p:nvPr/>
          </p:nvSpPr>
          <p:spPr bwMode="hidden">
            <a:xfrm>
              <a:off x="1" y="3928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2" name="Line 38"/>
            <p:cNvSpPr>
              <a:spLocks noChangeShapeType="1"/>
            </p:cNvSpPr>
            <p:nvPr/>
          </p:nvSpPr>
          <p:spPr bwMode="hidden">
            <a:xfrm>
              <a:off x="1" y="3535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1158183" name="Rectangle 39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692275"/>
            <a:ext cx="7772400" cy="1736725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1158184" name="Rectangle 40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1" name="Rectangle 41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/>
              <a:t>1</a:t>
            </a:r>
            <a:endParaRPr lang="ru-RU"/>
          </a:p>
        </p:txBody>
      </p:sp>
      <p:sp>
        <p:nvSpPr>
          <p:cNvPr id="42" name="Rectangle 4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3" name="Rectangle 4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676EFB-D107-431A-98EB-670BA70778C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chemeClr val="bg1">
                <a:gamma/>
                <a:shade val="39216"/>
                <a:invGamma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59" name="Rectangle 39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157163" name="Rectangle 4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81" name="Rectangle 41"/>
          <p:cNvSpPr>
            <a:spLocks noGrp="1" noChangeArrowheads="1"/>
          </p:cNvSpPr>
          <p:nvPr>
            <p:ph type="dt" sz="quarter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000" baseline="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r>
              <a:rPr lang="ru-RU" smtClean="0"/>
              <a:t>1</a:t>
            </a:r>
            <a:endParaRPr lang="ru-RU"/>
          </a:p>
        </p:txBody>
      </p:sp>
      <p:sp>
        <p:nvSpPr>
          <p:cNvPr id="82" name="Rectangle 4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000" baseline="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3" name="Rectangle 4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00" baseline="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fld id="{5D64DE86-C9AF-42ED-9926-D20C4986A8D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870" r:id="rId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одзаголовок 5"/>
          <p:cNvSpPr>
            <a:spLocks noGrp="1"/>
          </p:cNvSpPr>
          <p:nvPr>
            <p:ph type="subTitle" sz="quarter" idx="1"/>
          </p:nvPr>
        </p:nvSpPr>
        <p:spPr>
          <a:xfrm>
            <a:off x="209006" y="2035115"/>
            <a:ext cx="8725988" cy="3586844"/>
          </a:xfrm>
        </p:spPr>
        <p:txBody>
          <a:bodyPr/>
          <a:lstStyle/>
          <a:p>
            <a:pPr eaLnBrk="1" hangingPunct="1">
              <a:spcBef>
                <a:spcPts val="0"/>
              </a:spcBef>
              <a:defRPr/>
            </a:pPr>
            <a:r>
              <a:rPr lang="uk-UA" b="1" i="1" dirty="0" smtClean="0">
                <a:solidFill>
                  <a:srgbClr val="FFFF00"/>
                </a:solidFill>
              </a:rPr>
              <a:t>Заступник начальника </a:t>
            </a:r>
          </a:p>
          <a:p>
            <a:pPr eaLnBrk="1" hangingPunct="1">
              <a:spcBef>
                <a:spcPts val="0"/>
              </a:spcBef>
              <a:defRPr/>
            </a:pPr>
            <a:r>
              <a:rPr lang="uk-UA" b="1" i="1" dirty="0" smtClean="0">
                <a:solidFill>
                  <a:srgbClr val="FFFF00"/>
                </a:solidFill>
              </a:rPr>
              <a:t>Головного управління ДСНС України </a:t>
            </a:r>
          </a:p>
          <a:p>
            <a:pPr eaLnBrk="1" hangingPunct="1">
              <a:spcBef>
                <a:spcPts val="0"/>
              </a:spcBef>
              <a:defRPr/>
            </a:pPr>
            <a:r>
              <a:rPr lang="uk-UA" b="1" i="1" dirty="0" smtClean="0">
                <a:solidFill>
                  <a:srgbClr val="FFFF00"/>
                </a:solidFill>
              </a:rPr>
              <a:t>у Хмельницькій області</a:t>
            </a:r>
          </a:p>
          <a:p>
            <a:pPr eaLnBrk="1" hangingPunct="1">
              <a:spcBef>
                <a:spcPct val="0"/>
              </a:spcBef>
            </a:pPr>
            <a:r>
              <a:rPr lang="uk-UA" sz="8000" b="1" i="1" kern="1200" baseline="-25000" dirty="0" smtClean="0">
                <a:solidFill>
                  <a:srgbClr val="FFFF00"/>
                </a:solidFill>
                <a:latin typeface="Arial Black" pitchFamily="34" charset="0"/>
                <a:ea typeface="+mj-ea"/>
                <a:cs typeface="+mj-cs"/>
              </a:rPr>
              <a:t>Андрій КОЗАК</a:t>
            </a:r>
            <a:r>
              <a:rPr lang="uk-UA" sz="8000" b="1" i="1" kern="1200" dirty="0" smtClean="0">
                <a:solidFill>
                  <a:srgbClr val="FFFF00"/>
                </a:solidFill>
                <a:latin typeface="Arial Black" pitchFamily="34" charset="0"/>
                <a:ea typeface="+mj-ea"/>
                <a:cs typeface="+mj-cs"/>
              </a:rPr>
              <a:t> </a:t>
            </a:r>
            <a:r>
              <a:rPr lang="uk-UA" sz="8000" b="1" i="1" kern="1200" baseline="-25000" dirty="0" smtClean="0">
                <a:solidFill>
                  <a:srgbClr val="FFFF00"/>
                </a:solidFill>
                <a:latin typeface="Arial Black" pitchFamily="34" charset="0"/>
                <a:ea typeface="+mj-ea"/>
                <a:cs typeface="+mj-cs"/>
              </a:rPr>
              <a:t> </a:t>
            </a:r>
          </a:p>
          <a:p>
            <a:pPr eaLnBrk="1" hangingPunct="1">
              <a:spcBef>
                <a:spcPct val="0"/>
              </a:spcBef>
            </a:pPr>
            <a:endParaRPr lang="uk-UA" sz="8000" b="1" i="1" kern="1200" baseline="-25000" dirty="0">
              <a:solidFill>
                <a:srgbClr val="FFFF00"/>
              </a:solidFill>
              <a:latin typeface="Arial Black" pitchFamily="34" charset="0"/>
              <a:ea typeface="+mj-ea"/>
              <a:cs typeface="+mj-cs"/>
            </a:endParaRPr>
          </a:p>
        </p:txBody>
      </p:sp>
      <p:pic>
        <p:nvPicPr>
          <p:cNvPr id="3078" name="Picture 7" descr="D:\РОБОТА ДСНС\Картінки пічне опалення\GERB_MNS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53644" y="399596"/>
            <a:ext cx="1636712" cy="156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80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 cap="flat" cmpd="sng">
            <a:noFill/>
            <a:prstDash val="solid"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3014306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F676EFB-D107-431A-98EB-670BA70778C2}" type="slidenum">
              <a:rPr lang="ru-RU" smtClean="0"/>
              <a:pPr>
                <a:defRPr/>
              </a:pPr>
              <a:t>10</a:t>
            </a:fld>
            <a:endParaRPr lang="ru-RU"/>
          </a:p>
        </p:txBody>
      </p:sp>
      <p:sp>
        <p:nvSpPr>
          <p:cNvPr id="6" name="Подзаголовок 5"/>
          <p:cNvSpPr>
            <a:spLocks noGrp="1"/>
          </p:cNvSpPr>
          <p:nvPr>
            <p:ph type="subTitle" sz="quarter" idx="1"/>
          </p:nvPr>
        </p:nvSpPr>
        <p:spPr>
          <a:xfrm>
            <a:off x="249088" y="150894"/>
            <a:ext cx="8725988" cy="1802597"/>
          </a:xfrm>
        </p:spPr>
        <p:txBody>
          <a:bodyPr/>
          <a:lstStyle/>
          <a:p>
            <a:pPr eaLnBrk="1" hangingPunct="1">
              <a:spcBef>
                <a:spcPts val="0"/>
              </a:spcBef>
              <a:defRPr/>
            </a:pPr>
            <a:r>
              <a:rPr lang="uk-UA" b="1" dirty="0" smtClean="0">
                <a:solidFill>
                  <a:srgbClr val="FFFF00"/>
                </a:solidFill>
                <a:effectLst/>
              </a:rPr>
              <a:t>Клас безпеки </a:t>
            </a:r>
          </a:p>
          <a:p>
            <a:pPr eaLnBrk="1" hangingPunct="1">
              <a:spcBef>
                <a:spcPts val="0"/>
              </a:spcBef>
              <a:defRPr/>
            </a:pPr>
            <a:r>
              <a:rPr lang="uk-UA" b="1" dirty="0" smtClean="0">
                <a:solidFill>
                  <a:srgbClr val="FFFF00"/>
                </a:solidFill>
                <a:effectLst/>
              </a:rPr>
              <a:t>в 8 Державній </a:t>
            </a:r>
            <a:r>
              <a:rPr lang="uk-UA" b="1" dirty="0" err="1" smtClean="0">
                <a:solidFill>
                  <a:srgbClr val="FFFF00"/>
                </a:solidFill>
                <a:effectLst/>
              </a:rPr>
              <a:t>пожежно</a:t>
            </a:r>
            <a:r>
              <a:rPr lang="uk-UA" b="1" dirty="0" smtClean="0">
                <a:solidFill>
                  <a:srgbClr val="FFFF00"/>
                </a:solidFill>
                <a:effectLst/>
              </a:rPr>
              <a:t>-рятувальній частині м. </a:t>
            </a:r>
            <a:r>
              <a:rPr lang="uk-UA" b="1" dirty="0" err="1" smtClean="0">
                <a:solidFill>
                  <a:srgbClr val="FFFF00"/>
                </a:solidFill>
                <a:effectLst/>
              </a:rPr>
              <a:t>Нетішин</a:t>
            </a:r>
            <a:endParaRPr lang="uk-UA" b="1" dirty="0" smtClean="0">
              <a:solidFill>
                <a:srgbClr val="FFFF00"/>
              </a:solidFill>
              <a:effectLst/>
            </a:endParaRPr>
          </a:p>
        </p:txBody>
      </p:sp>
      <p:pic>
        <p:nvPicPr>
          <p:cNvPr id="5123" name="Picture 3" descr="D:\ДЛЯ_ЗМІ\2022\6_червень\1_класи\готово\готово2\лого\1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851" y="1731110"/>
            <a:ext cx="7551021" cy="50345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42675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F676EFB-D107-431A-98EB-670BA70778C2}" type="slidenum">
              <a:rPr lang="ru-RU" smtClean="0"/>
              <a:pPr>
                <a:defRPr/>
              </a:pPr>
              <a:t>11</a:t>
            </a:fld>
            <a:endParaRPr lang="ru-RU"/>
          </a:p>
        </p:txBody>
      </p:sp>
      <p:sp>
        <p:nvSpPr>
          <p:cNvPr id="6" name="Подзаголовок 5"/>
          <p:cNvSpPr>
            <a:spLocks noGrp="1"/>
          </p:cNvSpPr>
          <p:nvPr>
            <p:ph type="subTitle" sz="quarter" idx="1"/>
          </p:nvPr>
        </p:nvSpPr>
        <p:spPr>
          <a:xfrm>
            <a:off x="221671" y="81613"/>
            <a:ext cx="8725988" cy="1802597"/>
          </a:xfrm>
        </p:spPr>
        <p:txBody>
          <a:bodyPr/>
          <a:lstStyle/>
          <a:p>
            <a:pPr eaLnBrk="1" hangingPunct="1">
              <a:spcBef>
                <a:spcPts val="0"/>
              </a:spcBef>
              <a:defRPr/>
            </a:pPr>
            <a:r>
              <a:rPr lang="uk-UA" b="1" dirty="0" smtClean="0">
                <a:solidFill>
                  <a:srgbClr val="FFFF00"/>
                </a:solidFill>
                <a:effectLst/>
              </a:rPr>
              <a:t>Клас безпеки </a:t>
            </a:r>
          </a:p>
          <a:p>
            <a:pPr eaLnBrk="1" hangingPunct="1">
              <a:spcBef>
                <a:spcPts val="0"/>
              </a:spcBef>
              <a:defRPr/>
            </a:pPr>
            <a:r>
              <a:rPr lang="uk-UA" b="1" dirty="0" smtClean="0">
                <a:solidFill>
                  <a:srgbClr val="FFFF00"/>
                </a:solidFill>
                <a:effectLst/>
              </a:rPr>
              <a:t>в 8 Державній </a:t>
            </a:r>
            <a:r>
              <a:rPr lang="uk-UA" b="1" dirty="0" err="1" smtClean="0">
                <a:solidFill>
                  <a:srgbClr val="FFFF00"/>
                </a:solidFill>
                <a:effectLst/>
              </a:rPr>
              <a:t>пожежно</a:t>
            </a:r>
            <a:r>
              <a:rPr lang="uk-UA" b="1" dirty="0" smtClean="0">
                <a:solidFill>
                  <a:srgbClr val="FFFF00"/>
                </a:solidFill>
                <a:effectLst/>
              </a:rPr>
              <a:t>-рятувальній частині м. </a:t>
            </a:r>
            <a:r>
              <a:rPr lang="uk-UA" b="1" dirty="0" err="1" smtClean="0">
                <a:solidFill>
                  <a:srgbClr val="FFFF00"/>
                </a:solidFill>
                <a:effectLst/>
              </a:rPr>
              <a:t>Нетішин</a:t>
            </a:r>
            <a:endParaRPr lang="uk-UA" b="1" dirty="0" smtClean="0">
              <a:solidFill>
                <a:srgbClr val="FFFF00"/>
              </a:solidFill>
              <a:effectLst/>
            </a:endParaRPr>
          </a:p>
        </p:txBody>
      </p:sp>
      <p:pic>
        <p:nvPicPr>
          <p:cNvPr id="5124" name="Picture 4" descr="D:\ДЛЯ_ЗМІ\2022\6_червень\1_класи\готово\готово2\лого\2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8261" y="1647981"/>
            <a:ext cx="7482632" cy="49886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0703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F676EFB-D107-431A-98EB-670BA70778C2}" type="slidenum">
              <a:rPr lang="ru-RU" smtClean="0"/>
              <a:pPr>
                <a:defRPr/>
              </a:pPr>
              <a:t>12</a:t>
            </a:fld>
            <a:endParaRPr lang="ru-RU"/>
          </a:p>
        </p:txBody>
      </p:sp>
      <p:sp>
        <p:nvSpPr>
          <p:cNvPr id="6" name="Подзаголовок 5"/>
          <p:cNvSpPr>
            <a:spLocks noGrp="1"/>
          </p:cNvSpPr>
          <p:nvPr>
            <p:ph type="subTitle" sz="quarter" idx="1"/>
          </p:nvPr>
        </p:nvSpPr>
        <p:spPr>
          <a:xfrm>
            <a:off x="235526" y="112581"/>
            <a:ext cx="8725988" cy="1802597"/>
          </a:xfrm>
        </p:spPr>
        <p:txBody>
          <a:bodyPr/>
          <a:lstStyle/>
          <a:p>
            <a:pPr eaLnBrk="1" hangingPunct="1">
              <a:spcBef>
                <a:spcPts val="0"/>
              </a:spcBef>
              <a:defRPr/>
            </a:pPr>
            <a:r>
              <a:rPr lang="uk-UA" b="1" dirty="0" smtClean="0">
                <a:solidFill>
                  <a:srgbClr val="FFFF00"/>
                </a:solidFill>
                <a:effectLst/>
              </a:rPr>
              <a:t>Клас безпеки </a:t>
            </a:r>
          </a:p>
          <a:p>
            <a:pPr eaLnBrk="1" hangingPunct="1">
              <a:spcBef>
                <a:spcPts val="0"/>
              </a:spcBef>
              <a:defRPr/>
            </a:pPr>
            <a:r>
              <a:rPr lang="uk-UA" b="1" dirty="0" smtClean="0">
                <a:solidFill>
                  <a:srgbClr val="FFFF00"/>
                </a:solidFill>
                <a:effectLst/>
              </a:rPr>
              <a:t>в 8 Державній </a:t>
            </a:r>
            <a:r>
              <a:rPr lang="uk-UA" b="1" dirty="0" err="1" smtClean="0">
                <a:solidFill>
                  <a:srgbClr val="FFFF00"/>
                </a:solidFill>
                <a:effectLst/>
              </a:rPr>
              <a:t>пожежно</a:t>
            </a:r>
            <a:r>
              <a:rPr lang="uk-UA" b="1" dirty="0" smtClean="0">
                <a:solidFill>
                  <a:srgbClr val="FFFF00"/>
                </a:solidFill>
                <a:effectLst/>
              </a:rPr>
              <a:t>-рятувальній частині м. </a:t>
            </a:r>
            <a:r>
              <a:rPr lang="uk-UA" b="1" dirty="0" err="1" smtClean="0">
                <a:solidFill>
                  <a:srgbClr val="FFFF00"/>
                </a:solidFill>
                <a:effectLst/>
              </a:rPr>
              <a:t>Нетішин</a:t>
            </a:r>
            <a:endParaRPr lang="uk-UA" b="1" dirty="0" smtClean="0">
              <a:solidFill>
                <a:srgbClr val="FFFF00"/>
              </a:solidFill>
              <a:effectLst/>
            </a:endParaRPr>
          </a:p>
        </p:txBody>
      </p:sp>
      <p:pic>
        <p:nvPicPr>
          <p:cNvPr id="2050" name="Picture 2" descr="D:\ДЛЯ_ЗМІ\2022\6_червень\1_класи\нетішин\вибрані\IMG_20220601_10033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8475" y="1676401"/>
            <a:ext cx="6511636" cy="48837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0703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F676EFB-D107-431A-98EB-670BA70778C2}" type="slidenum">
              <a:rPr lang="ru-RU" smtClean="0"/>
              <a:pPr>
                <a:defRPr/>
              </a:pPr>
              <a:t>13</a:t>
            </a:fld>
            <a:endParaRPr lang="ru-RU"/>
          </a:p>
        </p:txBody>
      </p:sp>
      <p:pic>
        <p:nvPicPr>
          <p:cNvPr id="6148" name="Picture 4" descr="D:\ДЛЯ_ЗМІ\2022\6_червень\1_класи\готово\1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93" y="1010940"/>
            <a:ext cx="8416476" cy="56115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Подзаголовок 5"/>
          <p:cNvSpPr>
            <a:spLocks noGrp="1"/>
          </p:cNvSpPr>
          <p:nvPr>
            <p:ph type="subTitle" sz="quarter" idx="1"/>
          </p:nvPr>
        </p:nvSpPr>
        <p:spPr>
          <a:xfrm>
            <a:off x="221671" y="317148"/>
            <a:ext cx="8725988" cy="1802597"/>
          </a:xfrm>
        </p:spPr>
        <p:txBody>
          <a:bodyPr/>
          <a:lstStyle/>
          <a:p>
            <a:pPr eaLnBrk="1" hangingPunct="1">
              <a:spcBef>
                <a:spcPts val="0"/>
              </a:spcBef>
              <a:defRPr/>
            </a:pPr>
            <a:r>
              <a:rPr lang="uk-UA" b="1" dirty="0" smtClean="0">
                <a:solidFill>
                  <a:srgbClr val="FFFF00"/>
                </a:solidFill>
                <a:effectLst/>
              </a:rPr>
              <a:t>Проведення уроку </a:t>
            </a:r>
            <a:r>
              <a:rPr lang="uk-UA" b="1" dirty="0">
                <a:solidFill>
                  <a:srgbClr val="FFFF00"/>
                </a:solidFill>
                <a:effectLst/>
              </a:rPr>
              <a:t>безпеки</a:t>
            </a:r>
            <a:endParaRPr lang="uk-UA" b="1" dirty="0" smtClean="0">
              <a:solidFill>
                <a:srgbClr val="FFFF00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218376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F676EFB-D107-431A-98EB-670BA70778C2}" type="slidenum">
              <a:rPr lang="ru-RU" smtClean="0"/>
              <a:pPr>
                <a:defRPr/>
              </a:pPr>
              <a:t>14</a:t>
            </a:fld>
            <a:endParaRPr lang="ru-RU"/>
          </a:p>
        </p:txBody>
      </p:sp>
      <p:pic>
        <p:nvPicPr>
          <p:cNvPr id="6147" name="Picture 3" descr="D:\ДЛЯ_ЗМІ\2022\2_лютий\1_клас\рави\вибрані\IMG_233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073" y="1039089"/>
            <a:ext cx="8534399" cy="56901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Подзаголовок 5"/>
          <p:cNvSpPr>
            <a:spLocks noGrp="1"/>
          </p:cNvSpPr>
          <p:nvPr>
            <p:ph type="subTitle" sz="quarter" idx="1"/>
          </p:nvPr>
        </p:nvSpPr>
        <p:spPr>
          <a:xfrm>
            <a:off x="221671" y="317148"/>
            <a:ext cx="8725988" cy="1802597"/>
          </a:xfrm>
        </p:spPr>
        <p:txBody>
          <a:bodyPr/>
          <a:lstStyle/>
          <a:p>
            <a:pPr eaLnBrk="1" hangingPunct="1">
              <a:spcBef>
                <a:spcPts val="0"/>
              </a:spcBef>
              <a:defRPr/>
            </a:pPr>
            <a:r>
              <a:rPr lang="uk-UA" b="1" dirty="0" smtClean="0">
                <a:solidFill>
                  <a:srgbClr val="FFFF00"/>
                </a:solidFill>
                <a:effectLst/>
              </a:rPr>
              <a:t>Проведення уроку </a:t>
            </a:r>
            <a:r>
              <a:rPr lang="uk-UA" b="1" dirty="0">
                <a:solidFill>
                  <a:srgbClr val="FFFF00"/>
                </a:solidFill>
                <a:effectLst/>
              </a:rPr>
              <a:t>безпеки</a:t>
            </a:r>
            <a:endParaRPr lang="uk-UA" b="1" dirty="0" smtClean="0">
              <a:solidFill>
                <a:srgbClr val="FFFF00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858340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F676EFB-D107-431A-98EB-670BA70778C2}" type="slidenum">
              <a:rPr lang="ru-RU" smtClean="0"/>
              <a:pPr>
                <a:defRPr/>
              </a:pPr>
              <a:t>15</a:t>
            </a:fld>
            <a:endParaRPr lang="ru-RU"/>
          </a:p>
        </p:txBody>
      </p:sp>
      <p:pic>
        <p:nvPicPr>
          <p:cNvPr id="6146" name="Picture 2" descr="D:\ДЛЯ_ЗМІ\2022\2_лютий\1_клас\рави\вибрані\IMG_206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93" y="978754"/>
            <a:ext cx="8587707" cy="5725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Подзаголовок 5"/>
          <p:cNvSpPr>
            <a:spLocks noGrp="1"/>
          </p:cNvSpPr>
          <p:nvPr>
            <p:ph type="subTitle" sz="quarter" idx="1"/>
          </p:nvPr>
        </p:nvSpPr>
        <p:spPr>
          <a:xfrm>
            <a:off x="221671" y="317148"/>
            <a:ext cx="8725988" cy="1802597"/>
          </a:xfrm>
        </p:spPr>
        <p:txBody>
          <a:bodyPr/>
          <a:lstStyle/>
          <a:p>
            <a:pPr eaLnBrk="1" hangingPunct="1">
              <a:spcBef>
                <a:spcPts val="0"/>
              </a:spcBef>
              <a:defRPr/>
            </a:pPr>
            <a:r>
              <a:rPr lang="uk-UA" b="1" dirty="0" smtClean="0">
                <a:solidFill>
                  <a:srgbClr val="FFFF00"/>
                </a:solidFill>
                <a:effectLst/>
              </a:rPr>
              <a:t>Проведення уроку </a:t>
            </a:r>
            <a:r>
              <a:rPr lang="uk-UA" b="1" dirty="0">
                <a:solidFill>
                  <a:srgbClr val="FFFF00"/>
                </a:solidFill>
                <a:effectLst/>
              </a:rPr>
              <a:t>безпеки</a:t>
            </a:r>
            <a:endParaRPr lang="uk-UA" b="1" dirty="0" smtClean="0">
              <a:solidFill>
                <a:srgbClr val="FFFF00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858340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F676EFB-D107-431A-98EB-670BA70778C2}" type="slidenum">
              <a:rPr lang="ru-RU" smtClean="0"/>
              <a:pPr>
                <a:defRPr/>
              </a:pPr>
              <a:t>16</a:t>
            </a:fld>
            <a:endParaRPr lang="ru-RU"/>
          </a:p>
        </p:txBody>
      </p:sp>
      <p:sp>
        <p:nvSpPr>
          <p:cNvPr id="9" name="Подзаголовок 5"/>
          <p:cNvSpPr>
            <a:spLocks noGrp="1"/>
          </p:cNvSpPr>
          <p:nvPr>
            <p:ph type="subTitle" sz="quarter" idx="1"/>
          </p:nvPr>
        </p:nvSpPr>
        <p:spPr>
          <a:xfrm>
            <a:off x="221671" y="317148"/>
            <a:ext cx="8725988" cy="1802597"/>
          </a:xfrm>
        </p:spPr>
        <p:txBody>
          <a:bodyPr/>
          <a:lstStyle/>
          <a:p>
            <a:pPr eaLnBrk="1" hangingPunct="1">
              <a:spcBef>
                <a:spcPts val="0"/>
              </a:spcBef>
              <a:defRPr/>
            </a:pPr>
            <a:r>
              <a:rPr lang="uk-UA" b="1" dirty="0" smtClean="0">
                <a:solidFill>
                  <a:srgbClr val="FFFF00"/>
                </a:solidFill>
                <a:effectLst/>
              </a:rPr>
              <a:t>Проведення уроку </a:t>
            </a:r>
            <a:r>
              <a:rPr lang="uk-UA" b="1" dirty="0">
                <a:solidFill>
                  <a:srgbClr val="FFFF00"/>
                </a:solidFill>
                <a:effectLst/>
              </a:rPr>
              <a:t>безпеки</a:t>
            </a:r>
            <a:endParaRPr lang="uk-UA" b="1" dirty="0" smtClean="0">
              <a:solidFill>
                <a:srgbClr val="FFFF00"/>
              </a:solidFill>
              <a:effectLst/>
            </a:endParaRPr>
          </a:p>
        </p:txBody>
      </p:sp>
      <p:pic>
        <p:nvPicPr>
          <p:cNvPr id="6151" name="Picture 7" descr="D:\ДЛЯ_ЗМІ\2022\6_червень\1_класи\нетішин\IMG_20220601_10014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925" y="947828"/>
            <a:ext cx="8437417" cy="57566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58340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F676EFB-D107-431A-98EB-670BA70778C2}" type="slidenum">
              <a:rPr lang="ru-RU" smtClean="0"/>
              <a:pPr>
                <a:defRPr/>
              </a:pPr>
              <a:t>17</a:t>
            </a:fld>
            <a:endParaRPr lang="ru-RU"/>
          </a:p>
        </p:txBody>
      </p:sp>
      <p:sp>
        <p:nvSpPr>
          <p:cNvPr id="8" name="Подзаголовок 5"/>
          <p:cNvSpPr>
            <a:spLocks noGrp="1"/>
          </p:cNvSpPr>
          <p:nvPr>
            <p:ph type="subTitle" sz="quarter" idx="1"/>
          </p:nvPr>
        </p:nvSpPr>
        <p:spPr>
          <a:xfrm>
            <a:off x="221671" y="317148"/>
            <a:ext cx="8725988" cy="1802597"/>
          </a:xfrm>
        </p:spPr>
        <p:txBody>
          <a:bodyPr/>
          <a:lstStyle/>
          <a:p>
            <a:pPr eaLnBrk="1" hangingPunct="1">
              <a:spcBef>
                <a:spcPts val="0"/>
              </a:spcBef>
              <a:defRPr/>
            </a:pPr>
            <a:r>
              <a:rPr lang="uk-UA" b="1" dirty="0" smtClean="0">
                <a:solidFill>
                  <a:srgbClr val="FFFF00"/>
                </a:solidFill>
                <a:effectLst/>
              </a:rPr>
              <a:t>Учні класів безпеки</a:t>
            </a:r>
          </a:p>
        </p:txBody>
      </p:sp>
      <p:pic>
        <p:nvPicPr>
          <p:cNvPr id="7172" name="Picture 4" descr="D:\ДЛЯ_ЗМІ\2022\2_лютий\1_клас\рави\вибрані\IMG_205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834" y="887120"/>
            <a:ext cx="8352807" cy="55690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67080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F676EFB-D107-431A-98EB-670BA70778C2}" type="slidenum">
              <a:rPr lang="ru-RU" smtClean="0"/>
              <a:pPr>
                <a:defRPr/>
              </a:pPr>
              <a:t>18</a:t>
            </a:fld>
            <a:endParaRPr lang="ru-RU"/>
          </a:p>
        </p:txBody>
      </p:sp>
      <p:pic>
        <p:nvPicPr>
          <p:cNvPr id="7170" name="Picture 2" descr="D:\ДЛЯ_ЗМІ\2022\6_червень\1_класи\готово\232323_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08" y="887119"/>
            <a:ext cx="8602164" cy="57353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одзаголовок 5"/>
          <p:cNvSpPr>
            <a:spLocks noGrp="1"/>
          </p:cNvSpPr>
          <p:nvPr>
            <p:ph type="subTitle" sz="quarter" idx="1"/>
          </p:nvPr>
        </p:nvSpPr>
        <p:spPr>
          <a:xfrm>
            <a:off x="221671" y="317148"/>
            <a:ext cx="8725988" cy="1802597"/>
          </a:xfrm>
        </p:spPr>
        <p:txBody>
          <a:bodyPr/>
          <a:lstStyle/>
          <a:p>
            <a:pPr eaLnBrk="1" hangingPunct="1">
              <a:spcBef>
                <a:spcPts val="0"/>
              </a:spcBef>
              <a:defRPr/>
            </a:pPr>
            <a:r>
              <a:rPr lang="uk-UA" b="1" dirty="0" smtClean="0">
                <a:solidFill>
                  <a:srgbClr val="FFFF00"/>
                </a:solidFill>
                <a:effectLst/>
              </a:rPr>
              <a:t>Учні класів безпеки</a:t>
            </a:r>
          </a:p>
        </p:txBody>
      </p:sp>
    </p:spTree>
    <p:extLst>
      <p:ext uri="{BB962C8B-B14F-4D97-AF65-F5344CB8AC3E}">
        <p14:creationId xmlns:p14="http://schemas.microsoft.com/office/powerpoint/2010/main" val="264570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F676EFB-D107-431A-98EB-670BA70778C2}" type="slidenum">
              <a:rPr lang="ru-RU" smtClean="0"/>
              <a:pPr>
                <a:defRPr/>
              </a:pPr>
              <a:t>19</a:t>
            </a:fld>
            <a:endParaRPr lang="ru-RU"/>
          </a:p>
        </p:txBody>
      </p:sp>
      <p:sp>
        <p:nvSpPr>
          <p:cNvPr id="8" name="Подзаголовок 5"/>
          <p:cNvSpPr>
            <a:spLocks noGrp="1"/>
          </p:cNvSpPr>
          <p:nvPr>
            <p:ph type="subTitle" sz="quarter" idx="1"/>
          </p:nvPr>
        </p:nvSpPr>
        <p:spPr>
          <a:xfrm>
            <a:off x="221671" y="317148"/>
            <a:ext cx="8725988" cy="1802597"/>
          </a:xfrm>
        </p:spPr>
        <p:txBody>
          <a:bodyPr/>
          <a:lstStyle/>
          <a:p>
            <a:pPr eaLnBrk="1" hangingPunct="1">
              <a:spcBef>
                <a:spcPts val="0"/>
              </a:spcBef>
              <a:defRPr/>
            </a:pPr>
            <a:r>
              <a:rPr lang="uk-UA" b="1" dirty="0" smtClean="0">
                <a:solidFill>
                  <a:srgbClr val="FFFF00"/>
                </a:solidFill>
                <a:effectLst/>
              </a:rPr>
              <a:t>Учні класів безпеки</a:t>
            </a:r>
          </a:p>
        </p:txBody>
      </p:sp>
      <p:pic>
        <p:nvPicPr>
          <p:cNvPr id="7173" name="Picture 5" descr="\\Kozak-m\для_змі\2022\6_червень\КЛАС_БЕЗПЕКИ\23232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834" y="887084"/>
            <a:ext cx="8540783" cy="56944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4570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0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 cap="flat" cmpd="sng">
            <a:noFill/>
            <a:prstDash val="solid"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7" name="Подзаголовок 5"/>
          <p:cNvSpPr>
            <a:spLocks noGrp="1"/>
          </p:cNvSpPr>
          <p:nvPr>
            <p:ph type="subTitle" sz="quarter" idx="1"/>
          </p:nvPr>
        </p:nvSpPr>
        <p:spPr>
          <a:xfrm>
            <a:off x="209006" y="-29222"/>
            <a:ext cx="8725988" cy="874340"/>
          </a:xfrm>
        </p:spPr>
        <p:txBody>
          <a:bodyPr/>
          <a:lstStyle/>
          <a:p>
            <a:pPr eaLnBrk="1" hangingPunct="1">
              <a:spcBef>
                <a:spcPts val="0"/>
              </a:spcBef>
              <a:defRPr/>
            </a:pPr>
            <a:r>
              <a:rPr lang="uk-UA" sz="4800" b="1" dirty="0" smtClean="0">
                <a:solidFill>
                  <a:srgbClr val="FFFF00"/>
                </a:solidFill>
                <a:effectLst/>
              </a:rPr>
              <a:t>Клас безпеки</a:t>
            </a:r>
          </a:p>
        </p:txBody>
      </p:sp>
      <p:pic>
        <p:nvPicPr>
          <p:cNvPr id="2050" name="Picture 2" descr="D:\ДЛЯ_ЗМІ\2022\6_червень\1_класи\готово\готово2\1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172" y="863820"/>
            <a:ext cx="8373338" cy="55808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186887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F676EFB-D107-431A-98EB-670BA70778C2}" type="slidenum">
              <a:rPr lang="ru-RU" smtClean="0"/>
              <a:pPr>
                <a:defRPr/>
              </a:pPr>
              <a:t>20</a:t>
            </a:fld>
            <a:endParaRPr lang="ru-RU"/>
          </a:p>
        </p:txBody>
      </p:sp>
      <p:sp>
        <p:nvSpPr>
          <p:cNvPr id="8" name="Подзаголовок 5"/>
          <p:cNvSpPr>
            <a:spLocks noGrp="1"/>
          </p:cNvSpPr>
          <p:nvPr>
            <p:ph type="subTitle" sz="quarter" idx="1"/>
          </p:nvPr>
        </p:nvSpPr>
        <p:spPr>
          <a:xfrm>
            <a:off x="221671" y="247873"/>
            <a:ext cx="8725988" cy="1802597"/>
          </a:xfrm>
        </p:spPr>
        <p:txBody>
          <a:bodyPr/>
          <a:lstStyle/>
          <a:p>
            <a:pPr eaLnBrk="1" hangingPunct="1">
              <a:spcBef>
                <a:spcPts val="0"/>
              </a:spcBef>
              <a:defRPr/>
            </a:pPr>
            <a:r>
              <a:rPr lang="uk-UA" b="1" dirty="0" smtClean="0">
                <a:solidFill>
                  <a:srgbClr val="FFFF00"/>
                </a:solidFill>
                <a:effectLst/>
              </a:rPr>
              <a:t>Учні класів безпеки</a:t>
            </a:r>
          </a:p>
        </p:txBody>
      </p:sp>
      <p:pic>
        <p:nvPicPr>
          <p:cNvPr id="7174" name="Picture 6" descr="D:\ДЛЯ_ЗМІ\2022\2_лютий\1_клас\рави\вибрані\IMG_215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509" y="880952"/>
            <a:ext cx="8549983" cy="5700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4570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F676EFB-D107-431A-98EB-670BA70778C2}" type="slidenum">
              <a:rPr lang="ru-RU" smtClean="0"/>
              <a:pPr>
                <a:defRPr/>
              </a:pPr>
              <a:t>21</a:t>
            </a:fld>
            <a:endParaRPr lang="ru-RU"/>
          </a:p>
        </p:txBody>
      </p:sp>
      <p:pic>
        <p:nvPicPr>
          <p:cNvPr id="3074" name="Picture 2" descr="\\Kozak-m\для_змі\2022\6_червень\КЛАС_БЕЗПЕКИ\колаж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204" y="498768"/>
            <a:ext cx="8604096" cy="57357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95676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одзаголовок 5"/>
          <p:cNvSpPr>
            <a:spLocks noGrp="1"/>
          </p:cNvSpPr>
          <p:nvPr>
            <p:ph type="subTitle" sz="quarter" idx="1"/>
          </p:nvPr>
        </p:nvSpPr>
        <p:spPr>
          <a:xfrm>
            <a:off x="209006" y="2035115"/>
            <a:ext cx="8725988" cy="3586844"/>
          </a:xfrm>
        </p:spPr>
        <p:txBody>
          <a:bodyPr/>
          <a:lstStyle/>
          <a:p>
            <a:pPr eaLnBrk="1" hangingPunct="1">
              <a:spcBef>
                <a:spcPts val="0"/>
              </a:spcBef>
              <a:defRPr/>
            </a:pPr>
            <a:r>
              <a:rPr lang="uk-UA" b="1" i="1" dirty="0" smtClean="0">
                <a:solidFill>
                  <a:srgbClr val="FFFF00"/>
                </a:solidFill>
              </a:rPr>
              <a:t>Заступник начальника </a:t>
            </a:r>
          </a:p>
          <a:p>
            <a:pPr eaLnBrk="1" hangingPunct="1">
              <a:spcBef>
                <a:spcPts val="0"/>
              </a:spcBef>
              <a:defRPr/>
            </a:pPr>
            <a:r>
              <a:rPr lang="uk-UA" b="1" i="1" dirty="0" smtClean="0">
                <a:solidFill>
                  <a:srgbClr val="FFFF00"/>
                </a:solidFill>
              </a:rPr>
              <a:t>Головного управління ДСНС України </a:t>
            </a:r>
          </a:p>
          <a:p>
            <a:pPr eaLnBrk="1" hangingPunct="1">
              <a:spcBef>
                <a:spcPts val="0"/>
              </a:spcBef>
              <a:defRPr/>
            </a:pPr>
            <a:r>
              <a:rPr lang="uk-UA" b="1" i="1" dirty="0" smtClean="0">
                <a:solidFill>
                  <a:srgbClr val="FFFF00"/>
                </a:solidFill>
              </a:rPr>
              <a:t>у Хмельницькій області</a:t>
            </a:r>
          </a:p>
          <a:p>
            <a:pPr eaLnBrk="1" hangingPunct="1">
              <a:spcBef>
                <a:spcPct val="0"/>
              </a:spcBef>
            </a:pPr>
            <a:r>
              <a:rPr lang="uk-UA" sz="8000" b="1" i="1" kern="1200" baseline="-25000" dirty="0" smtClean="0">
                <a:solidFill>
                  <a:srgbClr val="FFFF00"/>
                </a:solidFill>
                <a:latin typeface="Arial Black" pitchFamily="34" charset="0"/>
                <a:ea typeface="+mj-ea"/>
                <a:cs typeface="+mj-cs"/>
              </a:rPr>
              <a:t>Андрій КОЗАК</a:t>
            </a:r>
            <a:r>
              <a:rPr lang="uk-UA" sz="8000" b="1" i="1" kern="1200" dirty="0" smtClean="0">
                <a:solidFill>
                  <a:srgbClr val="FFFF00"/>
                </a:solidFill>
                <a:latin typeface="Arial Black" pitchFamily="34" charset="0"/>
                <a:ea typeface="+mj-ea"/>
                <a:cs typeface="+mj-cs"/>
              </a:rPr>
              <a:t> </a:t>
            </a:r>
            <a:r>
              <a:rPr lang="uk-UA" sz="8000" b="1" i="1" kern="1200" baseline="-25000" dirty="0" smtClean="0">
                <a:solidFill>
                  <a:srgbClr val="FFFF00"/>
                </a:solidFill>
                <a:latin typeface="Arial Black" pitchFamily="34" charset="0"/>
                <a:ea typeface="+mj-ea"/>
                <a:cs typeface="+mj-cs"/>
              </a:rPr>
              <a:t> </a:t>
            </a:r>
          </a:p>
          <a:p>
            <a:pPr eaLnBrk="1" hangingPunct="1">
              <a:spcBef>
                <a:spcPct val="0"/>
              </a:spcBef>
            </a:pPr>
            <a:endParaRPr lang="uk-UA" sz="8000" b="1" i="1" kern="1200" baseline="-25000" dirty="0">
              <a:solidFill>
                <a:srgbClr val="FFFF00"/>
              </a:solidFill>
              <a:latin typeface="Arial Black" pitchFamily="34" charset="0"/>
              <a:ea typeface="+mj-ea"/>
              <a:cs typeface="+mj-cs"/>
            </a:endParaRPr>
          </a:p>
        </p:txBody>
      </p:sp>
      <p:pic>
        <p:nvPicPr>
          <p:cNvPr id="3078" name="Picture 7" descr="D:\РОБОТА ДСНС\Картінки пічне опалення\GERB_MNS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53644" y="399596"/>
            <a:ext cx="1636712" cy="156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80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 cap="flat" cmpd="sng">
            <a:noFill/>
            <a:prstDash val="solid"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3828134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одзаголовок 5"/>
          <p:cNvSpPr>
            <a:spLocks noGrp="1"/>
          </p:cNvSpPr>
          <p:nvPr>
            <p:ph type="subTitle" sz="quarter" idx="1"/>
          </p:nvPr>
        </p:nvSpPr>
        <p:spPr>
          <a:xfrm>
            <a:off x="305991" y="269939"/>
            <a:ext cx="8725988" cy="2611805"/>
          </a:xfrm>
        </p:spPr>
        <p:txBody>
          <a:bodyPr/>
          <a:lstStyle/>
          <a:p>
            <a:pPr eaLnBrk="1" hangingPunct="1">
              <a:spcBef>
                <a:spcPts val="0"/>
              </a:spcBef>
              <a:defRPr/>
            </a:pPr>
            <a:r>
              <a:rPr lang="uk-UA" sz="2400" b="1" dirty="0">
                <a:solidFill>
                  <a:srgbClr val="FFFF00"/>
                </a:solidFill>
                <a:effectLst/>
              </a:rPr>
              <a:t>П</a:t>
            </a:r>
            <a:r>
              <a:rPr lang="uk-UA" sz="2400" b="1" dirty="0" smtClean="0">
                <a:solidFill>
                  <a:srgbClr val="FFFF00"/>
                </a:solidFill>
                <a:effectLst/>
              </a:rPr>
              <a:t>ілотний </a:t>
            </a:r>
            <a:r>
              <a:rPr lang="uk-UA" sz="2400" b="1" dirty="0">
                <a:solidFill>
                  <a:srgbClr val="FFFF00"/>
                </a:solidFill>
                <a:effectLst/>
              </a:rPr>
              <a:t>проект </a:t>
            </a:r>
            <a:endParaRPr lang="uk-UA" sz="2400" b="1" dirty="0" smtClean="0">
              <a:solidFill>
                <a:srgbClr val="FFFF00"/>
              </a:solidFill>
              <a:effectLst/>
            </a:endParaRPr>
          </a:p>
          <a:p>
            <a:pPr eaLnBrk="1" hangingPunct="1">
              <a:spcBef>
                <a:spcPts val="0"/>
              </a:spcBef>
              <a:defRPr/>
            </a:pPr>
            <a:r>
              <a:rPr lang="uk-UA" sz="2400" b="1" dirty="0" smtClean="0">
                <a:solidFill>
                  <a:srgbClr val="FFFF00"/>
                </a:solidFill>
                <a:effectLst/>
              </a:rPr>
              <a:t>з </a:t>
            </a:r>
            <a:r>
              <a:rPr lang="uk-UA" sz="2400" b="1" dirty="0">
                <a:solidFill>
                  <a:srgbClr val="FFFF00"/>
                </a:solidFill>
                <a:effectLst/>
              </a:rPr>
              <a:t>відкриття класів безпеки </a:t>
            </a:r>
            <a:endParaRPr lang="uk-UA" sz="2400" b="1" dirty="0" smtClean="0">
              <a:solidFill>
                <a:srgbClr val="FFFF00"/>
              </a:solidFill>
              <a:effectLst/>
            </a:endParaRPr>
          </a:p>
          <a:p>
            <a:pPr eaLnBrk="1" hangingPunct="1">
              <a:spcBef>
                <a:spcPts val="0"/>
              </a:spcBef>
              <a:defRPr/>
            </a:pPr>
            <a:r>
              <a:rPr lang="uk-UA" sz="2400" b="1" dirty="0" smtClean="0">
                <a:solidFill>
                  <a:srgbClr val="FFFF00"/>
                </a:solidFill>
                <a:effectLst/>
              </a:rPr>
              <a:t>на території</a:t>
            </a:r>
          </a:p>
          <a:p>
            <a:pPr eaLnBrk="1" hangingPunct="1">
              <a:spcBef>
                <a:spcPts val="0"/>
              </a:spcBef>
              <a:defRPr/>
            </a:pPr>
            <a:r>
              <a:rPr lang="uk-UA" sz="2400" b="1" dirty="0" smtClean="0">
                <a:solidFill>
                  <a:srgbClr val="FFFF00"/>
                </a:solidFill>
                <a:effectLst/>
              </a:rPr>
              <a:t>Хмельницької області</a:t>
            </a:r>
          </a:p>
        </p:txBody>
      </p:sp>
      <p:sp>
        <p:nvSpPr>
          <p:cNvPr id="3080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 cap="flat" cmpd="sng">
            <a:noFill/>
            <a:prstDash val="solid"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1026" name="Picture 2" descr="C:\Users\PRES_SLUGBA_PC_2\Desktop\DSNS_emblem_2016.svg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689" y="422031"/>
            <a:ext cx="1266091" cy="12660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PRES_SLUGBA_PC_2\Desktop\21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37749" y="311504"/>
            <a:ext cx="1067965" cy="14871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8" name="Picture 2" descr="D:\ДЛЯ_ЗМІ\2022\6_червень\1_класи\готово\готово2\13.jpe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0709" y="1798645"/>
            <a:ext cx="6802582" cy="49327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1831187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F676EFB-D107-431A-98EB-670BA70778C2}" type="slidenum">
              <a:rPr lang="ru-RU" smtClean="0"/>
              <a:pPr>
                <a:defRPr/>
              </a:pPr>
              <a:t>4</a:t>
            </a:fld>
            <a:endParaRPr lang="ru-RU"/>
          </a:p>
        </p:txBody>
      </p:sp>
      <p:pic>
        <p:nvPicPr>
          <p:cNvPr id="3074" name="Picture 2" descr="D:\ДЛЯ_ЗМІ\2022\2_лютий\1_клас\рави\вибрані\photo_2022-02-01_15-29-5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5411" y="1510145"/>
            <a:ext cx="6894079" cy="5170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одзаголовок 5"/>
          <p:cNvSpPr>
            <a:spLocks noGrp="1"/>
          </p:cNvSpPr>
          <p:nvPr>
            <p:ph type="subTitle" sz="quarter" idx="1"/>
          </p:nvPr>
        </p:nvSpPr>
        <p:spPr>
          <a:xfrm>
            <a:off x="209006" y="150893"/>
            <a:ext cx="8725988" cy="2356786"/>
          </a:xfrm>
        </p:spPr>
        <p:txBody>
          <a:bodyPr/>
          <a:lstStyle/>
          <a:p>
            <a:pPr eaLnBrk="1" hangingPunct="1">
              <a:spcBef>
                <a:spcPts val="0"/>
              </a:spcBef>
              <a:defRPr/>
            </a:pPr>
            <a:r>
              <a:rPr lang="uk-UA" sz="2800" b="1" dirty="0" smtClean="0">
                <a:solidFill>
                  <a:srgbClr val="FFFF00"/>
                </a:solidFill>
                <a:effectLst/>
              </a:rPr>
              <a:t>Інклюзивний клас безпеки в Навчально-методичному центрі цивільного захисту та безпеки життєдіяльності Хмельницької області</a:t>
            </a:r>
          </a:p>
        </p:txBody>
      </p:sp>
    </p:spTree>
    <p:extLst>
      <p:ext uri="{BB962C8B-B14F-4D97-AF65-F5344CB8AC3E}">
        <p14:creationId xmlns:p14="http://schemas.microsoft.com/office/powerpoint/2010/main" val="1794625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F676EFB-D107-431A-98EB-670BA70778C2}" type="slidenum">
              <a:rPr lang="ru-RU" smtClean="0"/>
              <a:pPr>
                <a:defRPr/>
              </a:pPr>
              <a:t>5</a:t>
            </a:fld>
            <a:endParaRPr lang="ru-RU"/>
          </a:p>
        </p:txBody>
      </p:sp>
      <p:pic>
        <p:nvPicPr>
          <p:cNvPr id="5" name="Picture 4" descr="D:\ДЛЯ_ЗМІ\2022\2_лютий\1_клас\рави\вибрані\IMG_2022467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363" y="1551710"/>
            <a:ext cx="7702473" cy="51355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одзаголовок 5"/>
          <p:cNvSpPr>
            <a:spLocks noGrp="1"/>
          </p:cNvSpPr>
          <p:nvPr>
            <p:ph type="subTitle" sz="quarter" idx="1"/>
          </p:nvPr>
        </p:nvSpPr>
        <p:spPr>
          <a:xfrm>
            <a:off x="209006" y="150893"/>
            <a:ext cx="8725988" cy="2356786"/>
          </a:xfrm>
        </p:spPr>
        <p:txBody>
          <a:bodyPr/>
          <a:lstStyle/>
          <a:p>
            <a:pPr eaLnBrk="1" hangingPunct="1">
              <a:spcBef>
                <a:spcPts val="0"/>
              </a:spcBef>
              <a:defRPr/>
            </a:pPr>
            <a:r>
              <a:rPr lang="uk-UA" sz="2800" b="1" dirty="0" smtClean="0">
                <a:solidFill>
                  <a:srgbClr val="FFFF00"/>
                </a:solidFill>
                <a:effectLst/>
              </a:rPr>
              <a:t>Інклюзивний клас безпеки в Навчально-методичному центрі цивільного захисту та безпеки життєдіяльності Хмельницької області</a:t>
            </a:r>
          </a:p>
        </p:txBody>
      </p:sp>
    </p:spTree>
    <p:extLst>
      <p:ext uri="{BB962C8B-B14F-4D97-AF65-F5344CB8AC3E}">
        <p14:creationId xmlns:p14="http://schemas.microsoft.com/office/powerpoint/2010/main" val="2417313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F676EFB-D107-431A-98EB-670BA70778C2}" type="slidenum">
              <a:rPr lang="ru-RU" smtClean="0"/>
              <a:pPr>
                <a:defRPr/>
              </a:pPr>
              <a:t>6</a:t>
            </a:fld>
            <a:endParaRPr lang="ru-RU"/>
          </a:p>
        </p:txBody>
      </p:sp>
      <p:sp>
        <p:nvSpPr>
          <p:cNvPr id="6" name="Подзаголовок 5"/>
          <p:cNvSpPr>
            <a:spLocks noGrp="1"/>
          </p:cNvSpPr>
          <p:nvPr>
            <p:ph type="subTitle" sz="quarter" idx="1"/>
          </p:nvPr>
        </p:nvSpPr>
        <p:spPr>
          <a:xfrm>
            <a:off x="209006" y="150893"/>
            <a:ext cx="8725988" cy="2356786"/>
          </a:xfrm>
        </p:spPr>
        <p:txBody>
          <a:bodyPr/>
          <a:lstStyle/>
          <a:p>
            <a:pPr eaLnBrk="1" hangingPunct="1">
              <a:spcBef>
                <a:spcPts val="0"/>
              </a:spcBef>
              <a:defRPr/>
            </a:pPr>
            <a:r>
              <a:rPr lang="uk-UA" sz="2800" b="1" dirty="0" smtClean="0">
                <a:solidFill>
                  <a:srgbClr val="FFFF00"/>
                </a:solidFill>
                <a:effectLst/>
              </a:rPr>
              <a:t>Інклюзивний клас безпеки в Навчально-методичному центрі цивільного захисту та безпеки життєдіяльності Хмельницької області</a:t>
            </a:r>
          </a:p>
        </p:txBody>
      </p:sp>
      <p:pic>
        <p:nvPicPr>
          <p:cNvPr id="1026" name="Picture 2" descr="D:\ДЛЯ_ЗМІ\2022\2_лютий\1_клас\рави\вибрані\IMG_213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478" y="1496435"/>
            <a:ext cx="7900195" cy="5267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47299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F676EFB-D107-431A-98EB-670BA70778C2}" type="slidenum">
              <a:rPr lang="ru-RU" smtClean="0"/>
              <a:pPr>
                <a:defRPr/>
              </a:pPr>
              <a:t>7</a:t>
            </a:fld>
            <a:endParaRPr lang="ru-RU"/>
          </a:p>
        </p:txBody>
      </p:sp>
      <p:sp>
        <p:nvSpPr>
          <p:cNvPr id="6" name="Подзаголовок 5"/>
          <p:cNvSpPr>
            <a:spLocks noGrp="1"/>
          </p:cNvSpPr>
          <p:nvPr>
            <p:ph type="subTitle" sz="quarter" idx="1"/>
          </p:nvPr>
        </p:nvSpPr>
        <p:spPr>
          <a:xfrm>
            <a:off x="237901" y="261722"/>
            <a:ext cx="8725988" cy="2356786"/>
          </a:xfrm>
        </p:spPr>
        <p:txBody>
          <a:bodyPr/>
          <a:lstStyle/>
          <a:p>
            <a:pPr eaLnBrk="1" hangingPunct="1">
              <a:spcBef>
                <a:spcPts val="0"/>
              </a:spcBef>
              <a:defRPr/>
            </a:pPr>
            <a:r>
              <a:rPr lang="uk-UA" b="1" dirty="0" smtClean="0">
                <a:solidFill>
                  <a:srgbClr val="FFFF00"/>
                </a:solidFill>
                <a:effectLst/>
              </a:rPr>
              <a:t>Клас безпеки в </a:t>
            </a:r>
            <a:r>
              <a:rPr lang="uk-UA" b="1" dirty="0" err="1" smtClean="0">
                <a:solidFill>
                  <a:srgbClr val="FFFF00"/>
                </a:solidFill>
                <a:effectLst/>
              </a:rPr>
              <a:t>Розсошанській</a:t>
            </a:r>
            <a:r>
              <a:rPr lang="uk-UA" b="1" dirty="0" smtClean="0">
                <a:solidFill>
                  <a:srgbClr val="FFFF00"/>
                </a:solidFill>
                <a:effectLst/>
              </a:rPr>
              <a:t> територіальній громаді</a:t>
            </a:r>
          </a:p>
        </p:txBody>
      </p:sp>
      <p:pic>
        <p:nvPicPr>
          <p:cNvPr id="4098" name="Picture 2" descr="D:\ДЛЯ_ЗМІ\2022\6_червень\1_класи\готово\1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792" y="1330029"/>
            <a:ext cx="7949897" cy="5299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79116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F676EFB-D107-431A-98EB-670BA70778C2}" type="slidenum">
              <a:rPr lang="ru-RU" smtClean="0"/>
              <a:pPr>
                <a:defRPr/>
              </a:pPr>
              <a:t>8</a:t>
            </a:fld>
            <a:endParaRPr lang="ru-RU"/>
          </a:p>
        </p:txBody>
      </p:sp>
      <p:sp>
        <p:nvSpPr>
          <p:cNvPr id="6" name="Подзаголовок 5"/>
          <p:cNvSpPr>
            <a:spLocks noGrp="1"/>
          </p:cNvSpPr>
          <p:nvPr>
            <p:ph type="subTitle" sz="quarter" idx="1"/>
          </p:nvPr>
        </p:nvSpPr>
        <p:spPr>
          <a:xfrm>
            <a:off x="237901" y="220157"/>
            <a:ext cx="8725988" cy="2356786"/>
          </a:xfrm>
        </p:spPr>
        <p:txBody>
          <a:bodyPr/>
          <a:lstStyle/>
          <a:p>
            <a:pPr eaLnBrk="1" hangingPunct="1">
              <a:spcBef>
                <a:spcPts val="0"/>
              </a:spcBef>
              <a:defRPr/>
            </a:pPr>
            <a:r>
              <a:rPr lang="uk-UA" b="1" dirty="0" smtClean="0">
                <a:solidFill>
                  <a:srgbClr val="FFFF00"/>
                </a:solidFill>
                <a:effectLst/>
              </a:rPr>
              <a:t>Клас безпеки в </a:t>
            </a:r>
            <a:r>
              <a:rPr lang="uk-UA" b="1" dirty="0" err="1" smtClean="0">
                <a:solidFill>
                  <a:srgbClr val="FFFF00"/>
                </a:solidFill>
                <a:effectLst/>
              </a:rPr>
              <a:t>Розсошанській</a:t>
            </a:r>
            <a:r>
              <a:rPr lang="uk-UA" b="1" dirty="0" smtClean="0">
                <a:solidFill>
                  <a:srgbClr val="FFFF00"/>
                </a:solidFill>
                <a:effectLst/>
              </a:rPr>
              <a:t> територіальній громаді</a:t>
            </a:r>
          </a:p>
        </p:txBody>
      </p:sp>
      <p:pic>
        <p:nvPicPr>
          <p:cNvPr id="4100" name="Picture 4" descr="D:\ДЛЯ_ЗМІ\2022\6_червень\1_класи\готово\232323_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310" y="1348047"/>
            <a:ext cx="8049490" cy="53668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45621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F676EFB-D107-431A-98EB-670BA70778C2}" type="slidenum">
              <a:rPr lang="ru-RU" smtClean="0"/>
              <a:pPr>
                <a:defRPr/>
              </a:pPr>
              <a:t>9</a:t>
            </a:fld>
            <a:endParaRPr lang="ru-RU"/>
          </a:p>
        </p:txBody>
      </p:sp>
      <p:sp>
        <p:nvSpPr>
          <p:cNvPr id="6" name="Подзаголовок 5"/>
          <p:cNvSpPr>
            <a:spLocks noGrp="1"/>
          </p:cNvSpPr>
          <p:nvPr>
            <p:ph type="subTitle" sz="quarter" idx="1"/>
          </p:nvPr>
        </p:nvSpPr>
        <p:spPr>
          <a:xfrm>
            <a:off x="237506" y="344856"/>
            <a:ext cx="8725988" cy="2356786"/>
          </a:xfrm>
        </p:spPr>
        <p:txBody>
          <a:bodyPr/>
          <a:lstStyle/>
          <a:p>
            <a:pPr eaLnBrk="1" hangingPunct="1">
              <a:spcBef>
                <a:spcPts val="0"/>
              </a:spcBef>
              <a:defRPr/>
            </a:pPr>
            <a:r>
              <a:rPr lang="uk-UA" b="1" dirty="0" smtClean="0">
                <a:solidFill>
                  <a:srgbClr val="FFFF00"/>
                </a:solidFill>
                <a:effectLst/>
              </a:rPr>
              <a:t>Клас безпеки в </a:t>
            </a:r>
            <a:r>
              <a:rPr lang="uk-UA" b="1" dirty="0" err="1" smtClean="0">
                <a:solidFill>
                  <a:srgbClr val="FFFF00"/>
                </a:solidFill>
                <a:effectLst/>
              </a:rPr>
              <a:t>Розсошанській</a:t>
            </a:r>
            <a:r>
              <a:rPr lang="uk-UA" b="1" dirty="0" smtClean="0">
                <a:solidFill>
                  <a:srgbClr val="FFFF00"/>
                </a:solidFill>
                <a:effectLst/>
              </a:rPr>
              <a:t> територіальній громаді</a:t>
            </a:r>
          </a:p>
        </p:txBody>
      </p:sp>
      <p:pic>
        <p:nvPicPr>
          <p:cNvPr id="2" name="Picture 2" descr="D:\ДЛЯ_ЗМІ\2022\6_червень\1_класи\готово\1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2" y="1441688"/>
            <a:ext cx="7873567" cy="52498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45621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2_Глобус">
  <a:themeElements>
    <a:clrScheme name="Глобус 3">
      <a:dk1>
        <a:srgbClr val="003B76"/>
      </a:dk1>
      <a:lt1>
        <a:srgbClr val="FFFFFF"/>
      </a:lt1>
      <a:dk2>
        <a:srgbClr val="0066CC"/>
      </a:dk2>
      <a:lt2>
        <a:srgbClr val="CCECFF"/>
      </a:lt2>
      <a:accent1>
        <a:srgbClr val="33CCCC"/>
      </a:accent1>
      <a:accent2>
        <a:srgbClr val="66CCFF"/>
      </a:accent2>
      <a:accent3>
        <a:srgbClr val="AAB8E2"/>
      </a:accent3>
      <a:accent4>
        <a:srgbClr val="DADADA"/>
      </a:accent4>
      <a:accent5>
        <a:srgbClr val="ADE2E2"/>
      </a:accent5>
      <a:accent6>
        <a:srgbClr val="5CB9E7"/>
      </a:accent6>
      <a:hlink>
        <a:srgbClr val="FFFFCC"/>
      </a:hlink>
      <a:folHlink>
        <a:srgbClr val="FFCC66"/>
      </a:folHlink>
    </a:clrScheme>
    <a:fontScheme name="2_Глобус">
      <a:majorFont>
        <a:latin typeface=""/>
        <a:ea typeface=""/>
        <a:cs typeface=""/>
      </a:majorFont>
      <a:minorFont>
        <a:latin typeface="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-2500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-2500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Глобус 1">
        <a:dk1>
          <a:srgbClr val="622100"/>
        </a:dk1>
        <a:lt1>
          <a:srgbClr val="FFFFFF"/>
        </a:lt1>
        <a:dk2>
          <a:srgbClr val="800000"/>
        </a:dk2>
        <a:lt2>
          <a:srgbClr val="FFFFCC"/>
        </a:lt2>
        <a:accent1>
          <a:srgbClr val="E42B00"/>
        </a:accent1>
        <a:accent2>
          <a:srgbClr val="996600"/>
        </a:accent2>
        <a:accent3>
          <a:srgbClr val="C0AAAA"/>
        </a:accent3>
        <a:accent4>
          <a:srgbClr val="DADADA"/>
        </a:accent4>
        <a:accent5>
          <a:srgbClr val="EFACAA"/>
        </a:accent5>
        <a:accent6>
          <a:srgbClr val="8A5C00"/>
        </a:accent6>
        <a:hlink>
          <a:srgbClr val="FADF6C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Глобус 2">
        <a:dk1>
          <a:srgbClr val="5F4545"/>
        </a:dk1>
        <a:lt1>
          <a:srgbClr val="FFFFFF"/>
        </a:lt1>
        <a:dk2>
          <a:srgbClr val="8F6969"/>
        </a:dk2>
        <a:lt2>
          <a:srgbClr val="FFFFCC"/>
        </a:lt2>
        <a:accent1>
          <a:srgbClr val="CC6600"/>
        </a:accent1>
        <a:accent2>
          <a:srgbClr val="924C0C"/>
        </a:accent2>
        <a:accent3>
          <a:srgbClr val="C6B9B9"/>
        </a:accent3>
        <a:accent4>
          <a:srgbClr val="DADADA"/>
        </a:accent4>
        <a:accent5>
          <a:srgbClr val="E2B8AA"/>
        </a:accent5>
        <a:accent6>
          <a:srgbClr val="84440A"/>
        </a:accent6>
        <a:hlink>
          <a:srgbClr val="CFD375"/>
        </a:hlink>
        <a:folHlink>
          <a:srgbClr val="98BB9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Глобус 3">
        <a:dk1>
          <a:srgbClr val="003B76"/>
        </a:dk1>
        <a:lt1>
          <a:srgbClr val="FFFFFF"/>
        </a:lt1>
        <a:dk2>
          <a:srgbClr val="0066CC"/>
        </a:dk2>
        <a:lt2>
          <a:srgbClr val="CCECFF"/>
        </a:lt2>
        <a:accent1>
          <a:srgbClr val="33CCCC"/>
        </a:accent1>
        <a:accent2>
          <a:srgbClr val="66CCFF"/>
        </a:accent2>
        <a:accent3>
          <a:srgbClr val="AAB8E2"/>
        </a:accent3>
        <a:accent4>
          <a:srgbClr val="DADADA"/>
        </a:accent4>
        <a:accent5>
          <a:srgbClr val="ADE2E2"/>
        </a:accent5>
        <a:accent6>
          <a:srgbClr val="5CB9E7"/>
        </a:accent6>
        <a:hlink>
          <a:srgbClr val="FFFFCC"/>
        </a:hlink>
        <a:folHlink>
          <a:srgbClr val="FFCC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Глобус 4">
        <a:dk1>
          <a:srgbClr val="005856"/>
        </a:dk1>
        <a:lt1>
          <a:srgbClr val="FFFFFF"/>
        </a:lt1>
        <a:dk2>
          <a:srgbClr val="008080"/>
        </a:dk2>
        <a:lt2>
          <a:srgbClr val="FFFFCC"/>
        </a:lt2>
        <a:accent1>
          <a:srgbClr val="0099CC"/>
        </a:accent1>
        <a:accent2>
          <a:srgbClr val="00CCFF"/>
        </a:accent2>
        <a:accent3>
          <a:srgbClr val="AAC0C0"/>
        </a:accent3>
        <a:accent4>
          <a:srgbClr val="DADADA"/>
        </a:accent4>
        <a:accent5>
          <a:srgbClr val="AACAE2"/>
        </a:accent5>
        <a:accent6>
          <a:srgbClr val="00B9E7"/>
        </a:accent6>
        <a:hlink>
          <a:srgbClr val="1ACE9F"/>
        </a:hlink>
        <a:folHlink>
          <a:srgbClr val="948CCE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Глобус 5">
        <a:dk1>
          <a:srgbClr val="3C5436"/>
        </a:dk1>
        <a:lt1>
          <a:srgbClr val="FFFFFF"/>
        </a:lt1>
        <a:dk2>
          <a:srgbClr val="5F8656"/>
        </a:dk2>
        <a:lt2>
          <a:srgbClr val="D6D8C0"/>
        </a:lt2>
        <a:accent1>
          <a:srgbClr val="61733D"/>
        </a:accent1>
        <a:accent2>
          <a:srgbClr val="324A39"/>
        </a:accent2>
        <a:accent3>
          <a:srgbClr val="B6C3B4"/>
        </a:accent3>
        <a:accent4>
          <a:srgbClr val="DADADA"/>
        </a:accent4>
        <a:accent5>
          <a:srgbClr val="B7BCAF"/>
        </a:accent5>
        <a:accent6>
          <a:srgbClr val="2C4233"/>
        </a:accent6>
        <a:hlink>
          <a:srgbClr val="73D588"/>
        </a:hlink>
        <a:folHlink>
          <a:srgbClr val="6F99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Глобус 6">
        <a:dk1>
          <a:srgbClr val="5B7B65"/>
        </a:dk1>
        <a:lt1>
          <a:srgbClr val="FFFFFF"/>
        </a:lt1>
        <a:dk2>
          <a:srgbClr val="9ABE9D"/>
        </a:dk2>
        <a:lt2>
          <a:srgbClr val="336600"/>
        </a:lt2>
        <a:accent1>
          <a:srgbClr val="00CC66"/>
        </a:accent1>
        <a:accent2>
          <a:srgbClr val="4E7050"/>
        </a:accent2>
        <a:accent3>
          <a:srgbClr val="CADBCC"/>
        </a:accent3>
        <a:accent4>
          <a:srgbClr val="DADADA"/>
        </a:accent4>
        <a:accent5>
          <a:srgbClr val="AAE2B8"/>
        </a:accent5>
        <a:accent6>
          <a:srgbClr val="466548"/>
        </a:accent6>
        <a:hlink>
          <a:srgbClr val="FFFFCC"/>
        </a:hlink>
        <a:folHlink>
          <a:srgbClr val="9CE8A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Глобус 7">
        <a:dk1>
          <a:srgbClr val="4C4E44"/>
        </a:dk1>
        <a:lt1>
          <a:srgbClr val="FFFFFF"/>
        </a:lt1>
        <a:dk2>
          <a:srgbClr val="686B5D"/>
        </a:dk2>
        <a:lt2>
          <a:srgbClr val="D6D5C6"/>
        </a:lt2>
        <a:accent1>
          <a:srgbClr val="898D79"/>
        </a:accent1>
        <a:accent2>
          <a:srgbClr val="4D4F45"/>
        </a:accent2>
        <a:accent3>
          <a:srgbClr val="B9BAB6"/>
        </a:accent3>
        <a:accent4>
          <a:srgbClr val="DADADA"/>
        </a:accent4>
        <a:accent5>
          <a:srgbClr val="C4C5BE"/>
        </a:accent5>
        <a:accent6>
          <a:srgbClr val="45473E"/>
        </a:accent6>
        <a:hlink>
          <a:srgbClr val="58BE67"/>
        </a:hlink>
        <a:folHlink>
          <a:srgbClr val="C0C64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Глобус 8">
        <a:dk1>
          <a:srgbClr val="000000"/>
        </a:dk1>
        <a:lt1>
          <a:srgbClr val="FFFFDD"/>
        </a:lt1>
        <a:dk2>
          <a:srgbClr val="000000"/>
        </a:dk2>
        <a:lt2>
          <a:srgbClr val="98977A"/>
        </a:lt2>
        <a:accent1>
          <a:srgbClr val="BDCDA7"/>
        </a:accent1>
        <a:accent2>
          <a:srgbClr val="A0D060"/>
        </a:accent2>
        <a:accent3>
          <a:srgbClr val="FFFFEB"/>
        </a:accent3>
        <a:accent4>
          <a:srgbClr val="000000"/>
        </a:accent4>
        <a:accent5>
          <a:srgbClr val="DBE3D0"/>
        </a:accent5>
        <a:accent6>
          <a:srgbClr val="91BC56"/>
        </a:accent6>
        <a:hlink>
          <a:srgbClr val="FADD4E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Globe</Template>
  <TotalTime>10176</TotalTime>
  <Words>167</Words>
  <Application>Microsoft Office PowerPoint</Application>
  <PresentationFormat>Экран (4:3)</PresentationFormat>
  <Paragraphs>55</Paragraphs>
  <Slides>22</Slides>
  <Notes>4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2_Глобус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Feron</dc:creator>
  <cp:lastModifiedBy>PRES_SLUGBA_PC_2</cp:lastModifiedBy>
  <cp:revision>733</cp:revision>
  <cp:lastPrinted>2016-11-28T15:57:35Z</cp:lastPrinted>
  <dcterms:created xsi:type="dcterms:W3CDTF">1601-01-01T00:00:00Z</dcterms:created>
  <dcterms:modified xsi:type="dcterms:W3CDTF">2022-06-16T06:01:44Z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