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18" y="1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89233"/>
              </p:ext>
            </p:extLst>
          </p:nvPr>
        </p:nvGraphicFramePr>
        <p:xfrm>
          <a:off x="3845" y="697260"/>
          <a:ext cx="9123412" cy="496855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6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комітету Славутської міської ради, КУ «ЦПРПП»,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Будинок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дитячої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творчості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Міський </a:t>
                      </a:r>
                      <a:r>
                        <a:rPr lang="ru-RU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розважально-культурн</a:t>
                      </a:r>
                      <a:r>
                        <a:rPr lang="uk-UA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ий</a:t>
                      </a:r>
                      <a:r>
                        <a:rPr lang="ru-RU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івент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«Діти - дітям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19.04.2022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Міський</a:t>
                      </a:r>
                      <a:r>
                        <a:rPr lang="uk-UA" sz="1200" baseline="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палац культури, вул. Ярослава Мудрого, 64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12.00-14.00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Поліщук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Алла Степанівна, 0967502673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Руденко Ірина Валеріївна,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0971930884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Будинок дитячої творчості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 на честь борців за волю України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23.05.2022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іськ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вул. Соборності, 9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офлайн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Руденко Ірина Валеріївна,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0971930884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Будинок дитячої творчості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Концерт «Мистецтво заради життя»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14.05.2022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1200" dirty="0" err="1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іськ</a:t>
                      </a: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площ</a:t>
                      </a: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а, </a:t>
                      </a:r>
                      <a:endParaRPr lang="uk-UA" sz="1200" dirty="0" smtClean="0">
                        <a:solidFill>
                          <a:srgbClr val="050505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вул</a:t>
                      </a: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. Соборності, 9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14.00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Руденко Ірина Валеріївна,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0971930884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2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Дитячо-юнацький центр туризму та екологічної роботи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Благодійні змагання зі спортивного туризму «Спорт заради життя»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17.05.2022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ДЮЦТЕР, </a:t>
                      </a:r>
                      <a:r>
                        <a:rPr lang="uk-UA" sz="1200" dirty="0" err="1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вул.Козацька</a:t>
                      </a:r>
                      <a:r>
                        <a:rPr lang="uk-UA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81а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15.00-18.00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Лук’янчук Олександр Вікторович,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0673816813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777" y="-153887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kumimoji="0" lang="uk-UA" altLang="uk-UA" sz="1600" b="1" i="0" u="none" strike="noStrike" cap="none" normalizeH="0" baseline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«ДОБРІ СПРАВИ»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1780"/>
              </p:ext>
            </p:extLst>
          </p:nvPr>
        </p:nvGraphicFramePr>
        <p:xfrm>
          <a:off x="-1" y="14858"/>
          <a:ext cx="9144001" cy="567532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9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№7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Волонтерська акція «Подаруй дитині радість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14.04.2022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№7,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вул. Перемоги, 17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впродовж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Федорчук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Вероніка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Віталіївна, 0969846800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НВК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Загальношкільна акція «Допомога 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військовослужбовцям на фронті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06.05.2022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НВК,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вул. Соборності, </a:t>
                      </a:r>
                      <a:r>
                        <a:rPr lang="uk-UA" sz="1200" dirty="0" smtClean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rgbClr val="050505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14.00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Павлюк Наталія Миколаївна,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0974887305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3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Учні 11-х класів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Збір медикаментів та інших потреб для випускників закладу на передовій,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«Ми – частина хороброї нації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одня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15.06.2022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№1, вул. Кузовкова,12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після 14.00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Злобін Ірина Богданівна,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0984159027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Славутська гімназія № 3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Благодійна акція «Смаколики для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солдата: адресна допомога»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щодня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Славутська</a:t>
                      </a:r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гімназія   № 3,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вул. Марії Лисенко, 2А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 8.00 по 17.00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(за потребою)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офлайн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Сукач Андрій Петрович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0989037289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Благодійна акція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«Допоможи ближньому» (збір та надання гуманітарної допомоги дітям СЖО та ВПО)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щодня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</a:t>
                      </a: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гімназія № </a:t>
                      </a: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        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Миру, 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8.00 по 17.00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Сержанюк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Людмила Станіславівна,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0984191140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422</Words>
  <Application>Microsoft Office PowerPoint</Application>
  <PresentationFormat>Экран (16:10)</PresentationFormat>
  <Paragraphs>137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Trebuchet MS</vt:lpstr>
      <vt:lpstr>Повітряний потік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111</cp:lastModifiedBy>
  <cp:revision>17</cp:revision>
  <dcterms:created xsi:type="dcterms:W3CDTF">2022-06-01T06:25:41Z</dcterms:created>
  <dcterms:modified xsi:type="dcterms:W3CDTF">2022-06-03T07:12:21Z</dcterms:modified>
</cp:coreProperties>
</file>