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715000" type="screen16x1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18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05225"/>
              </p:ext>
            </p:extLst>
          </p:nvPr>
        </p:nvGraphicFramePr>
        <p:xfrm>
          <a:off x="1" y="573883"/>
          <a:ext cx="9143999" cy="494971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51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6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1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співорганізатори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№4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Фізкультурно-спортивний захід «Разом до перемоги»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06.05.2022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№4, вул. Миру, 69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11.00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офлайн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Косік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Лодмила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Феліксівна, 0983652786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Спортивний флешмоб «Успіх-2022»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03.05.2022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м. Славута, </a:t>
                      </a:r>
                      <a:endParaRPr lang="uk-UA" sz="12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вул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. Ярослава Мудрого, 59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16.00 -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17.30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офлайн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Рубін Ігор Леонідович,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0680934534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Калюжнюк Віктор Андрійович, 0961825150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Славутська гімназія №5</a:t>
                      </a:r>
                      <a:endParaRPr lang="uk-U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Спортивні змагання «Рух-це здорово»</a:t>
                      </a:r>
                      <a:endParaRPr lang="uk-U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26.05.2022</a:t>
                      </a:r>
                      <a:endParaRPr lang="uk-UA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Територія Славутської </a:t>
                      </a: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гімназії №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 вул. Ярослава Мудрого, 60 </a:t>
                      </a:r>
                      <a:endParaRPr lang="uk-U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14.00 -</a:t>
                      </a: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15.00</a:t>
                      </a:r>
                      <a:endParaRPr lang="uk-U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офлайн</a:t>
                      </a:r>
                      <a:endParaRPr lang="uk-UA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Голуб Микола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Петрович</a:t>
                      </a:r>
                      <a:r>
                        <a:rPr lang="uk-UA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0967944558</a:t>
                      </a:r>
                      <a:endParaRPr lang="uk-U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ЗОШ І-ІІІ ступенів №1 м. Славути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Руханка «Рух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це здорово» 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01.06.2022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Територія 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ЗОШ І-ІІІ ступенів №1 м. Славути,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вул.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Кузовкова,12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12.00 -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12.30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Денисюк Вадим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Володимирович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0988067534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4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Тематичний захід «Ми з країни щасливого дитинства»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01.06.2022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4, вул. Миру, 69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11.00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 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Соколець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Валентина Дмитрівна, 0676613506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-238844"/>
            <a:ext cx="88924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2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ОСВІТНІЙ ХАБ СЛАВУТИ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НАПРЯМОК </a:t>
            </a:r>
            <a:r>
              <a:rPr lang="uk-UA" altLang="uk-UA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«БУДЬ </a:t>
            </a:r>
            <a:r>
              <a:rPr lang="uk-UA" altLang="uk-UA" sz="1600" b="1" smtClean="0">
                <a:solidFill>
                  <a:srgbClr val="0070C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АКТИВНИЙ ЗАРАДИ </a:t>
            </a:r>
            <a:r>
              <a:rPr lang="uk-UA" altLang="uk-UA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МИРУ»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288749"/>
              </p:ext>
            </p:extLst>
          </p:nvPr>
        </p:nvGraphicFramePr>
        <p:xfrm>
          <a:off x="35496" y="121196"/>
          <a:ext cx="9108504" cy="455147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88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64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98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співорганізатори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Управління освіти виконавчого комітету Славутської міської ради, КУ «ЦПРПП» Славутської міської ради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Творчо-спортивний захід «Територія дитинства» 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07.06.2022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Територія майданчика біля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пам’ятника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Т.Г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Шевченка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uk-UA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вул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площа Шевченка, 3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16.00 - 18.30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Перуцька Жанна Ігорівна, 0973271418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8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ітряний потік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вітряний поті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вітряний поті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324</TotalTime>
  <Words>310</Words>
  <Application>Microsoft Office PowerPoint</Application>
  <PresentationFormat>Экран (16:10)</PresentationFormat>
  <Paragraphs>86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Trebuchet MS</vt:lpstr>
      <vt:lpstr>Повітряний потік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ІМЦ2</dc:creator>
  <cp:lastModifiedBy>111</cp:lastModifiedBy>
  <cp:revision>40</cp:revision>
  <dcterms:created xsi:type="dcterms:W3CDTF">2022-06-01T06:25:41Z</dcterms:created>
  <dcterms:modified xsi:type="dcterms:W3CDTF">2022-06-03T07:17:35Z</dcterms:modified>
</cp:coreProperties>
</file>