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5715000" type="screen16x1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ітлий стиль 3 –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ітлий стиль 3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54" y="-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55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609600"/>
            <a:ext cx="4829287" cy="4078941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0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0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2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0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0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0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070612"/>
              </p:ext>
            </p:extLst>
          </p:nvPr>
        </p:nvGraphicFramePr>
        <p:xfrm>
          <a:off x="1" y="573883"/>
          <a:ext cx="9143999" cy="5047488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515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99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93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05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7328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3361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646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311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1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Організатори та співорганізатори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 проведення, назва заходу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проведення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 проведення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(заклад освіти,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адреса)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(офлайн, онлайн)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Контактна 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номер телефону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Будинок дитячої творчості</a:t>
                      </a:r>
                      <a:endParaRPr lang="uk-UA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Культурно-просвітницький захід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22.03.2022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 базі ДПТНЗ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«Славутський професійний ліцей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», вул. Ярослава 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Мудрого,</a:t>
                      </a:r>
                      <a:r>
                        <a:rPr lang="uk-UA" sz="12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75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14.00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офлайн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Сайпель Майя Іванівна,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0672809644 Онопрійчук Олена Миколаївна,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0680232042</a:t>
                      </a: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Будинок дитячої творчості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Культурно-просвітницький захід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Times New Roman"/>
                        </a:rPr>
                        <a:t>30.03.2022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ДПТНЗ «Славутський професійний ліцей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», вул. </a:t>
                      </a:r>
                      <a:r>
                        <a:rPr lang="uk-UA" sz="1200" smtClean="0">
                          <a:effectLst/>
                          <a:latin typeface="Times New Roman"/>
                          <a:ea typeface="Times New Roman"/>
                        </a:rPr>
                        <a:t>Ярослава </a:t>
                      </a:r>
                      <a:r>
                        <a:rPr lang="uk-UA" sz="1200" smtClean="0">
                          <a:effectLst/>
                          <a:latin typeface="Times New Roman"/>
                          <a:ea typeface="Times New Roman"/>
                        </a:rPr>
                        <a:t>Мудрого,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75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14.00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офлайн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Сайпель Майя Іванівна,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0672809644 Онопрійчук Олена Миколаївна,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effectLst/>
                          <a:latin typeface="Times New Roman"/>
                          <a:ea typeface="Times New Roman"/>
                        </a:rPr>
                        <a:t>0680232042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НВК «СЗОШ, ліцей «Успіх»</a:t>
                      </a:r>
                      <a:endParaRPr lang="uk-UA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Захід «З любов’ю до України»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14.04.2022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НВК «СЗОШ, ліцей «Успіх»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м. Славута, вул. Ярослава Мудрого, 59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з 15.00 до 17.00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офлайн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Зайонц Інна Миколаївна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№7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Флешмоб до Дня вишиванки «Вишиванка – генетичний код нації»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19.04.2022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 вул. Перемоги, 17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Протягом дня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онлайн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Андрієвська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Олена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Ярославівна, 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0682067640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 4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Флешмоб «Вишиванка – духовна броня українців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20.05.2022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 4, вул. Миру, 69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13.00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офлайн 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Томук Оксана Василівна, 0673847942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-238844"/>
            <a:ext cx="88924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200" b="1" i="0" u="none" strike="noStrike" cap="none" normalizeH="0" baseline="0" dirty="0" smtClean="0">
              <a:ln>
                <a:noFill/>
              </a:ln>
              <a:solidFill>
                <a:srgbClr val="00642D"/>
              </a:solidFill>
              <a:effectLst/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00642D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ОСВІТНІЙ ХАБ СЛАВУТИ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00642D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НАПРЯМОК </a:t>
            </a:r>
            <a:r>
              <a:rPr lang="uk-UA" altLang="uk-UA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«БЕРЕЖИ СВОЮ ІДЕНТИЧНІСТЬ»</a:t>
            </a:r>
            <a:endParaRPr kumimoji="0" lang="uk-UA" altLang="uk-UA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1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115434"/>
              </p:ext>
            </p:extLst>
          </p:nvPr>
        </p:nvGraphicFramePr>
        <p:xfrm>
          <a:off x="35496" y="121196"/>
          <a:ext cx="9108504" cy="5507409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885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47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85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161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967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1614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7098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0647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Організатори та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співорганізатори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 проведення, назва заходу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проведення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 проведення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(заклад освіти,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адреса)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(офлайн, онлайн)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Контактна 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номер телефону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 4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Українознавча цифро-гра «Україна писанкова»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22.04.2022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 4, вул. Миру, 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14.00-15.00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онлайн 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Савчук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Ірина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Григорівна,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0969899270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3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 4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Національно-патріотичний захід «Дерево єднання»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6.05.2022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 вул. Миру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69 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11.30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офлайн 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Янісевич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Віктор Миколайович,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0973417915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61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НВК «СЗОШ, ліцей «Успіх»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Конференція «Славути красної бори соснові…»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06.05.2022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НВК «СЗОШ, ліцей «Успіх»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м. Славута, вул. Ярослава Мудрого, 59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з 15.00 до 17.00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офлайн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Зайонц Інна Миколаївна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8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НВК «СЗОШ, ліцей «Успіх»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Захід до Всесвітнього дня вишиванки «Від серця до серця»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19.05.2022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НВК «СЗОШ, ліцей «Успіх»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м. Славута, вул. Ярослава Мудрого, 59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з 15.00 до 17.00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офлайн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Стрельчук Наталя Вікторівна, 0965326718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4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КУ «Славутський ТЦС», Будинок дитячої творчості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Розважально-виховний захід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01.06.2022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Актова зала Будинку дитячої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творчості, вул. Богдана Хмельницького, 58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16.00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офлайн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 smtClean="0">
                          <a:effectLst/>
                          <a:latin typeface="Times New Roman"/>
                          <a:ea typeface="Times New Roman"/>
                        </a:rPr>
                        <a:t>Руденко Ірина Валеріївна, 0971930884 Медведєва 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Світлана Володимирівна, 0682040097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98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№6 Славутської міської ради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Захід - квест «Місто - майстрів»  </a:t>
                      </a:r>
                      <a:endParaRPr lang="uk-UA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01.06.2022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№6, вул. Острозька,15</a:t>
                      </a:r>
                      <a:endParaRPr lang="uk-UA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 11.00 до 13.00</a:t>
                      </a:r>
                      <a:endParaRPr lang="uk-UA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офлайн</a:t>
                      </a:r>
                      <a:endParaRPr lang="uk-UA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Талемонюк Валентина Дмитрівна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0968962439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61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260162"/>
              </p:ext>
            </p:extLst>
          </p:nvPr>
        </p:nvGraphicFramePr>
        <p:xfrm>
          <a:off x="35496" y="121196"/>
          <a:ext cx="9108504" cy="5667787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885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47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85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161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967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1614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7098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0647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Організатори та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співорганізатори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 проведення, назва заходу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проведення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 проведення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(заклад освіти,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адреса)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(офлайн, онлайн)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Контактна 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номер телефону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НВК «СЗОШ, ліцей «Успіх»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Пісенний фестиваль «Заспіваймо пісню за Україну»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07.06.2022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НВК «СЗОШ, ліцей «Успіх»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м. Славута, вул. Ярослава Мудрого, 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з 09.00 до 9.30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офлайн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Зайонц Інна Миколаївна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3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61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88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4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uk-UA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988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0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вітряний потік">
  <a:themeElements>
    <a:clrScheme name="Вишукана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овітряний поті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овітряний поті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303</TotalTime>
  <Words>550</Words>
  <Application>Microsoft Office PowerPoint</Application>
  <PresentationFormat>Екран (16:10)</PresentationFormat>
  <Paragraphs>150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4" baseType="lpstr">
      <vt:lpstr>Повітряний потік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ІМЦ2</dc:creator>
  <cp:lastModifiedBy>ІМЦ3</cp:lastModifiedBy>
  <cp:revision>36</cp:revision>
  <dcterms:created xsi:type="dcterms:W3CDTF">2022-06-01T06:25:41Z</dcterms:created>
  <dcterms:modified xsi:type="dcterms:W3CDTF">2022-06-03T06:19:25Z</dcterms:modified>
</cp:coreProperties>
</file>