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5715000" type="screen16x10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ітлий стиль 3 –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ітлий стиль 3 –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954" y="-8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4210455"/>
            <a:ext cx="5637010" cy="73509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2610242"/>
            <a:ext cx="7175351" cy="1494306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609599"/>
            <a:ext cx="6400800" cy="2895600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13764"/>
            <a:ext cx="2057400" cy="4365283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609600"/>
            <a:ext cx="4829287" cy="4078941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609600"/>
            <a:ext cx="6400800" cy="28956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810540"/>
            <a:ext cx="5966666" cy="2019455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839592"/>
            <a:ext cx="5970494" cy="69621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609599"/>
            <a:ext cx="3346704" cy="28956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609600"/>
            <a:ext cx="3346704" cy="28956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09600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166939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609600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165860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1841501"/>
            <a:ext cx="3636085" cy="1048744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609600"/>
            <a:ext cx="4017085" cy="4078942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914835"/>
            <a:ext cx="3388660" cy="17829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952500"/>
            <a:ext cx="4114800" cy="260650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842072"/>
            <a:ext cx="3694114" cy="180251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720351"/>
            <a:ext cx="6383538" cy="9525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254500"/>
            <a:ext cx="9144000" cy="14605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425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140253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643473"/>
            <a:ext cx="6512511" cy="9525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10217"/>
            <a:ext cx="6400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5143500"/>
            <a:ext cx="2514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143500"/>
            <a:ext cx="3352801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5143500"/>
            <a:ext cx="18288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084673"/>
              </p:ext>
            </p:extLst>
          </p:nvPr>
        </p:nvGraphicFramePr>
        <p:xfrm>
          <a:off x="1" y="573883"/>
          <a:ext cx="9143999" cy="5211324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251519"/>
                <a:gridCol w="1368152"/>
                <a:gridCol w="1440160"/>
                <a:gridCol w="1080120"/>
                <a:gridCol w="1728192"/>
                <a:gridCol w="997116"/>
                <a:gridCol w="803084"/>
                <a:gridCol w="1475656"/>
              </a:tblGrid>
              <a:tr h="5838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uk-UA" sz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з/п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Організатори та співорганізатори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Формат проведення, назва заходу 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проведення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Місце проведення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(заклад освіти, </a:t>
                      </a: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адреса)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(офлайн, онлайн)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Контактна </a:t>
                      </a: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особа,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номер телефону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</a:tr>
              <a:tr h="9018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Управління освіти виконавчого комітету Славутської</a:t>
                      </a:r>
                      <a:r>
                        <a:rPr lang="uk-UA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міської ради</a:t>
                      </a:r>
                      <a:endParaRPr lang="uk-UA" sz="11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Консультування</a:t>
                      </a:r>
                      <a:r>
                        <a:rPr lang="uk-UA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з питань проведення ЗНО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понеділок -п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’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ятниця</a:t>
                      </a:r>
                      <a:endParaRPr lang="uk-UA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uk-UA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Управління освіти виконавчого комітету Славутської</a:t>
                      </a:r>
                      <a:r>
                        <a:rPr lang="uk-UA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міської ради, вул. Соборності, 32 «В»</a:t>
                      </a:r>
                      <a:endParaRPr lang="uk-UA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9.00-17.00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офлайн, онлайн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Шкляр</a:t>
                      </a:r>
                      <a:r>
                        <a:rPr lang="uk-UA" sz="10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Людмила Миколаївна,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0979732591</a:t>
                      </a:r>
                      <a:endParaRPr lang="uk-UA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198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ЗОШ І-ІІІ ступенів №1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Експрес - підготовка до НМТ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(математика,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українська мова,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історія)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Times New Roman"/>
                        </a:rPr>
                        <a:t>щопонеділка, 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Times New Roman"/>
                        </a:rPr>
                        <a:t>щосереди, щочетверга</a:t>
                      </a:r>
                      <a:endParaRPr lang="uk-U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ЗОШ І-ІІІ ступенів №1, вул. Кузовкова,12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 15.00 до 16.00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онлайн, за окремим посиланнями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Кривошия Тетяна Іванівна,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0975223446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uk-UA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Остапенко </a:t>
                      </a:r>
                      <a:r>
                        <a:rPr lang="uk-UA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Оксана Олексіївна,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0677903368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uk-UA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Краля </a:t>
                      </a:r>
                      <a:r>
                        <a:rPr lang="uk-UA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Олена Євгенівна,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0977559648</a:t>
                      </a:r>
                    </a:p>
                  </a:txBody>
                  <a:tcPr marL="68580" marR="68580" marT="0" marB="0"/>
                </a:tc>
              </a:tr>
              <a:tr h="2214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НВК</a:t>
                      </a:r>
                      <a:endParaRPr lang="uk-UA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Експрес-підготовка до НМТ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(українська мова, історія, математика)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щопонеділка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щовівторка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щосереди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Times New Roman"/>
                        </a:rPr>
                        <a:t>НВК,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Times New Roman"/>
                        </a:rPr>
                        <a:t>вул. Соборності, 9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українська мова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16.05-13.06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історія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17.05-07.06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математика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18.05-08.06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Times New Roman"/>
                        </a:rPr>
                        <a:t>офлайн</a:t>
                      </a:r>
                      <a:endParaRPr lang="uk-U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Цабека Жанна Андріївна,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0975149182;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Конончук Галина Ананіївна.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0974620558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Ковальчук Аліна Сергіївна,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0967109733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Нечипорук Галина Миколаївна,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0686393603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88143" y="-1"/>
            <a:ext cx="93245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rgbClr val="00642D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ОСВІТНІЙ ХАБ СЛАВУТИ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rgbClr val="00642D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НАПРЯМОК </a:t>
            </a:r>
            <a:r>
              <a:rPr lang="uk-UA" altLang="uk-UA" sz="16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«КОНСУЛЬТУВАННЯ  «НАЦІОНАЛЬНИЙ МУЛЬТИПРЕДМЕТНИЙ ТЕСТ-2022»</a:t>
            </a:r>
            <a:endParaRPr kumimoji="0" lang="uk-UA" altLang="uk-UA" sz="1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11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756377"/>
              </p:ext>
            </p:extLst>
          </p:nvPr>
        </p:nvGraphicFramePr>
        <p:xfrm>
          <a:off x="-6425" y="337220"/>
          <a:ext cx="9144001" cy="2734056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327377"/>
                <a:gridCol w="1311564"/>
                <a:gridCol w="1652898"/>
                <a:gridCol w="1024127"/>
                <a:gridCol w="1480170"/>
                <a:gridCol w="1152128"/>
                <a:gridCol w="805847"/>
                <a:gridCol w="1389890"/>
              </a:tblGrid>
              <a:tr h="600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uk-UA" sz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з/п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Організатори та </a:t>
                      </a: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співорганізатори</a:t>
                      </a: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Формат проведення, назва заходу 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проведення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Місце проведення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(заклад освіти, </a:t>
                      </a: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адреса)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(офлайн, онлайн)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Контактна </a:t>
                      </a: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особа,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номер телефону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</a:tr>
              <a:tr h="11170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НВК «СЗОШ, ліцей «Успіх»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Консультування до НМТ (математика,</a:t>
                      </a:r>
                      <a:r>
                        <a:rPr lang="uk-UA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</a:rPr>
                        <a:t>українська мова, історія)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uk-UA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mtClean="0">
                          <a:effectLst/>
                          <a:latin typeface="Times New Roman"/>
                          <a:ea typeface="Calibri"/>
                        </a:rPr>
                        <a:t>щосереди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mtClean="0">
                          <a:effectLst/>
                          <a:latin typeface="Times New Roman"/>
                          <a:ea typeface="Calibri"/>
                        </a:rPr>
                        <a:t>щовівторка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mtClean="0">
                          <a:effectLst/>
                          <a:latin typeface="Times New Roman"/>
                          <a:ea typeface="Calibri"/>
                        </a:rPr>
                        <a:t>щопонеділка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</a:rPr>
                        <a:t>НВК «СЗОШ, ліцей «Успіх»</a:t>
                      </a:r>
                      <a:endParaRPr lang="uk-UA" sz="140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</a:rPr>
                        <a:t>м. Славута, вул. Ярослава Мудрого, 59</a:t>
                      </a:r>
                      <a:endParaRPr lang="uk-UA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</a:rPr>
                        <a:t>математика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</a:rPr>
                        <a:t>з15.00 </a:t>
                      </a: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до 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</a:rPr>
                        <a:t>17.00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</a:rPr>
                        <a:t>українська мова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</a:rPr>
                        <a:t>з 15.00 до 17.00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</a:rPr>
                        <a:t>історія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</a:rPr>
                        <a:t>з 15.00 до 17.00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6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</a:rPr>
                        <a:t>офлайн</a:t>
                      </a:r>
                      <a:endParaRPr lang="uk-UA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Романюк Ірина Анатоліївна, 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</a:rPr>
                        <a:t>0971383179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</a:rPr>
                        <a:t>Середюк Валентина Миколаївна, 0972719128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</a:rPr>
                        <a:t>Труфанова Ольга Іванівна, 0966790358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961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овітряний потік">
  <a:themeElements>
    <a:clrScheme name="Вишукана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Повітряний поті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овітряний поті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284</TotalTime>
  <Words>280</Words>
  <Application>Microsoft Office PowerPoint</Application>
  <PresentationFormat>Екран (16:10)</PresentationFormat>
  <Paragraphs>101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3" baseType="lpstr">
      <vt:lpstr>Повітряний потік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ІМЦ2</dc:creator>
  <cp:lastModifiedBy>ІМЦ3</cp:lastModifiedBy>
  <cp:revision>32</cp:revision>
  <dcterms:created xsi:type="dcterms:W3CDTF">2022-06-01T06:25:41Z</dcterms:created>
  <dcterms:modified xsi:type="dcterms:W3CDTF">2022-06-03T06:16:35Z</dcterms:modified>
</cp:coreProperties>
</file>