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84673"/>
              </p:ext>
            </p:extLst>
          </p:nvPr>
        </p:nvGraphicFramePr>
        <p:xfrm>
          <a:off x="1" y="573883"/>
          <a:ext cx="9143999" cy="521132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19"/>
                <a:gridCol w="1368152"/>
                <a:gridCol w="1440160"/>
                <a:gridCol w="1080120"/>
                <a:gridCol w="1728192"/>
                <a:gridCol w="997116"/>
                <a:gridCol w="803084"/>
                <a:gridCol w="1475656"/>
              </a:tblGrid>
              <a:tr h="583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901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Управління освіти виконавчого комітету Славутської</a:t>
                      </a:r>
                      <a:r>
                        <a:rPr lang="uk-UA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міської ради</a:t>
                      </a:r>
                      <a:endParaRPr lang="uk-UA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Консультування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 питань проведення ЗНО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 -п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ятниця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Управління освіти виконавчого комітету Славутської</a:t>
                      </a:r>
                      <a:r>
                        <a:rPr lang="uk-UA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міської ради, вул. Соборності, 32 «В»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9.00-17.00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офлайн, онлайн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Шкляр</a:t>
                      </a:r>
                      <a:r>
                        <a:rPr lang="uk-UA" sz="1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Людмила Миколаївна,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0979732591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Експрес - підготовка до НМТ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(математика,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українська мова,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історія)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щопонеділка,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щосереди, щочетверга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№1, вул. Кузовкова,12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15.00 до 16.00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онлайн, за окремим посиланнями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Кривошия Тетяна Іванівна,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0975223446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Остапенко </a:t>
                      </a: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Оксана Олексіївна,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0677903368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Краля </a:t>
                      </a: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Олена Євгенівна,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0977559648</a:t>
                      </a:r>
                    </a:p>
                  </a:txBody>
                  <a:tcPr marL="68580" marR="68580" marT="0" marB="0"/>
                </a:tc>
              </a:tr>
              <a:tr h="2214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НВК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Експрес-підготовка до НМТ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(українська мова, історія, математика)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щопонеділка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щовівторка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щосереди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НВК,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вул. Соборності, 9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українська мова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16.05-13.06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історія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17.05-07.06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18.05-08.06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Цабека Жанна Андріївна,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0975149182;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Конончук Галина Ананіївна.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0974620558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Ковальчук Аліна Сергіївна,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0967109733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Нечипорук Галина Миколаївна,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0686393603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88143" y="-1"/>
            <a:ext cx="93245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НАПРЯМОК </a:t>
            </a:r>
            <a:r>
              <a:rPr lang="uk-UA" altLang="uk-UA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«КОНСУЛЬТУВАННЯ  «НАЦІОНАЛЬНИЙ МУЛЬТИПРЕДМЕТНИЙ ТЕСТ-2022»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56377"/>
              </p:ext>
            </p:extLst>
          </p:nvPr>
        </p:nvGraphicFramePr>
        <p:xfrm>
          <a:off x="-6425" y="337220"/>
          <a:ext cx="9144001" cy="273405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27377"/>
                <a:gridCol w="1311564"/>
                <a:gridCol w="1652898"/>
                <a:gridCol w="1024127"/>
                <a:gridCol w="1480170"/>
                <a:gridCol w="1152128"/>
                <a:gridCol w="805847"/>
                <a:gridCol w="1389890"/>
              </a:tblGrid>
              <a:tr h="60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співорганізатори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1117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НВК «СЗОШ, ліцей «Успіх»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Консультування до НМТ (математика,</a:t>
                      </a:r>
                      <a:r>
                        <a:rPr lang="uk-U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українська мова, історія)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</a:rPr>
                        <a:t>щосереди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</a:rPr>
                        <a:t>щовівторка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</a:rPr>
                        <a:t>щопонеділка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</a:rPr>
                        <a:t>м. Славута, вул. Ярослава Мудрого, 59</a:t>
                      </a:r>
                      <a:endParaRPr lang="uk-UA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з15.00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до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17.00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українська мова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з 15.00 до 17.00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історія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з 15.00 до 17.00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  <a:endParaRPr lang="uk-UA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Романюк Ірина Анатоліївна,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0971383179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Середюк Валентина Миколаївна, 0972719128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Труфанова Ольга Іванівна, 0966790358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284</TotalTime>
  <Words>280</Words>
  <Application>Microsoft Office PowerPoint</Application>
  <PresentationFormat>Екран (16:10)</PresentationFormat>
  <Paragraphs>101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Повітряний потік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ІМЦ3</cp:lastModifiedBy>
  <cp:revision>32</cp:revision>
  <dcterms:created xsi:type="dcterms:W3CDTF">2022-06-01T06:25:41Z</dcterms:created>
  <dcterms:modified xsi:type="dcterms:W3CDTF">2022-06-03T06:16:35Z</dcterms:modified>
</cp:coreProperties>
</file>