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5715000" type="screen16x1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ітлий стиль 3 –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ітлий стиль 3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954" y="-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210455"/>
            <a:ext cx="5637010" cy="73509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610242"/>
            <a:ext cx="7175351" cy="1494306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599"/>
            <a:ext cx="6400800" cy="2895600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13764"/>
            <a:ext cx="2057400" cy="4365283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609600"/>
            <a:ext cx="4829287" cy="4078941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609600"/>
            <a:ext cx="6400800" cy="28956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810540"/>
            <a:ext cx="5966666" cy="2019455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839592"/>
            <a:ext cx="5970494" cy="69621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609599"/>
            <a:ext cx="3346704" cy="28956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609600"/>
            <a:ext cx="3346704" cy="28956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09600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166939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609600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65860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841501"/>
            <a:ext cx="3636085" cy="1048744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609600"/>
            <a:ext cx="4017085" cy="4078942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914835"/>
            <a:ext cx="3388660" cy="17829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952500"/>
            <a:ext cx="4114800" cy="260650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842072"/>
            <a:ext cx="3694114" cy="180251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720351"/>
            <a:ext cx="6383538" cy="9525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54500"/>
            <a:ext cx="9144000" cy="14605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425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140253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643473"/>
            <a:ext cx="6512511" cy="9525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10217"/>
            <a:ext cx="6400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5143500"/>
            <a:ext cx="2514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143500"/>
            <a:ext cx="335280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5143500"/>
            <a:ext cx="1828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246234"/>
              </p:ext>
            </p:extLst>
          </p:nvPr>
        </p:nvGraphicFramePr>
        <p:xfrm>
          <a:off x="1" y="529853"/>
          <a:ext cx="9143999" cy="4991001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515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99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93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05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4280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33164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18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uk-UA" sz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з/п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Організатори та співорганізатори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 проведення, назва заходу 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проведення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 проведення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(заклад освіти, </a:t>
                      </a: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адреса)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(офлайн, онлайн)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Контактна </a:t>
                      </a: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номер телефону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0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uk-UA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 «ІРЦ» Славутської міської ради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Консультування для батьків з питання підтримки дітей з ООП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понеділок,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четвер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 «ІРЦ» Славутської міської ради,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вул. Князів Сангушків, 1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09.00 - 11.00</a:t>
                      </a:r>
                      <a:endParaRPr lang="uk-UA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10.00-12.00</a:t>
                      </a:r>
                      <a:endParaRPr lang="uk-UA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офлайн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Мартинюк</a:t>
                      </a:r>
                      <a:r>
                        <a:rPr lang="uk-UA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Валентина Анатоліївна,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0962361294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61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uk-UA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 «ІРЦ» Славутської міської ради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Проведення комплексної психолого – педагогічного розвитку дитини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понеділок –п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’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ятниця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 «ІРЦ» Славутської міської ради,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вул. Князів Сангушків, 1</a:t>
                      </a:r>
                      <a:endParaRPr lang="uk-UA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09.00 – 16.00</a:t>
                      </a:r>
                      <a:endParaRPr lang="uk-UA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офлайн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Мартинюк</a:t>
                      </a:r>
                      <a:r>
                        <a:rPr lang="uk-UA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Валентина Анатоліївна,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0962361294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52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uk-UA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 «ІРЦ» Славутської міської ради</a:t>
                      </a:r>
                    </a:p>
                    <a:p>
                      <a:pPr algn="l"/>
                      <a:endParaRPr lang="uk-UA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Надання психолого – педагогічних, корекційно – розвиткових послуг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понеділок –п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’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ятниця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 «ІРЦ» Славутської міської ради,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вул. Князів Сангушків, 1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09.00 – 16.00</a:t>
                      </a:r>
                      <a:endParaRPr lang="uk-UA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</a:rPr>
                        <a:t>офлайн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Мартинюк</a:t>
                      </a:r>
                      <a:r>
                        <a:rPr lang="uk-UA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Валентина Анатоліївна,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0962361294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uk-UA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 «ІРЦ» Славутської міської ради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Засідання студії спілкування  для батьків «Крок за кроком»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щочетверга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 «ІРЦ» Славутської міської ради,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вул. Князів Сангушків, 1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13.00-14.00</a:t>
                      </a:r>
                      <a:endParaRPr lang="uk-UA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</a:rPr>
                        <a:t>офлайн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Мартинюк</a:t>
                      </a:r>
                      <a:r>
                        <a:rPr lang="uk-UA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Валентина Анатоліївна,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0962361294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6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uk-UA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 «ІРЦ» Славутської міської ради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Щоденна рефлексія з психологом  «Мої відчуття сьогодні»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онеділок –п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’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ятниця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 «ІРЦ» Славутської міської ради,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вул. Князів Сангушків, 1</a:t>
                      </a:r>
                      <a:endParaRPr lang="uk-UA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13.00-15.00</a:t>
                      </a:r>
                      <a:endParaRPr lang="uk-UA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</a:rPr>
                        <a:t>офлайн</a:t>
                      </a: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Мартинюк</a:t>
                      </a:r>
                      <a:r>
                        <a:rPr lang="uk-UA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Валентина Анатоліївна,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0962361294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-238844"/>
            <a:ext cx="889248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200" b="1" i="0" u="none" strike="noStrike" cap="none" normalizeH="0" baseline="0" dirty="0" smtClean="0">
              <a:ln>
                <a:noFill/>
              </a:ln>
              <a:solidFill>
                <a:srgbClr val="00642D"/>
              </a:solidFill>
              <a:effectLst/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00642D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ОСВІТНІЙ ХАБ СЛАВУТИ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00642D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НАПРЯМОК </a:t>
            </a: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«</a:t>
            </a:r>
            <a:r>
              <a:rPr lang="ru-RU" altLang="uk-UA" sz="1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ПІДТРИМКА ДІТЕЙ З ОСОБЛИВИМИ ОСВІТНІМИ ПОТРЕБАМИ</a:t>
            </a: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»</a:t>
            </a:r>
            <a:endParaRPr kumimoji="0" lang="uk-UA" altLang="uk-UA" sz="1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11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177317"/>
              </p:ext>
            </p:extLst>
          </p:nvPr>
        </p:nvGraphicFramePr>
        <p:xfrm>
          <a:off x="0" y="337220"/>
          <a:ext cx="9144001" cy="2243328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273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15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28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41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02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5963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00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uk-UA" sz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з/п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Організатори та </a:t>
                      </a: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співорганізатори</a:t>
                      </a: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 проведення, назва заходу 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проведення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 проведення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(заклад освіти, </a:t>
                      </a: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адреса)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(офлайн, онлайн)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Контактна </a:t>
                      </a: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номер телефону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68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 «ІРЦ» Славутської міської ради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Подорож до терапевтичної казки «Підтримка поруч»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щосереди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КУ «ІРЦ» Славутської міської ради,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вул. Князів Сангушків, 1</a:t>
                      </a:r>
                      <a:endParaRPr lang="uk-UA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13.00-15.00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офлайн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</a:rPr>
                        <a:t>Григорук - Ознамець Зоя Михалівна,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</a:rPr>
                        <a:t>0969091673</a:t>
                      </a:r>
                      <a:endParaRPr lang="uk-UA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09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 «ІРЦ» Славутської міської ради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Онлайн – зустрічі з психологічної підтримки дорослих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щопонеділка</a:t>
                      </a:r>
                      <a:endParaRPr lang="uk-UA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uk-UA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 «ІРЦ» Славутської міської ради,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вул. Князів Сангушків, 1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14.00-16.00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Онлайн за окремим посиланням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</a:rPr>
                        <a:t>Григорук - Ознамець Зоя Михалівна,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</a:rPr>
                        <a:t>0969091673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61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вітряний потік">
  <a:themeElements>
    <a:clrScheme name="Вишукана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вітряний поті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овітряний поті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264</TotalTime>
  <Words>378</Words>
  <Application>Microsoft Office PowerPoint</Application>
  <PresentationFormat>Екран (16:10)</PresentationFormat>
  <Paragraphs>103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3" baseType="lpstr">
      <vt:lpstr>Повітряний потік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ІМЦ2</dc:creator>
  <cp:lastModifiedBy>ІМЦ3</cp:lastModifiedBy>
  <cp:revision>30</cp:revision>
  <dcterms:created xsi:type="dcterms:W3CDTF">2022-06-01T06:25:41Z</dcterms:created>
  <dcterms:modified xsi:type="dcterms:W3CDTF">2022-06-03T05:50:49Z</dcterms:modified>
</cp:coreProperties>
</file>