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5715000" type="screen16x10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4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ітлий стиль 3 –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ітлий стиль 3 –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954" y="-8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4210455"/>
            <a:ext cx="5637010" cy="73509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2" y="2610242"/>
            <a:ext cx="7175351" cy="1494306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609599"/>
            <a:ext cx="6400800" cy="2895600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13764"/>
            <a:ext cx="2057400" cy="4365283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4" y="609600"/>
            <a:ext cx="4829287" cy="4078941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609600"/>
            <a:ext cx="6400800" cy="28956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1810540"/>
            <a:ext cx="5966666" cy="2019455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3839592"/>
            <a:ext cx="5970494" cy="696217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609599"/>
            <a:ext cx="3346704" cy="28956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609600"/>
            <a:ext cx="3346704" cy="2895600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09600"/>
            <a:ext cx="3346704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166939"/>
            <a:ext cx="3346704" cy="2286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609600"/>
            <a:ext cx="3346704" cy="533135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uk-UA" smtClean="0"/>
              <a:t>Зразок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165860"/>
            <a:ext cx="3346704" cy="22860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6" y="1841501"/>
            <a:ext cx="3636085" cy="1048744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6" y="609600"/>
            <a:ext cx="4017085" cy="4078942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2914835"/>
            <a:ext cx="3388660" cy="17829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222433"/>
            <a:ext cx="9144000" cy="2492567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222433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210259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952500"/>
            <a:ext cx="4114800" cy="2606505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842072"/>
            <a:ext cx="3694114" cy="1802517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3720351"/>
            <a:ext cx="6383538" cy="9525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254500"/>
            <a:ext cx="9144000" cy="14605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42545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140253"/>
            <a:ext cx="9144000" cy="1905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333500"/>
            <a:ext cx="9144000" cy="42545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90" y="3643473"/>
            <a:ext cx="6512511" cy="9525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610217"/>
            <a:ext cx="6400800" cy="2895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5143500"/>
            <a:ext cx="2514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143500"/>
            <a:ext cx="3352801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5143500"/>
            <a:ext cx="18288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246234"/>
              </p:ext>
            </p:extLst>
          </p:nvPr>
        </p:nvGraphicFramePr>
        <p:xfrm>
          <a:off x="1" y="529853"/>
          <a:ext cx="9143999" cy="4991001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251519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2992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9939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05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4280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33164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618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uk-UA" sz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з/п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Організатори та співорганізатори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Формат проведення, назва заходу 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проведення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Місце проведення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(заклад освіти, </a:t>
                      </a:r>
                      <a:r>
                        <a:rPr lang="uk-UA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адреса)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(офлайн, онлайн)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Контактна </a:t>
                      </a: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особа,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номер телефону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501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uk-UA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 «ІРЦ» Славутської міської ради</a:t>
                      </a:r>
                      <a:endParaRPr lang="uk-UA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Консультування для батьків з питання підтримки дітей з ООП</a:t>
                      </a:r>
                      <a:endParaRPr lang="uk-UA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понеділок,</a:t>
                      </a:r>
                      <a:endParaRPr lang="uk-U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четвер</a:t>
                      </a:r>
                      <a:endParaRPr lang="uk-U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 «ІРЦ» Славутської міської ради,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вул. Князів Сангушків, 1</a:t>
                      </a:r>
                      <a:endParaRPr lang="uk-U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09.00 - 11.00</a:t>
                      </a:r>
                      <a:endParaRPr lang="uk-UA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10.00-12.00</a:t>
                      </a:r>
                      <a:endParaRPr lang="uk-UA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офлайн</a:t>
                      </a:r>
                      <a:endParaRPr lang="uk-UA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Мартинюк</a:t>
                      </a:r>
                      <a:r>
                        <a:rPr lang="uk-UA" sz="12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Валентина Анатоліївна,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0962361294</a:t>
                      </a:r>
                      <a:endParaRPr lang="uk-UA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611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endParaRPr lang="uk-UA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 «ІРЦ» Славутської міської ради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Проведення комплексної психолого – педагогічного розвитку дитини</a:t>
                      </a:r>
                      <a:endParaRPr lang="uk-U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понеділок –п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’</a:t>
                      </a: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ятниця</a:t>
                      </a:r>
                      <a:endParaRPr lang="uk-U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 «ІРЦ» Славутської міської ради,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вул. Князів Сангушків, 1</a:t>
                      </a:r>
                      <a:endParaRPr lang="uk-UA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09.00 – 16.00</a:t>
                      </a:r>
                      <a:endParaRPr lang="uk-UA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офлайн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Мартинюк</a:t>
                      </a:r>
                      <a:r>
                        <a:rPr lang="uk-UA" sz="12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Валентина Анатоліївна,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0962361294</a:t>
                      </a:r>
                      <a:endParaRPr lang="uk-U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85231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uk-UA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 «ІРЦ» Славутської міської ради</a:t>
                      </a:r>
                    </a:p>
                    <a:p>
                      <a:pPr algn="l"/>
                      <a:endParaRPr lang="uk-UA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Надання психолого – педагогічних, корекційно – розвиткових послуг</a:t>
                      </a:r>
                      <a:endParaRPr lang="uk-U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понеділок –п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’</a:t>
                      </a: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ятниця</a:t>
                      </a:r>
                      <a:endParaRPr lang="uk-U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 «ІРЦ» Славутської міської ради,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вул. Князів Сангушків, 1</a:t>
                      </a:r>
                      <a:endParaRPr lang="uk-U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09.00 – 16.00</a:t>
                      </a:r>
                      <a:endParaRPr lang="uk-UA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Times New Roman"/>
                        </a:rPr>
                        <a:t>офлайн</a:t>
                      </a:r>
                      <a:endParaRPr lang="uk-U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Мартинюк</a:t>
                      </a:r>
                      <a:r>
                        <a:rPr lang="uk-UA" sz="12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Валентина Анатоліївна,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0962361294</a:t>
                      </a:r>
                      <a:endParaRPr lang="uk-UA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</a:t>
                      </a:r>
                      <a:endParaRPr lang="uk-UA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 «ІРЦ» Славутської міської ради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Засідання студії спілкування  для батьків «Крок за кроком»</a:t>
                      </a:r>
                      <a:endParaRPr lang="uk-U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щочетверга</a:t>
                      </a:r>
                      <a:endParaRPr lang="uk-U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 «ІРЦ» Славутської міської ради,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вул. Князів Сангушків, 1</a:t>
                      </a:r>
                      <a:endParaRPr lang="uk-U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13.00-14.00</a:t>
                      </a:r>
                      <a:endParaRPr lang="uk-UA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Times New Roman"/>
                        </a:rPr>
                        <a:t>офлайн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Мартинюк</a:t>
                      </a:r>
                      <a:r>
                        <a:rPr lang="uk-UA" sz="12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Валентина Анатоліївна,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0962361294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060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</a:t>
                      </a:r>
                      <a:endParaRPr lang="uk-UA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 «ІРЦ» Славутської міської ради</a:t>
                      </a:r>
                      <a:endParaRPr lang="uk-UA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Щоденна рефлексія з психологом  «Мої відчуття сьогодні»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</a:t>
                      </a: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онеділок –п</a:t>
                      </a:r>
                      <a:r>
                        <a:rPr lang="en-US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’</a:t>
                      </a: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ятниця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 «ІРЦ» Славутської міської ради,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вул. Князів Сангушків, 1</a:t>
                      </a:r>
                      <a:endParaRPr lang="uk-UA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13.00-15.00</a:t>
                      </a:r>
                      <a:endParaRPr lang="uk-UA" sz="11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Times New Roman"/>
                        </a:rPr>
                        <a:t>офлайн</a:t>
                      </a: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Мартинюк</a:t>
                      </a:r>
                      <a:r>
                        <a:rPr lang="uk-UA" sz="12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Валентина Анатоліївна,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baseline="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0962361294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51520" y="-238844"/>
            <a:ext cx="8892480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200" b="1" i="0" u="none" strike="noStrike" cap="none" normalizeH="0" baseline="0" dirty="0" smtClean="0">
              <a:ln>
                <a:noFill/>
              </a:ln>
              <a:solidFill>
                <a:srgbClr val="00642D"/>
              </a:solidFill>
              <a:effectLst/>
              <a:latin typeface="Times New Roman" panose="02020603050405020304" pitchFamily="18" charset="0"/>
              <a:ea typeface="Calibri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altLang="uk-UA" sz="1600" b="1" i="0" u="none" strike="noStrike" cap="none" normalizeH="0" baseline="0" dirty="0" smtClean="0">
                <a:ln>
                  <a:noFill/>
                </a:ln>
                <a:solidFill>
                  <a:srgbClr val="00642D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ОСВІТНІЙ ХАБ СЛАВУТИ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0" lang="uk-UA" altLang="uk-UA" sz="1600" b="1" i="0" u="none" strike="noStrike" cap="none" normalizeH="0" baseline="0" dirty="0" smtClean="0">
                <a:ln>
                  <a:noFill/>
                </a:ln>
                <a:solidFill>
                  <a:srgbClr val="00642D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 </a:t>
            </a:r>
            <a:r>
              <a:rPr kumimoji="0" lang="uk-UA" altLang="uk-UA" sz="1600" b="1" i="0" u="none" strike="noStrike" cap="none" normalizeH="0" baseline="0" dirty="0" smtClean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НАПРЯМОК </a:t>
            </a:r>
            <a:r>
              <a:rPr kumimoji="0" lang="uk-UA" altLang="uk-UA" sz="1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«</a:t>
            </a:r>
            <a:r>
              <a:rPr lang="ru-RU" altLang="uk-UA" sz="1600" b="1" dirty="0" smtClean="0">
                <a:solidFill>
                  <a:srgbClr val="7030A0"/>
                </a:solidFill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ПІДТРИМКА ДІТЕЙ З ОСОБЛИВИМИ ОСВІТНІМИ ПОТРЕБАМИ</a:t>
            </a:r>
            <a:r>
              <a:rPr kumimoji="0" lang="uk-UA" altLang="uk-UA" sz="16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itchFamily="34" charset="0"/>
                <a:cs typeface="Times New Roman" panose="02020603050405020304" pitchFamily="18" charset="0"/>
              </a:rPr>
              <a:t>»</a:t>
            </a:r>
            <a:endParaRPr kumimoji="0" lang="uk-UA" altLang="uk-UA" sz="16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112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я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9177317"/>
              </p:ext>
            </p:extLst>
          </p:nvPr>
        </p:nvGraphicFramePr>
        <p:xfrm>
          <a:off x="0" y="337220"/>
          <a:ext cx="9144001" cy="2243328"/>
        </p:xfrm>
        <a:graphic>
          <a:graphicData uri="http://schemas.openxmlformats.org/drawingml/2006/table">
            <a:tbl>
              <a:tblPr firstRow="1" firstCol="1" bandRow="1">
                <a:tableStyleId>{BDBED569-4797-4DF1-A0F4-6AAB3CD982D8}</a:tableStyleId>
              </a:tblPr>
              <a:tblGrid>
                <a:gridCol w="32737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115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5289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2412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4021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259633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6009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uk-UA" sz="1200" dirty="0" smtClean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з/п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Організатори та </a:t>
                      </a:r>
                      <a:r>
                        <a:rPr lang="uk-UA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співорганізатори</a:t>
                      </a: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Формат проведення, назва заходу 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День проведення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Місце проведення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(заклад освіти, </a:t>
                      </a:r>
                      <a:r>
                        <a:rPr lang="uk-UA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адреса)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Формат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(офлайн, онлайн)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Контактна </a:t>
                      </a: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особа,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номер телефону</a:t>
                      </a:r>
                      <a:endParaRPr lang="uk-UA" sz="1200" dirty="0">
                        <a:solidFill>
                          <a:schemeClr val="accent2">
                            <a:lumMod val="50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068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6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 «ІРЦ» Славутської міської ради</a:t>
                      </a:r>
                      <a:endParaRPr lang="uk-UA" sz="12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Подорож до терапевтичної казки «Підтримка поруч»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щосереди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КУ «ІРЦ» Славутської міської ради,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uk-UA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/>
                          <a:ea typeface="Calibri"/>
                          <a:cs typeface="Times New Roman"/>
                        </a:rPr>
                        <a:t>вул. Князів Сангушків, 1</a:t>
                      </a:r>
                      <a:endParaRPr lang="uk-UA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13.00-15.00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офлайн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effectLst/>
                          <a:latin typeface="Times New Roman"/>
                          <a:ea typeface="Calibri"/>
                        </a:rPr>
                        <a:t>Григорук - Ознамець Зоя Михалівна,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effectLst/>
                          <a:latin typeface="Times New Roman"/>
                          <a:ea typeface="Calibri"/>
                        </a:rPr>
                        <a:t>0969091673</a:t>
                      </a:r>
                      <a:endParaRPr lang="uk-UA" sz="11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009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uk-UA" sz="12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3933" marR="43933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 «ІРЦ» Славутської міської ради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Онлайн – зустрічі з психологічної підтримки дорослих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щопонеділка</a:t>
                      </a:r>
                      <a:endParaRPr lang="uk-UA" sz="1200" dirty="0" smtClean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endParaRPr lang="uk-UA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КУ «ІРЦ» Славутської міської ради,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вул. Князів Сангушків, 1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14.00-16.00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2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Онлайн за окремим посиланням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effectLst/>
                          <a:latin typeface="Times New Roman"/>
                          <a:ea typeface="Calibri"/>
                        </a:rPr>
                        <a:t>Григорук - Ознамець Зоя Михалівна,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uk-UA" sz="1100" dirty="0" smtClean="0">
                          <a:effectLst/>
                          <a:latin typeface="Times New Roman"/>
                          <a:ea typeface="Calibri"/>
                        </a:rPr>
                        <a:t>0969091673</a:t>
                      </a:r>
                      <a:endParaRPr lang="uk-UA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961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овітряний потік">
  <a:themeElements>
    <a:clrScheme name="Вишукана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Повітряний поті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овітряний поті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264</TotalTime>
  <Words>378</Words>
  <Application>Microsoft Office PowerPoint</Application>
  <PresentationFormat>Екран (16:10)</PresentationFormat>
  <Paragraphs>103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</vt:i4>
      </vt:variant>
    </vt:vector>
  </HeadingPairs>
  <TitlesOfParts>
    <vt:vector size="3" baseType="lpstr">
      <vt:lpstr>Повітряний потік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ІМЦ2</dc:creator>
  <cp:lastModifiedBy>ІМЦ3</cp:lastModifiedBy>
  <cp:revision>30</cp:revision>
  <dcterms:created xsi:type="dcterms:W3CDTF">2022-06-01T06:25:41Z</dcterms:created>
  <dcterms:modified xsi:type="dcterms:W3CDTF">2022-06-03T05:50:49Z</dcterms:modified>
</cp:coreProperties>
</file>