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5715000" type="screen16x10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ітлий стиль 3 –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ітлий стиль 3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954" y="-8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210455"/>
            <a:ext cx="5637010" cy="73509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610242"/>
            <a:ext cx="7175351" cy="1494306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599"/>
            <a:ext cx="6400800" cy="2895600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13764"/>
            <a:ext cx="2057400" cy="436528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609600"/>
            <a:ext cx="4829287" cy="4078941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609600"/>
            <a:ext cx="6400800" cy="2895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810540"/>
            <a:ext cx="5966666" cy="2019455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839592"/>
            <a:ext cx="5970494" cy="69621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609599"/>
            <a:ext cx="3346704" cy="2895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09600"/>
            <a:ext cx="3346704" cy="2895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09600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166939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609600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65860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841501"/>
            <a:ext cx="3636085" cy="1048744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609600"/>
            <a:ext cx="4017085" cy="4078942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914835"/>
            <a:ext cx="3388660" cy="17829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952500"/>
            <a:ext cx="4114800" cy="260650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842072"/>
            <a:ext cx="3694114" cy="180251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720351"/>
            <a:ext cx="6383538" cy="9525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54500"/>
            <a:ext cx="9144000" cy="14605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25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140253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643473"/>
            <a:ext cx="6512511" cy="952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0217"/>
            <a:ext cx="6400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5143500"/>
            <a:ext cx="2514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143500"/>
            <a:ext cx="335280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5143500"/>
            <a:ext cx="1828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294393"/>
              </p:ext>
            </p:extLst>
          </p:nvPr>
        </p:nvGraphicFramePr>
        <p:xfrm>
          <a:off x="1" y="573883"/>
          <a:ext cx="9143999" cy="3983678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2515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99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993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471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866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6160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3664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3311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618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uk-UA" sz="11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з/п</a:t>
                      </a:r>
                      <a:endParaRPr lang="uk-UA" sz="1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Організатори та співорганізатори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 проведення, назва заходу </a:t>
                      </a:r>
                      <a:endParaRPr lang="uk-UA" sz="1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проведення</a:t>
                      </a:r>
                      <a:endParaRPr lang="uk-UA" sz="1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Місце проведення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(заклад освіти, </a:t>
                      </a:r>
                      <a:r>
                        <a:rPr lang="uk-UA" sz="1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адреса)</a:t>
                      </a:r>
                      <a:endParaRPr lang="uk-UA" sz="1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(офлайн, онлайн)</a:t>
                      </a:r>
                      <a:endParaRPr lang="uk-UA" sz="1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Контактна </a:t>
                      </a: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номер телефону</a:t>
                      </a:r>
                      <a:endParaRPr lang="uk-UA" sz="11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4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Управління освіти виконавчого</a:t>
                      </a: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комітету Славутської міської ради, КУ «ЦПРПП» Славутської міської ради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Експрес-курс «Смакуй українською та релаксуй»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02.05.2022 по 06.05.2022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Славутська </a:t>
                      </a:r>
                      <a:r>
                        <a:rPr lang="uk-UA" sz="120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гімназія</a:t>
                      </a:r>
                      <a:r>
                        <a:rPr lang="uk-UA" sz="1200" baseline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uk-UA" sz="1200" baseline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aseline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5, вул. Ярослава Мудрого, 60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14.00 до17.00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офлайн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Поліщук Алла Степанівна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0967502673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8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Управління освіти виконавчого</a:t>
                      </a: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комітету Славутської міської ради, КУ «ЦПРПП» Славутської міської ради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Експрес-курс «Смакуй українською та релаксуй»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13.06.2022 по 17.06.2022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ДПТНЗ «Славутський професійний ліцей», вул. Ярослава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Мудрого,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75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baseline="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</a:t>
                      </a: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14.00 до17.00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офлайн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Поліщук Алла Степанівна, 0967502673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-238844"/>
            <a:ext cx="889248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200" b="1" i="0" u="none" strike="noStrike" cap="none" normalizeH="0" baseline="0" dirty="0" smtClean="0">
              <a:ln>
                <a:noFill/>
              </a:ln>
              <a:solidFill>
                <a:srgbClr val="00642D"/>
              </a:solidFill>
              <a:effectLst/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rgbClr val="00642D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ОСВІТНІЙ ХАБ СЛАВУТИ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rgbClr val="00642D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НАПРЯМОК </a:t>
            </a:r>
            <a:r>
              <a:rPr lang="uk-UA" altLang="uk-UA" sz="1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«НАВЧАННЯ УКРАЇНСЬКОЇ МОВИ»</a:t>
            </a:r>
            <a:endParaRPr kumimoji="0" lang="uk-UA" altLang="uk-UA" sz="1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11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овітряний потік">
  <a:themeElements>
    <a:clrScheme name="Вишукана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Повітряний поті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овітряний поті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332</TotalTime>
  <Words>138</Words>
  <Application>Microsoft Office PowerPoint</Application>
  <PresentationFormat>Екран (16:10)</PresentationFormat>
  <Paragraphs>35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2" baseType="lpstr">
      <vt:lpstr>Повітряний потік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ІМЦ2</dc:creator>
  <cp:lastModifiedBy>ІМЦ3</cp:lastModifiedBy>
  <cp:revision>42</cp:revision>
  <dcterms:created xsi:type="dcterms:W3CDTF">2022-06-01T06:25:41Z</dcterms:created>
  <dcterms:modified xsi:type="dcterms:W3CDTF">2022-06-03T05:48:41Z</dcterms:modified>
</cp:coreProperties>
</file>