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5715000" type="screen16x1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54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5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609600"/>
            <a:ext cx="4829287" cy="407894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0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0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2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0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0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94393"/>
              </p:ext>
            </p:extLst>
          </p:nvPr>
        </p:nvGraphicFramePr>
        <p:xfrm>
          <a:off x="1" y="573883"/>
          <a:ext cx="9143999" cy="398367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51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9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93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71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66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664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31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1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співорганізатори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Управління освіти виконавчого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комітету Славутської міської ради, КУ «ЦПРПП» Славутської міської ради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Експрес-курс «Смакуй українською та релаксуй»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02.05.2022 по 06.05.2022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</a:t>
                      </a:r>
                      <a:r>
                        <a:rPr lang="uk-UA" sz="12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гімназія</a:t>
                      </a:r>
                      <a:r>
                        <a:rPr lang="uk-UA" sz="1200" baseline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uk-UA" sz="1200" baseline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aseline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 вул. Ярослава Мудрого, 60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14.00 до17.00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Поліщук Алла Степанівна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0967502673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Управління освіти виконавчого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комітету Славутської міської ради, КУ «ЦПРПП» Славутської міської ради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Експрес-курс «Смакуй українською та релаксуй»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13.06.2022 по 17.06.2022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ДПТНЗ «Славутський професійний ліцей», вул. Ярослава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Мудрого,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baseline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14.00 до17.00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Поліщук Алла Степанівна, 0967502673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-238844"/>
            <a:ext cx="88924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200" b="1" i="0" u="none" strike="noStrike" cap="none" normalizeH="0" baseline="0" dirty="0" smtClean="0">
              <a:ln>
                <a:noFill/>
              </a:ln>
              <a:solidFill>
                <a:srgbClr val="00642D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ОСВІТНІЙ ХАБ СЛАВУТИ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НАПРЯМОК </a:t>
            </a:r>
            <a:r>
              <a:rPr lang="uk-UA" altLang="uk-UA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«НАВЧАННЯ УКРАЇНСЬКОЇ МОВИ»</a:t>
            </a:r>
            <a:endParaRPr kumimoji="0" lang="uk-UA" altLang="uk-UA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вітряний потік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вітряний поті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вітряний поті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332</TotalTime>
  <Words>138</Words>
  <Application>Microsoft Office PowerPoint</Application>
  <PresentationFormat>Екран (16:10)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Повітряний потік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ІМЦ2</dc:creator>
  <cp:lastModifiedBy>ІМЦ3</cp:lastModifiedBy>
  <cp:revision>42</cp:revision>
  <dcterms:created xsi:type="dcterms:W3CDTF">2022-06-01T06:25:41Z</dcterms:created>
  <dcterms:modified xsi:type="dcterms:W3CDTF">2022-06-03T05:48:41Z</dcterms:modified>
</cp:coreProperties>
</file>