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05995"/>
              </p:ext>
            </p:extLst>
          </p:nvPr>
        </p:nvGraphicFramePr>
        <p:xfrm>
          <a:off x="1" y="573883"/>
          <a:ext cx="9143999" cy="518547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9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05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732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506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476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0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«ЦПРПП» Славутська міська рада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понеділок-п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«ЦПРПП» Славутська міська рада, вул. Соборності, 32 «В» 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15.00 до 17.00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офлайн, онлайн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Нечипорук Тетяна Сергіївна, 0969502613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3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Будинок дитячої творчості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Емоційно -розвантажувальний захід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14.03.2022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На базі ДПТНЗ </a:t>
                      </a: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«Славутський професійний ліцей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», вул.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Ярослава Мудрого, 75</a:t>
                      </a:r>
                      <a:endParaRPr lang="uk-UA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14.00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Сайпель Майя Іванівна,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0672809644 Онопрійчук Олена Миколаївна,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0680232042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1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Будинок дитячої творчості</a:t>
                      </a:r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Емоційно -розвантажувальний захід</a:t>
                      </a:r>
                      <a:endParaRPr lang="uk-UA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18.04.2022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На базі ДПТНЗ «Славутський професійний ліцей», вул.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Ярослава Мудрого, 75</a:t>
                      </a:r>
                      <a:endParaRPr lang="uk-UA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14.00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 smtClean="0">
                          <a:effectLst/>
                          <a:latin typeface="Times New Roman"/>
                          <a:ea typeface="Times New Roman"/>
                        </a:rPr>
                        <a:t>Онопрійчук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Олена Миколаївна,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0680232042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1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ЗОШ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І-ІІІ ступенів №1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Психологічна допомога та емоційна підтримка «Емоційний SOS»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щодня,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07.06.2022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№1, вул. Кузовкова,12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11.00 до 14.00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окремим посиланням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Лишко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Ірина Миколаївна,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0961480563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60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НВК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Психологічна просвіта </a:t>
                      </a:r>
                      <a:r>
                        <a:rPr lang="uk-UA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«Година психолога»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щодня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НВК, вул. Соборності, 9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09.00 до 13.00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Лісова Олена Василівна, 0980397465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-238844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200" b="1" i="0" u="none" strike="noStrike" cap="none" normalizeH="0" baseline="0" dirty="0" smtClean="0">
              <a:ln>
                <a:noFill/>
              </a:ln>
              <a:solidFill>
                <a:srgbClr val="00642D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НАПРЯМОК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«ПСИХОЛОГІЧНА ДОПОМОГА</a:t>
            </a:r>
            <a:r>
              <a:rPr kumimoji="0" lang="uk-UA" altLang="uk-UA" sz="16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ТА ЕМОЦІЙНА ПІДТРИМКА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622360"/>
              </p:ext>
            </p:extLst>
          </p:nvPr>
        </p:nvGraphicFramePr>
        <p:xfrm>
          <a:off x="0" y="14859"/>
          <a:ext cx="9144001" cy="568066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273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1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2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41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93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09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78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8989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0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7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№6 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березень-червень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№6, вул. Острозька,15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офлайн/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 11.00 до 13.00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Прищепа Валентина Віталіївна,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0962296965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Прохорова Тетяна Юріївна,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0969905644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НВК «СЗОШ, ліцей «Успіх»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Консультування, діагностування, корекційні заняття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</a:rPr>
                        <a:t>онеділок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, середа, четвер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вул. Ярослава Мудрого, 59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з 13.30 до 14.30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</a:rPr>
                        <a:t>Костючик Марина Василівна, 0685873378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09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Психологічна допомога та емоційна підтримка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щосереди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Славутська </a:t>
                      </a:r>
                      <a:r>
                        <a:rPr lang="uk-UA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гімназія </a:t>
                      </a:r>
                      <a:endParaRPr lang="uk-UA" sz="11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uk-UA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вул. Марії Лисенко, 2А</a:t>
                      </a:r>
                      <a:endParaRPr lang="uk-UA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 8.00 до 17.00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Цехместрук 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Альона Василівна,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0680010387</a:t>
                      </a: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70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понеділок-п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№4, вул. Миру, 69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 до 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17.00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Фадєєва 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Юлія</a:t>
                      </a:r>
                      <a:r>
                        <a:rPr lang="uk-UA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Миколаївна,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0966425748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Сержанюк 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Людмила</a:t>
                      </a:r>
                      <a:r>
                        <a:rPr lang="uk-UA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Станіславівна,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0984191140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64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uk-UA" sz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ЗДО №9 «Теремок»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потребою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індивідуальною домовленістю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9.00 до 14.00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онлайн, за телефоном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Козік Мілана Олександрівна,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0976016510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246</TotalTime>
  <Words>408</Words>
  <Application>Microsoft Office PowerPoint</Application>
  <PresentationFormat>Екран (16:10)</PresentationFormat>
  <Paragraphs>131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Повітряний потік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ІМЦ3</cp:lastModifiedBy>
  <cp:revision>26</cp:revision>
  <dcterms:created xsi:type="dcterms:W3CDTF">2022-06-01T06:25:41Z</dcterms:created>
  <dcterms:modified xsi:type="dcterms:W3CDTF">2022-06-03T05:47:05Z</dcterms:modified>
</cp:coreProperties>
</file>