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EF8B-B4EC-4160-8022-CC486E59ADA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EA6-23A8-4160-9CDB-9648804119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37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EF8B-B4EC-4160-8022-CC486E59ADA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EA6-23A8-4160-9CDB-9648804119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612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EF8B-B4EC-4160-8022-CC486E59ADA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EA6-23A8-4160-9CDB-9648804119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628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EF8B-B4EC-4160-8022-CC486E59ADA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EA6-23A8-4160-9CDB-9648804119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43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EF8B-B4EC-4160-8022-CC486E59ADA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EA6-23A8-4160-9CDB-9648804119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545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EF8B-B4EC-4160-8022-CC486E59ADA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EA6-23A8-4160-9CDB-9648804119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7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EF8B-B4EC-4160-8022-CC486E59ADA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EA6-23A8-4160-9CDB-9648804119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7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EF8B-B4EC-4160-8022-CC486E59ADA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EA6-23A8-4160-9CDB-9648804119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51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EF8B-B4EC-4160-8022-CC486E59ADA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EA6-23A8-4160-9CDB-9648804119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070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EF8B-B4EC-4160-8022-CC486E59ADA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EA6-23A8-4160-9CDB-9648804119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32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EF8B-B4EC-4160-8022-CC486E59ADA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BEA6-23A8-4160-9CDB-9648804119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211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EF8B-B4EC-4160-8022-CC486E59ADA7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6BEA6-23A8-4160-9CDB-9648804119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382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lib.imzo.gov.ua/yelektronn-vers-pdruchnikv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mon.gov.ua/u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mon.gov.ua/ua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Зеленый фон с кругами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652"/>
            <a:ext cx="9382319" cy="69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6" t="12697" r="64210" b="72073"/>
          <a:stretch/>
        </p:blipFill>
        <p:spPr bwMode="auto">
          <a:xfrm>
            <a:off x="939550" y="1363399"/>
            <a:ext cx="2692547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113078" y="2167294"/>
            <a:ext cx="2589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https://mon.gov.ua/ua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t="29644" r="62474" b="24598"/>
          <a:stretch/>
        </p:blipFill>
        <p:spPr bwMode="auto">
          <a:xfrm>
            <a:off x="6156176" y="1363399"/>
            <a:ext cx="2820279" cy="339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15079" r="47597" b="25689"/>
          <a:stretch/>
        </p:blipFill>
        <p:spPr bwMode="auto">
          <a:xfrm>
            <a:off x="816698" y="3063225"/>
            <a:ext cx="4115342" cy="298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28272" y="6060311"/>
            <a:ext cx="4467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https://lib.imzo.gov.ua/yelektronn-vers-pdruchnikv/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39824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ДОСТУПУ ДО ЕЛЕКТРОННИХ ВЕРСІЙ  ПІДРУЧНИКІВ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дітей,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працюють за розкладом уроків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 середньої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Славутської  міської ТГ)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378057"/>
            <a:ext cx="392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1363399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841" y="4347553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Стрілка вправо 10"/>
          <p:cNvSpPr/>
          <p:nvPr/>
        </p:nvSpPr>
        <p:spPr>
          <a:xfrm>
            <a:off x="4067944" y="1793555"/>
            <a:ext cx="864096" cy="195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18" name="Стрілка вправо 17"/>
          <p:cNvSpPr/>
          <p:nvPr/>
        </p:nvSpPr>
        <p:spPr>
          <a:xfrm rot="10800000">
            <a:off x="5085184" y="3387540"/>
            <a:ext cx="864096" cy="195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cxnSp>
        <p:nvCxnSpPr>
          <p:cNvPr id="19" name="Пряма сполучна лінія 18"/>
          <p:cNvCxnSpPr/>
          <p:nvPr/>
        </p:nvCxnSpPr>
        <p:spPr>
          <a:xfrm>
            <a:off x="1061178" y="4555347"/>
            <a:ext cx="1522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/>
          <p:cNvCxnSpPr/>
          <p:nvPr/>
        </p:nvCxnSpPr>
        <p:spPr>
          <a:xfrm>
            <a:off x="6630211" y="3789040"/>
            <a:ext cx="18722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/>
          <p:cNvCxnSpPr/>
          <p:nvPr/>
        </p:nvCxnSpPr>
        <p:spPr>
          <a:xfrm flipV="1">
            <a:off x="939550" y="2813625"/>
            <a:ext cx="2692547" cy="11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7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Зеленый фон с кругами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" y="-19483"/>
            <a:ext cx="9366362" cy="6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825285" y="2882719"/>
            <a:ext cx="3189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https://mon.gov.ua/ua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4716016" y="5733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                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60648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ДОСТУПУ ДО ЕЛЕКТРОННИХ ВЕРСІЙ  ПІДРУЧНИКІВ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дітей,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працюють за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Всеукраїнським розкладом)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13623" r="64175" b="60775"/>
          <a:stretch/>
        </p:blipFill>
        <p:spPr bwMode="auto">
          <a:xfrm>
            <a:off x="827584" y="1238976"/>
            <a:ext cx="2558143" cy="164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2900" r="30991" b="6184"/>
          <a:stretch/>
        </p:blipFill>
        <p:spPr bwMode="auto">
          <a:xfrm>
            <a:off x="4734272" y="1238976"/>
            <a:ext cx="4502561" cy="31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9" t="19707" r="24911" b="6600"/>
          <a:stretch/>
        </p:blipFill>
        <p:spPr bwMode="auto">
          <a:xfrm>
            <a:off x="5472" y="3591176"/>
            <a:ext cx="4397335" cy="321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44983" y="4149080"/>
            <a:ext cx="4443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https://mon.gov.ua/ua/vseukrayinskij-rozklad/7-klas</a:t>
            </a:r>
            <a:endParaRPr lang="uk-UA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44983" y="1238976"/>
            <a:ext cx="392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13" y="1124744"/>
            <a:ext cx="11398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57" y="2282825"/>
            <a:ext cx="89693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80839" y="4758597"/>
            <a:ext cx="89693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08104" y="4440594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6830008" y="2798626"/>
            <a:ext cx="23139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4" y="3241846"/>
            <a:ext cx="2447362" cy="6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0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61</Words>
  <Application>Microsoft Office PowerPoint</Application>
  <PresentationFormat>Экран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ІМЦ3</dc:creator>
  <cp:lastModifiedBy>111</cp:lastModifiedBy>
  <cp:revision>12</cp:revision>
  <dcterms:created xsi:type="dcterms:W3CDTF">2022-03-14T14:35:04Z</dcterms:created>
  <dcterms:modified xsi:type="dcterms:W3CDTF">2022-03-15T12:03:16Z</dcterms:modified>
</cp:coreProperties>
</file>