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655300" cy="7562850"/>
  <p:notesSz cx="106553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49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0050" y="2344483"/>
            <a:ext cx="453390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00100" y="4235196"/>
            <a:ext cx="373380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2E434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34960" y="7327042"/>
            <a:ext cx="29959" cy="703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301190" y="7321359"/>
            <a:ext cx="102538" cy="1068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95705" y="6528333"/>
            <a:ext cx="33362" cy="366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20209" y="6539433"/>
            <a:ext cx="59438" cy="969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2E434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66700" y="1739455"/>
            <a:ext cx="232029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747010" y="1739455"/>
            <a:ext cx="232029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2E434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560354" y="7122109"/>
            <a:ext cx="85280" cy="123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492613" y="7244550"/>
            <a:ext cx="24599" cy="482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7100" y="1443850"/>
            <a:ext cx="2886710" cy="793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2E434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2851" y="2872678"/>
            <a:ext cx="4048297" cy="39535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13560" y="7033450"/>
            <a:ext cx="170688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66700" y="7033450"/>
            <a:ext cx="12268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40480" y="7033450"/>
            <a:ext cx="12268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94.png"/><Relationship Id="rId21" Type="http://schemas.openxmlformats.org/officeDocument/2006/relationships/image" Target="../media/image598.png"/><Relationship Id="rId42" Type="http://schemas.openxmlformats.org/officeDocument/2006/relationships/image" Target="../media/image619.png"/><Relationship Id="rId47" Type="http://schemas.openxmlformats.org/officeDocument/2006/relationships/image" Target="../media/image624.png"/><Relationship Id="rId63" Type="http://schemas.openxmlformats.org/officeDocument/2006/relationships/image" Target="../media/image640.png"/><Relationship Id="rId68" Type="http://schemas.openxmlformats.org/officeDocument/2006/relationships/image" Target="../media/image645.png"/><Relationship Id="rId84" Type="http://schemas.openxmlformats.org/officeDocument/2006/relationships/image" Target="../media/image661.png"/><Relationship Id="rId89" Type="http://schemas.openxmlformats.org/officeDocument/2006/relationships/image" Target="../media/image666.png"/><Relationship Id="rId112" Type="http://schemas.openxmlformats.org/officeDocument/2006/relationships/image" Target="../media/image689.png"/><Relationship Id="rId16" Type="http://schemas.openxmlformats.org/officeDocument/2006/relationships/image" Target="../media/image593.png"/><Relationship Id="rId107" Type="http://schemas.openxmlformats.org/officeDocument/2006/relationships/image" Target="../media/image684.png"/><Relationship Id="rId11" Type="http://schemas.openxmlformats.org/officeDocument/2006/relationships/image" Target="../media/image588.png"/><Relationship Id="rId32" Type="http://schemas.openxmlformats.org/officeDocument/2006/relationships/image" Target="../media/image609.png"/><Relationship Id="rId37" Type="http://schemas.openxmlformats.org/officeDocument/2006/relationships/image" Target="../media/image614.png"/><Relationship Id="rId53" Type="http://schemas.openxmlformats.org/officeDocument/2006/relationships/image" Target="../media/image630.png"/><Relationship Id="rId58" Type="http://schemas.openxmlformats.org/officeDocument/2006/relationships/image" Target="../media/image635.png"/><Relationship Id="rId74" Type="http://schemas.openxmlformats.org/officeDocument/2006/relationships/image" Target="../media/image651.png"/><Relationship Id="rId79" Type="http://schemas.openxmlformats.org/officeDocument/2006/relationships/image" Target="../media/image656.png"/><Relationship Id="rId102" Type="http://schemas.openxmlformats.org/officeDocument/2006/relationships/image" Target="../media/image679.png"/><Relationship Id="rId123" Type="http://schemas.openxmlformats.org/officeDocument/2006/relationships/image" Target="../media/image700.png"/><Relationship Id="rId128" Type="http://schemas.openxmlformats.org/officeDocument/2006/relationships/image" Target="../media/image705.png"/><Relationship Id="rId5" Type="http://schemas.openxmlformats.org/officeDocument/2006/relationships/image" Target="../media/image582.png"/><Relationship Id="rId90" Type="http://schemas.openxmlformats.org/officeDocument/2006/relationships/image" Target="../media/image667.png"/><Relationship Id="rId95" Type="http://schemas.openxmlformats.org/officeDocument/2006/relationships/image" Target="../media/image672.png"/><Relationship Id="rId22" Type="http://schemas.openxmlformats.org/officeDocument/2006/relationships/image" Target="../media/image599.png"/><Relationship Id="rId27" Type="http://schemas.openxmlformats.org/officeDocument/2006/relationships/image" Target="../media/image604.png"/><Relationship Id="rId43" Type="http://schemas.openxmlformats.org/officeDocument/2006/relationships/image" Target="../media/image620.png"/><Relationship Id="rId48" Type="http://schemas.openxmlformats.org/officeDocument/2006/relationships/image" Target="../media/image625.png"/><Relationship Id="rId64" Type="http://schemas.openxmlformats.org/officeDocument/2006/relationships/image" Target="../media/image641.png"/><Relationship Id="rId69" Type="http://schemas.openxmlformats.org/officeDocument/2006/relationships/image" Target="../media/image646.png"/><Relationship Id="rId113" Type="http://schemas.openxmlformats.org/officeDocument/2006/relationships/image" Target="../media/image690.png"/><Relationship Id="rId118" Type="http://schemas.openxmlformats.org/officeDocument/2006/relationships/image" Target="../media/image695.png"/><Relationship Id="rId80" Type="http://schemas.openxmlformats.org/officeDocument/2006/relationships/image" Target="../media/image657.png"/><Relationship Id="rId85" Type="http://schemas.openxmlformats.org/officeDocument/2006/relationships/image" Target="../media/image662.png"/><Relationship Id="rId12" Type="http://schemas.openxmlformats.org/officeDocument/2006/relationships/image" Target="../media/image589.png"/><Relationship Id="rId17" Type="http://schemas.openxmlformats.org/officeDocument/2006/relationships/image" Target="../media/image594.png"/><Relationship Id="rId33" Type="http://schemas.openxmlformats.org/officeDocument/2006/relationships/image" Target="../media/image610.png"/><Relationship Id="rId38" Type="http://schemas.openxmlformats.org/officeDocument/2006/relationships/image" Target="../media/image615.png"/><Relationship Id="rId59" Type="http://schemas.openxmlformats.org/officeDocument/2006/relationships/image" Target="../media/image636.png"/><Relationship Id="rId103" Type="http://schemas.openxmlformats.org/officeDocument/2006/relationships/image" Target="../media/image680.png"/><Relationship Id="rId108" Type="http://schemas.openxmlformats.org/officeDocument/2006/relationships/image" Target="../media/image685.png"/><Relationship Id="rId124" Type="http://schemas.openxmlformats.org/officeDocument/2006/relationships/image" Target="../media/image701.png"/><Relationship Id="rId129" Type="http://schemas.openxmlformats.org/officeDocument/2006/relationships/image" Target="../media/image706.png"/><Relationship Id="rId54" Type="http://schemas.openxmlformats.org/officeDocument/2006/relationships/image" Target="../media/image631.png"/><Relationship Id="rId70" Type="http://schemas.openxmlformats.org/officeDocument/2006/relationships/image" Target="../media/image647.png"/><Relationship Id="rId75" Type="http://schemas.openxmlformats.org/officeDocument/2006/relationships/image" Target="../media/image652.png"/><Relationship Id="rId91" Type="http://schemas.openxmlformats.org/officeDocument/2006/relationships/image" Target="../media/image668.png"/><Relationship Id="rId96" Type="http://schemas.openxmlformats.org/officeDocument/2006/relationships/image" Target="../media/image67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3.png"/><Relationship Id="rId23" Type="http://schemas.openxmlformats.org/officeDocument/2006/relationships/image" Target="../media/image600.png"/><Relationship Id="rId28" Type="http://schemas.openxmlformats.org/officeDocument/2006/relationships/image" Target="../media/image605.png"/><Relationship Id="rId49" Type="http://schemas.openxmlformats.org/officeDocument/2006/relationships/image" Target="../media/image626.png"/><Relationship Id="rId114" Type="http://schemas.openxmlformats.org/officeDocument/2006/relationships/image" Target="../media/image691.png"/><Relationship Id="rId119" Type="http://schemas.openxmlformats.org/officeDocument/2006/relationships/image" Target="../media/image696.png"/><Relationship Id="rId44" Type="http://schemas.openxmlformats.org/officeDocument/2006/relationships/image" Target="../media/image621.png"/><Relationship Id="rId60" Type="http://schemas.openxmlformats.org/officeDocument/2006/relationships/image" Target="../media/image637.png"/><Relationship Id="rId65" Type="http://schemas.openxmlformats.org/officeDocument/2006/relationships/image" Target="../media/image642.png"/><Relationship Id="rId81" Type="http://schemas.openxmlformats.org/officeDocument/2006/relationships/image" Target="../media/image658.png"/><Relationship Id="rId86" Type="http://schemas.openxmlformats.org/officeDocument/2006/relationships/image" Target="../media/image663.png"/><Relationship Id="rId130" Type="http://schemas.openxmlformats.org/officeDocument/2006/relationships/image" Target="../media/image707.png"/><Relationship Id="rId13" Type="http://schemas.openxmlformats.org/officeDocument/2006/relationships/image" Target="../media/image590.png"/><Relationship Id="rId18" Type="http://schemas.openxmlformats.org/officeDocument/2006/relationships/image" Target="../media/image595.png"/><Relationship Id="rId39" Type="http://schemas.openxmlformats.org/officeDocument/2006/relationships/image" Target="../media/image616.png"/><Relationship Id="rId109" Type="http://schemas.openxmlformats.org/officeDocument/2006/relationships/image" Target="../media/image686.png"/><Relationship Id="rId34" Type="http://schemas.openxmlformats.org/officeDocument/2006/relationships/image" Target="../media/image611.png"/><Relationship Id="rId50" Type="http://schemas.openxmlformats.org/officeDocument/2006/relationships/image" Target="../media/image627.png"/><Relationship Id="rId55" Type="http://schemas.openxmlformats.org/officeDocument/2006/relationships/image" Target="../media/image632.png"/><Relationship Id="rId76" Type="http://schemas.openxmlformats.org/officeDocument/2006/relationships/image" Target="../media/image653.png"/><Relationship Id="rId97" Type="http://schemas.openxmlformats.org/officeDocument/2006/relationships/image" Target="../media/image674.png"/><Relationship Id="rId104" Type="http://schemas.openxmlformats.org/officeDocument/2006/relationships/image" Target="../media/image681.png"/><Relationship Id="rId120" Type="http://schemas.openxmlformats.org/officeDocument/2006/relationships/image" Target="../media/image697.png"/><Relationship Id="rId125" Type="http://schemas.openxmlformats.org/officeDocument/2006/relationships/image" Target="../media/image702.png"/><Relationship Id="rId7" Type="http://schemas.openxmlformats.org/officeDocument/2006/relationships/image" Target="../media/image584.png"/><Relationship Id="rId71" Type="http://schemas.openxmlformats.org/officeDocument/2006/relationships/image" Target="../media/image648.png"/><Relationship Id="rId92" Type="http://schemas.openxmlformats.org/officeDocument/2006/relationships/image" Target="../media/image669.png"/><Relationship Id="rId2" Type="http://schemas.openxmlformats.org/officeDocument/2006/relationships/image" Target="../media/image579.png"/><Relationship Id="rId29" Type="http://schemas.openxmlformats.org/officeDocument/2006/relationships/image" Target="../media/image606.png"/><Relationship Id="rId24" Type="http://schemas.openxmlformats.org/officeDocument/2006/relationships/image" Target="../media/image601.png"/><Relationship Id="rId40" Type="http://schemas.openxmlformats.org/officeDocument/2006/relationships/image" Target="../media/image617.png"/><Relationship Id="rId45" Type="http://schemas.openxmlformats.org/officeDocument/2006/relationships/image" Target="../media/image622.png"/><Relationship Id="rId66" Type="http://schemas.openxmlformats.org/officeDocument/2006/relationships/image" Target="../media/image643.png"/><Relationship Id="rId87" Type="http://schemas.openxmlformats.org/officeDocument/2006/relationships/image" Target="../media/image664.png"/><Relationship Id="rId110" Type="http://schemas.openxmlformats.org/officeDocument/2006/relationships/image" Target="../media/image687.png"/><Relationship Id="rId115" Type="http://schemas.openxmlformats.org/officeDocument/2006/relationships/image" Target="../media/image692.png"/><Relationship Id="rId131" Type="http://schemas.openxmlformats.org/officeDocument/2006/relationships/image" Target="../media/image708.png"/><Relationship Id="rId61" Type="http://schemas.openxmlformats.org/officeDocument/2006/relationships/image" Target="../media/image638.png"/><Relationship Id="rId82" Type="http://schemas.openxmlformats.org/officeDocument/2006/relationships/image" Target="../media/image659.png"/><Relationship Id="rId19" Type="http://schemas.openxmlformats.org/officeDocument/2006/relationships/image" Target="../media/image596.png"/><Relationship Id="rId14" Type="http://schemas.openxmlformats.org/officeDocument/2006/relationships/image" Target="../media/image591.png"/><Relationship Id="rId30" Type="http://schemas.openxmlformats.org/officeDocument/2006/relationships/image" Target="../media/image607.png"/><Relationship Id="rId35" Type="http://schemas.openxmlformats.org/officeDocument/2006/relationships/image" Target="../media/image612.png"/><Relationship Id="rId56" Type="http://schemas.openxmlformats.org/officeDocument/2006/relationships/image" Target="../media/image633.png"/><Relationship Id="rId77" Type="http://schemas.openxmlformats.org/officeDocument/2006/relationships/image" Target="../media/image654.png"/><Relationship Id="rId100" Type="http://schemas.openxmlformats.org/officeDocument/2006/relationships/image" Target="../media/image677.png"/><Relationship Id="rId105" Type="http://schemas.openxmlformats.org/officeDocument/2006/relationships/image" Target="../media/image682.png"/><Relationship Id="rId126" Type="http://schemas.openxmlformats.org/officeDocument/2006/relationships/image" Target="../media/image703.png"/><Relationship Id="rId8" Type="http://schemas.openxmlformats.org/officeDocument/2006/relationships/image" Target="../media/image585.png"/><Relationship Id="rId51" Type="http://schemas.openxmlformats.org/officeDocument/2006/relationships/image" Target="../media/image628.png"/><Relationship Id="rId72" Type="http://schemas.openxmlformats.org/officeDocument/2006/relationships/image" Target="../media/image649.png"/><Relationship Id="rId93" Type="http://schemas.openxmlformats.org/officeDocument/2006/relationships/image" Target="../media/image670.png"/><Relationship Id="rId98" Type="http://schemas.openxmlformats.org/officeDocument/2006/relationships/image" Target="../media/image675.png"/><Relationship Id="rId121" Type="http://schemas.openxmlformats.org/officeDocument/2006/relationships/image" Target="../media/image698.png"/><Relationship Id="rId3" Type="http://schemas.openxmlformats.org/officeDocument/2006/relationships/image" Target="../media/image580.png"/><Relationship Id="rId25" Type="http://schemas.openxmlformats.org/officeDocument/2006/relationships/image" Target="../media/image602.png"/><Relationship Id="rId46" Type="http://schemas.openxmlformats.org/officeDocument/2006/relationships/image" Target="../media/image623.png"/><Relationship Id="rId67" Type="http://schemas.openxmlformats.org/officeDocument/2006/relationships/image" Target="../media/image644.png"/><Relationship Id="rId116" Type="http://schemas.openxmlformats.org/officeDocument/2006/relationships/image" Target="../media/image693.png"/><Relationship Id="rId20" Type="http://schemas.openxmlformats.org/officeDocument/2006/relationships/image" Target="../media/image597.png"/><Relationship Id="rId41" Type="http://schemas.openxmlformats.org/officeDocument/2006/relationships/image" Target="../media/image618.png"/><Relationship Id="rId62" Type="http://schemas.openxmlformats.org/officeDocument/2006/relationships/image" Target="../media/image639.png"/><Relationship Id="rId83" Type="http://schemas.openxmlformats.org/officeDocument/2006/relationships/image" Target="../media/image660.png"/><Relationship Id="rId88" Type="http://schemas.openxmlformats.org/officeDocument/2006/relationships/image" Target="../media/image665.png"/><Relationship Id="rId111" Type="http://schemas.openxmlformats.org/officeDocument/2006/relationships/image" Target="../media/image688.png"/><Relationship Id="rId15" Type="http://schemas.openxmlformats.org/officeDocument/2006/relationships/image" Target="../media/image592.png"/><Relationship Id="rId36" Type="http://schemas.openxmlformats.org/officeDocument/2006/relationships/image" Target="../media/image613.png"/><Relationship Id="rId57" Type="http://schemas.openxmlformats.org/officeDocument/2006/relationships/image" Target="../media/image634.png"/><Relationship Id="rId106" Type="http://schemas.openxmlformats.org/officeDocument/2006/relationships/image" Target="../media/image683.png"/><Relationship Id="rId127" Type="http://schemas.openxmlformats.org/officeDocument/2006/relationships/image" Target="../media/image704.png"/><Relationship Id="rId10" Type="http://schemas.openxmlformats.org/officeDocument/2006/relationships/image" Target="../media/image587.png"/><Relationship Id="rId31" Type="http://schemas.openxmlformats.org/officeDocument/2006/relationships/image" Target="../media/image608.png"/><Relationship Id="rId52" Type="http://schemas.openxmlformats.org/officeDocument/2006/relationships/image" Target="../media/image629.png"/><Relationship Id="rId73" Type="http://schemas.openxmlformats.org/officeDocument/2006/relationships/image" Target="../media/image650.png"/><Relationship Id="rId78" Type="http://schemas.openxmlformats.org/officeDocument/2006/relationships/image" Target="../media/image655.png"/><Relationship Id="rId94" Type="http://schemas.openxmlformats.org/officeDocument/2006/relationships/image" Target="../media/image671.png"/><Relationship Id="rId99" Type="http://schemas.openxmlformats.org/officeDocument/2006/relationships/image" Target="../media/image676.png"/><Relationship Id="rId101" Type="http://schemas.openxmlformats.org/officeDocument/2006/relationships/image" Target="../media/image678.png"/><Relationship Id="rId122" Type="http://schemas.openxmlformats.org/officeDocument/2006/relationships/image" Target="../media/image699.png"/><Relationship Id="rId4" Type="http://schemas.openxmlformats.org/officeDocument/2006/relationships/image" Target="../media/image581.png"/><Relationship Id="rId9" Type="http://schemas.openxmlformats.org/officeDocument/2006/relationships/image" Target="../media/image586.png"/><Relationship Id="rId26" Type="http://schemas.openxmlformats.org/officeDocument/2006/relationships/image" Target="../media/image603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94.png"/><Relationship Id="rId21" Type="http://schemas.openxmlformats.org/officeDocument/2006/relationships/image" Target="../media/image598.png"/><Relationship Id="rId42" Type="http://schemas.openxmlformats.org/officeDocument/2006/relationships/image" Target="../media/image719.png"/><Relationship Id="rId47" Type="http://schemas.openxmlformats.org/officeDocument/2006/relationships/image" Target="../media/image624.png"/><Relationship Id="rId63" Type="http://schemas.openxmlformats.org/officeDocument/2006/relationships/image" Target="../media/image640.png"/><Relationship Id="rId68" Type="http://schemas.openxmlformats.org/officeDocument/2006/relationships/image" Target="../media/image645.png"/><Relationship Id="rId84" Type="http://schemas.openxmlformats.org/officeDocument/2006/relationships/image" Target="../media/image661.png"/><Relationship Id="rId89" Type="http://schemas.openxmlformats.org/officeDocument/2006/relationships/image" Target="../media/image666.png"/><Relationship Id="rId112" Type="http://schemas.openxmlformats.org/officeDocument/2006/relationships/image" Target="../media/image689.png"/><Relationship Id="rId16" Type="http://schemas.openxmlformats.org/officeDocument/2006/relationships/image" Target="../media/image593.png"/><Relationship Id="rId107" Type="http://schemas.openxmlformats.org/officeDocument/2006/relationships/image" Target="../media/image684.png"/><Relationship Id="rId11" Type="http://schemas.openxmlformats.org/officeDocument/2006/relationships/image" Target="../media/image588.png"/><Relationship Id="rId32" Type="http://schemas.openxmlformats.org/officeDocument/2006/relationships/image" Target="../media/image609.png"/><Relationship Id="rId37" Type="http://schemas.openxmlformats.org/officeDocument/2006/relationships/image" Target="../media/image614.png"/><Relationship Id="rId53" Type="http://schemas.openxmlformats.org/officeDocument/2006/relationships/image" Target="../media/image630.png"/><Relationship Id="rId58" Type="http://schemas.openxmlformats.org/officeDocument/2006/relationships/image" Target="../media/image635.png"/><Relationship Id="rId74" Type="http://schemas.openxmlformats.org/officeDocument/2006/relationships/image" Target="../media/image651.png"/><Relationship Id="rId79" Type="http://schemas.openxmlformats.org/officeDocument/2006/relationships/image" Target="../media/image733.png"/><Relationship Id="rId102" Type="http://schemas.openxmlformats.org/officeDocument/2006/relationships/image" Target="../media/image735.png"/><Relationship Id="rId123" Type="http://schemas.openxmlformats.org/officeDocument/2006/relationships/image" Target="../media/image700.png"/><Relationship Id="rId128" Type="http://schemas.openxmlformats.org/officeDocument/2006/relationships/image" Target="../media/image705.png"/><Relationship Id="rId5" Type="http://schemas.openxmlformats.org/officeDocument/2006/relationships/image" Target="../media/image710.png"/><Relationship Id="rId90" Type="http://schemas.openxmlformats.org/officeDocument/2006/relationships/image" Target="../media/image734.png"/><Relationship Id="rId95" Type="http://schemas.openxmlformats.org/officeDocument/2006/relationships/image" Target="../media/image672.png"/><Relationship Id="rId22" Type="http://schemas.openxmlformats.org/officeDocument/2006/relationships/image" Target="../media/image599.png"/><Relationship Id="rId27" Type="http://schemas.openxmlformats.org/officeDocument/2006/relationships/image" Target="../media/image715.png"/><Relationship Id="rId43" Type="http://schemas.openxmlformats.org/officeDocument/2006/relationships/image" Target="../media/image720.png"/><Relationship Id="rId48" Type="http://schemas.openxmlformats.org/officeDocument/2006/relationships/image" Target="../media/image721.png"/><Relationship Id="rId64" Type="http://schemas.openxmlformats.org/officeDocument/2006/relationships/image" Target="../media/image727.png"/><Relationship Id="rId69" Type="http://schemas.openxmlformats.org/officeDocument/2006/relationships/image" Target="../media/image728.png"/><Relationship Id="rId113" Type="http://schemas.openxmlformats.org/officeDocument/2006/relationships/image" Target="../media/image690.png"/><Relationship Id="rId118" Type="http://schemas.openxmlformats.org/officeDocument/2006/relationships/image" Target="../media/image695.png"/><Relationship Id="rId80" Type="http://schemas.openxmlformats.org/officeDocument/2006/relationships/image" Target="../media/image657.png"/><Relationship Id="rId85" Type="http://schemas.openxmlformats.org/officeDocument/2006/relationships/image" Target="../media/image662.png"/><Relationship Id="rId12" Type="http://schemas.openxmlformats.org/officeDocument/2006/relationships/image" Target="../media/image714.png"/><Relationship Id="rId17" Type="http://schemas.openxmlformats.org/officeDocument/2006/relationships/image" Target="../media/image594.png"/><Relationship Id="rId33" Type="http://schemas.openxmlformats.org/officeDocument/2006/relationships/image" Target="../media/image610.png"/><Relationship Id="rId38" Type="http://schemas.openxmlformats.org/officeDocument/2006/relationships/image" Target="../media/image718.png"/><Relationship Id="rId59" Type="http://schemas.openxmlformats.org/officeDocument/2006/relationships/image" Target="../media/image636.png"/><Relationship Id="rId103" Type="http://schemas.openxmlformats.org/officeDocument/2006/relationships/image" Target="../media/image680.png"/><Relationship Id="rId108" Type="http://schemas.openxmlformats.org/officeDocument/2006/relationships/image" Target="../media/image685.png"/><Relationship Id="rId124" Type="http://schemas.openxmlformats.org/officeDocument/2006/relationships/image" Target="../media/image737.png"/><Relationship Id="rId129" Type="http://schemas.openxmlformats.org/officeDocument/2006/relationships/image" Target="../media/image706.png"/><Relationship Id="rId54" Type="http://schemas.openxmlformats.org/officeDocument/2006/relationships/image" Target="../media/image631.png"/><Relationship Id="rId70" Type="http://schemas.openxmlformats.org/officeDocument/2006/relationships/image" Target="../media/image647.png"/><Relationship Id="rId75" Type="http://schemas.openxmlformats.org/officeDocument/2006/relationships/image" Target="../media/image730.png"/><Relationship Id="rId91" Type="http://schemas.openxmlformats.org/officeDocument/2006/relationships/image" Target="../media/image668.png"/><Relationship Id="rId96" Type="http://schemas.openxmlformats.org/officeDocument/2006/relationships/image" Target="../media/image67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3.png"/><Relationship Id="rId23" Type="http://schemas.openxmlformats.org/officeDocument/2006/relationships/image" Target="../media/image600.png"/><Relationship Id="rId28" Type="http://schemas.openxmlformats.org/officeDocument/2006/relationships/image" Target="../media/image605.png"/><Relationship Id="rId49" Type="http://schemas.openxmlformats.org/officeDocument/2006/relationships/image" Target="../media/image626.png"/><Relationship Id="rId114" Type="http://schemas.openxmlformats.org/officeDocument/2006/relationships/image" Target="../media/image691.png"/><Relationship Id="rId119" Type="http://schemas.openxmlformats.org/officeDocument/2006/relationships/image" Target="../media/image696.png"/><Relationship Id="rId44" Type="http://schemas.openxmlformats.org/officeDocument/2006/relationships/image" Target="../media/image621.png"/><Relationship Id="rId60" Type="http://schemas.openxmlformats.org/officeDocument/2006/relationships/image" Target="../media/image637.png"/><Relationship Id="rId65" Type="http://schemas.openxmlformats.org/officeDocument/2006/relationships/image" Target="../media/image642.png"/><Relationship Id="rId81" Type="http://schemas.openxmlformats.org/officeDocument/2006/relationships/image" Target="../media/image658.png"/><Relationship Id="rId86" Type="http://schemas.openxmlformats.org/officeDocument/2006/relationships/image" Target="../media/image663.png"/><Relationship Id="rId130" Type="http://schemas.openxmlformats.org/officeDocument/2006/relationships/image" Target="../media/image707.png"/><Relationship Id="rId13" Type="http://schemas.openxmlformats.org/officeDocument/2006/relationships/image" Target="../media/image590.png"/><Relationship Id="rId18" Type="http://schemas.openxmlformats.org/officeDocument/2006/relationships/image" Target="../media/image595.png"/><Relationship Id="rId39" Type="http://schemas.openxmlformats.org/officeDocument/2006/relationships/image" Target="../media/image616.png"/><Relationship Id="rId109" Type="http://schemas.openxmlformats.org/officeDocument/2006/relationships/image" Target="../media/image686.png"/><Relationship Id="rId34" Type="http://schemas.openxmlformats.org/officeDocument/2006/relationships/image" Target="../media/image611.png"/><Relationship Id="rId50" Type="http://schemas.openxmlformats.org/officeDocument/2006/relationships/image" Target="../media/image722.png"/><Relationship Id="rId55" Type="http://schemas.openxmlformats.org/officeDocument/2006/relationships/image" Target="../media/image632.png"/><Relationship Id="rId76" Type="http://schemas.openxmlformats.org/officeDocument/2006/relationships/image" Target="../media/image653.png"/><Relationship Id="rId97" Type="http://schemas.openxmlformats.org/officeDocument/2006/relationships/image" Target="../media/image674.png"/><Relationship Id="rId104" Type="http://schemas.openxmlformats.org/officeDocument/2006/relationships/image" Target="../media/image681.png"/><Relationship Id="rId120" Type="http://schemas.openxmlformats.org/officeDocument/2006/relationships/image" Target="../media/image697.png"/><Relationship Id="rId125" Type="http://schemas.openxmlformats.org/officeDocument/2006/relationships/image" Target="../media/image702.png"/><Relationship Id="rId7" Type="http://schemas.openxmlformats.org/officeDocument/2006/relationships/image" Target="../media/image711.png"/><Relationship Id="rId71" Type="http://schemas.openxmlformats.org/officeDocument/2006/relationships/image" Target="../media/image729.png"/><Relationship Id="rId92" Type="http://schemas.openxmlformats.org/officeDocument/2006/relationships/image" Target="../media/image669.png"/><Relationship Id="rId2" Type="http://schemas.openxmlformats.org/officeDocument/2006/relationships/image" Target="../media/image709.png"/><Relationship Id="rId29" Type="http://schemas.openxmlformats.org/officeDocument/2006/relationships/image" Target="../media/image716.png"/><Relationship Id="rId24" Type="http://schemas.openxmlformats.org/officeDocument/2006/relationships/image" Target="../media/image601.png"/><Relationship Id="rId40" Type="http://schemas.openxmlformats.org/officeDocument/2006/relationships/image" Target="../media/image617.png"/><Relationship Id="rId45" Type="http://schemas.openxmlformats.org/officeDocument/2006/relationships/image" Target="../media/image622.png"/><Relationship Id="rId66" Type="http://schemas.openxmlformats.org/officeDocument/2006/relationships/image" Target="../media/image643.png"/><Relationship Id="rId87" Type="http://schemas.openxmlformats.org/officeDocument/2006/relationships/image" Target="../media/image664.png"/><Relationship Id="rId110" Type="http://schemas.openxmlformats.org/officeDocument/2006/relationships/image" Target="../media/image687.png"/><Relationship Id="rId115" Type="http://schemas.openxmlformats.org/officeDocument/2006/relationships/image" Target="../media/image692.png"/><Relationship Id="rId131" Type="http://schemas.openxmlformats.org/officeDocument/2006/relationships/image" Target="../media/image738.png"/><Relationship Id="rId61" Type="http://schemas.openxmlformats.org/officeDocument/2006/relationships/image" Target="../media/image638.png"/><Relationship Id="rId82" Type="http://schemas.openxmlformats.org/officeDocument/2006/relationships/image" Target="../media/image659.png"/><Relationship Id="rId19" Type="http://schemas.openxmlformats.org/officeDocument/2006/relationships/image" Target="../media/image596.png"/><Relationship Id="rId14" Type="http://schemas.openxmlformats.org/officeDocument/2006/relationships/image" Target="../media/image591.png"/><Relationship Id="rId30" Type="http://schemas.openxmlformats.org/officeDocument/2006/relationships/image" Target="../media/image607.png"/><Relationship Id="rId35" Type="http://schemas.openxmlformats.org/officeDocument/2006/relationships/image" Target="../media/image717.png"/><Relationship Id="rId56" Type="http://schemas.openxmlformats.org/officeDocument/2006/relationships/image" Target="../media/image724.png"/><Relationship Id="rId77" Type="http://schemas.openxmlformats.org/officeDocument/2006/relationships/image" Target="../media/image731.png"/><Relationship Id="rId100" Type="http://schemas.openxmlformats.org/officeDocument/2006/relationships/image" Target="../media/image677.png"/><Relationship Id="rId105" Type="http://schemas.openxmlformats.org/officeDocument/2006/relationships/image" Target="../media/image682.png"/><Relationship Id="rId126" Type="http://schemas.openxmlformats.org/officeDocument/2006/relationships/image" Target="../media/image703.png"/><Relationship Id="rId8" Type="http://schemas.openxmlformats.org/officeDocument/2006/relationships/image" Target="../media/image712.png"/><Relationship Id="rId51" Type="http://schemas.openxmlformats.org/officeDocument/2006/relationships/image" Target="../media/image723.png"/><Relationship Id="rId72" Type="http://schemas.openxmlformats.org/officeDocument/2006/relationships/image" Target="../media/image649.png"/><Relationship Id="rId93" Type="http://schemas.openxmlformats.org/officeDocument/2006/relationships/image" Target="../media/image670.png"/><Relationship Id="rId98" Type="http://schemas.openxmlformats.org/officeDocument/2006/relationships/image" Target="../media/image675.png"/><Relationship Id="rId121" Type="http://schemas.openxmlformats.org/officeDocument/2006/relationships/image" Target="../media/image698.png"/><Relationship Id="rId3" Type="http://schemas.openxmlformats.org/officeDocument/2006/relationships/image" Target="../media/image580.png"/><Relationship Id="rId25" Type="http://schemas.openxmlformats.org/officeDocument/2006/relationships/image" Target="../media/image602.png"/><Relationship Id="rId46" Type="http://schemas.openxmlformats.org/officeDocument/2006/relationships/image" Target="../media/image623.png"/><Relationship Id="rId67" Type="http://schemas.openxmlformats.org/officeDocument/2006/relationships/image" Target="../media/image644.png"/><Relationship Id="rId116" Type="http://schemas.openxmlformats.org/officeDocument/2006/relationships/image" Target="../media/image736.png"/><Relationship Id="rId20" Type="http://schemas.openxmlformats.org/officeDocument/2006/relationships/image" Target="../media/image597.png"/><Relationship Id="rId41" Type="http://schemas.openxmlformats.org/officeDocument/2006/relationships/image" Target="../media/image618.png"/><Relationship Id="rId62" Type="http://schemas.openxmlformats.org/officeDocument/2006/relationships/image" Target="../media/image726.png"/><Relationship Id="rId83" Type="http://schemas.openxmlformats.org/officeDocument/2006/relationships/image" Target="../media/image660.png"/><Relationship Id="rId88" Type="http://schemas.openxmlformats.org/officeDocument/2006/relationships/image" Target="../media/image665.png"/><Relationship Id="rId111" Type="http://schemas.openxmlformats.org/officeDocument/2006/relationships/image" Target="../media/image688.png"/><Relationship Id="rId15" Type="http://schemas.openxmlformats.org/officeDocument/2006/relationships/image" Target="../media/image592.png"/><Relationship Id="rId36" Type="http://schemas.openxmlformats.org/officeDocument/2006/relationships/image" Target="../media/image613.png"/><Relationship Id="rId57" Type="http://schemas.openxmlformats.org/officeDocument/2006/relationships/image" Target="../media/image725.png"/><Relationship Id="rId106" Type="http://schemas.openxmlformats.org/officeDocument/2006/relationships/image" Target="../media/image683.png"/><Relationship Id="rId127" Type="http://schemas.openxmlformats.org/officeDocument/2006/relationships/image" Target="../media/image704.png"/><Relationship Id="rId10" Type="http://schemas.openxmlformats.org/officeDocument/2006/relationships/image" Target="../media/image713.png"/><Relationship Id="rId31" Type="http://schemas.openxmlformats.org/officeDocument/2006/relationships/image" Target="../media/image608.png"/><Relationship Id="rId52" Type="http://schemas.openxmlformats.org/officeDocument/2006/relationships/image" Target="../media/image629.png"/><Relationship Id="rId73" Type="http://schemas.openxmlformats.org/officeDocument/2006/relationships/image" Target="../media/image650.png"/><Relationship Id="rId78" Type="http://schemas.openxmlformats.org/officeDocument/2006/relationships/image" Target="../media/image732.png"/><Relationship Id="rId94" Type="http://schemas.openxmlformats.org/officeDocument/2006/relationships/image" Target="../media/image671.png"/><Relationship Id="rId99" Type="http://schemas.openxmlformats.org/officeDocument/2006/relationships/image" Target="../media/image676.png"/><Relationship Id="rId101" Type="http://schemas.openxmlformats.org/officeDocument/2006/relationships/image" Target="../media/image678.png"/><Relationship Id="rId122" Type="http://schemas.openxmlformats.org/officeDocument/2006/relationships/image" Target="../media/image699.png"/><Relationship Id="rId4" Type="http://schemas.openxmlformats.org/officeDocument/2006/relationships/image" Target="../media/image581.png"/><Relationship Id="rId9" Type="http://schemas.openxmlformats.org/officeDocument/2006/relationships/image" Target="../media/image586.png"/><Relationship Id="rId26" Type="http://schemas.openxmlformats.org/officeDocument/2006/relationships/image" Target="../media/image603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53.png"/><Relationship Id="rId299" Type="http://schemas.openxmlformats.org/officeDocument/2006/relationships/image" Target="../media/image1033.png"/><Relationship Id="rId21" Type="http://schemas.openxmlformats.org/officeDocument/2006/relationships/image" Target="../media/image758.png"/><Relationship Id="rId63" Type="http://schemas.openxmlformats.org/officeDocument/2006/relationships/image" Target="../media/image800.png"/><Relationship Id="rId159" Type="http://schemas.openxmlformats.org/officeDocument/2006/relationships/image" Target="../media/image895.png"/><Relationship Id="rId324" Type="http://schemas.openxmlformats.org/officeDocument/2006/relationships/image" Target="../media/image1058.png"/><Relationship Id="rId366" Type="http://schemas.openxmlformats.org/officeDocument/2006/relationships/image" Target="../media/image1096.png"/><Relationship Id="rId170" Type="http://schemas.openxmlformats.org/officeDocument/2006/relationships/image" Target="../media/image906.png"/><Relationship Id="rId226" Type="http://schemas.openxmlformats.org/officeDocument/2006/relationships/image" Target="../media/image962.png"/><Relationship Id="rId268" Type="http://schemas.openxmlformats.org/officeDocument/2006/relationships/image" Target="../media/image1004.png"/><Relationship Id="rId32" Type="http://schemas.openxmlformats.org/officeDocument/2006/relationships/image" Target="../media/image769.png"/><Relationship Id="rId74" Type="http://schemas.openxmlformats.org/officeDocument/2006/relationships/image" Target="../media/image810.png"/><Relationship Id="rId128" Type="http://schemas.openxmlformats.org/officeDocument/2006/relationships/image" Target="../media/image864.png"/><Relationship Id="rId335" Type="http://schemas.openxmlformats.org/officeDocument/2006/relationships/image" Target="../media/image1069.png"/><Relationship Id="rId5" Type="http://schemas.openxmlformats.org/officeDocument/2006/relationships/image" Target="../media/image742.png"/><Relationship Id="rId181" Type="http://schemas.openxmlformats.org/officeDocument/2006/relationships/image" Target="../media/image917.png"/><Relationship Id="rId237" Type="http://schemas.openxmlformats.org/officeDocument/2006/relationships/image" Target="../media/image973.png"/><Relationship Id="rId279" Type="http://schemas.openxmlformats.org/officeDocument/2006/relationships/image" Target="../media/image467.png"/><Relationship Id="rId43" Type="http://schemas.openxmlformats.org/officeDocument/2006/relationships/image" Target="../media/image780.png"/><Relationship Id="rId139" Type="http://schemas.openxmlformats.org/officeDocument/2006/relationships/image" Target="../media/image875.png"/><Relationship Id="rId290" Type="http://schemas.openxmlformats.org/officeDocument/2006/relationships/image" Target="../media/image1024.png"/><Relationship Id="rId304" Type="http://schemas.openxmlformats.org/officeDocument/2006/relationships/image" Target="../media/image1038.png"/><Relationship Id="rId346" Type="http://schemas.openxmlformats.org/officeDocument/2006/relationships/image" Target="../media/image1078.png"/><Relationship Id="rId85" Type="http://schemas.openxmlformats.org/officeDocument/2006/relationships/image" Target="../media/image821.png"/><Relationship Id="rId150" Type="http://schemas.openxmlformats.org/officeDocument/2006/relationships/image" Target="../media/image886.png"/><Relationship Id="rId192" Type="http://schemas.openxmlformats.org/officeDocument/2006/relationships/image" Target="../media/image928.png"/><Relationship Id="rId206" Type="http://schemas.openxmlformats.org/officeDocument/2006/relationships/image" Target="../media/image942.png"/><Relationship Id="rId248" Type="http://schemas.openxmlformats.org/officeDocument/2006/relationships/image" Target="../media/image984.png"/><Relationship Id="rId12" Type="http://schemas.openxmlformats.org/officeDocument/2006/relationships/image" Target="../media/image749.png"/><Relationship Id="rId108" Type="http://schemas.openxmlformats.org/officeDocument/2006/relationships/image" Target="../media/image844.png"/><Relationship Id="rId315" Type="http://schemas.openxmlformats.org/officeDocument/2006/relationships/image" Target="../media/image1049.png"/><Relationship Id="rId357" Type="http://schemas.openxmlformats.org/officeDocument/2006/relationships/image" Target="../media/image1089.png"/><Relationship Id="rId54" Type="http://schemas.openxmlformats.org/officeDocument/2006/relationships/image" Target="../media/image791.png"/><Relationship Id="rId96" Type="http://schemas.openxmlformats.org/officeDocument/2006/relationships/image" Target="../media/image832.png"/><Relationship Id="rId161" Type="http://schemas.openxmlformats.org/officeDocument/2006/relationships/image" Target="../media/image897.png"/><Relationship Id="rId217" Type="http://schemas.openxmlformats.org/officeDocument/2006/relationships/image" Target="../media/image953.png"/><Relationship Id="rId259" Type="http://schemas.openxmlformats.org/officeDocument/2006/relationships/image" Target="../media/image995.png"/><Relationship Id="rId23" Type="http://schemas.openxmlformats.org/officeDocument/2006/relationships/image" Target="../media/image760.png"/><Relationship Id="rId119" Type="http://schemas.openxmlformats.org/officeDocument/2006/relationships/image" Target="../media/image855.png"/><Relationship Id="rId270" Type="http://schemas.openxmlformats.org/officeDocument/2006/relationships/image" Target="../media/image1006.png"/><Relationship Id="rId326" Type="http://schemas.openxmlformats.org/officeDocument/2006/relationships/image" Target="../media/image1060.png"/><Relationship Id="rId65" Type="http://schemas.openxmlformats.org/officeDocument/2006/relationships/image" Target="../media/image802.png"/><Relationship Id="rId130" Type="http://schemas.openxmlformats.org/officeDocument/2006/relationships/image" Target="../media/image866.png"/><Relationship Id="rId368" Type="http://schemas.openxmlformats.org/officeDocument/2006/relationships/image" Target="../media/image1098.png"/><Relationship Id="rId172" Type="http://schemas.openxmlformats.org/officeDocument/2006/relationships/image" Target="../media/image908.png"/><Relationship Id="rId228" Type="http://schemas.openxmlformats.org/officeDocument/2006/relationships/image" Target="../media/image964.png"/><Relationship Id="rId281" Type="http://schemas.openxmlformats.org/officeDocument/2006/relationships/image" Target="../media/image1016.png"/><Relationship Id="rId337" Type="http://schemas.openxmlformats.org/officeDocument/2006/relationships/image" Target="../media/image521.png"/><Relationship Id="rId34" Type="http://schemas.openxmlformats.org/officeDocument/2006/relationships/image" Target="../media/image771.png"/><Relationship Id="rId76" Type="http://schemas.openxmlformats.org/officeDocument/2006/relationships/image" Target="../media/image812.png"/><Relationship Id="rId141" Type="http://schemas.openxmlformats.org/officeDocument/2006/relationships/image" Target="../media/image877.png"/><Relationship Id="rId7" Type="http://schemas.openxmlformats.org/officeDocument/2006/relationships/image" Target="../media/image744.png"/><Relationship Id="rId183" Type="http://schemas.openxmlformats.org/officeDocument/2006/relationships/image" Target="../media/image919.png"/><Relationship Id="rId239" Type="http://schemas.openxmlformats.org/officeDocument/2006/relationships/image" Target="../media/image975.png"/><Relationship Id="rId250" Type="http://schemas.openxmlformats.org/officeDocument/2006/relationships/image" Target="../media/image986.png"/><Relationship Id="rId292" Type="http://schemas.openxmlformats.org/officeDocument/2006/relationships/image" Target="../media/image1026.png"/><Relationship Id="rId306" Type="http://schemas.openxmlformats.org/officeDocument/2006/relationships/image" Target="../media/image1040.png"/><Relationship Id="rId45" Type="http://schemas.openxmlformats.org/officeDocument/2006/relationships/image" Target="../media/image782.png"/><Relationship Id="rId87" Type="http://schemas.openxmlformats.org/officeDocument/2006/relationships/image" Target="../media/image823.png"/><Relationship Id="rId110" Type="http://schemas.openxmlformats.org/officeDocument/2006/relationships/image" Target="../media/image846.png"/><Relationship Id="rId348" Type="http://schemas.openxmlformats.org/officeDocument/2006/relationships/image" Target="../media/image1080.png"/><Relationship Id="rId152" Type="http://schemas.openxmlformats.org/officeDocument/2006/relationships/image" Target="../media/image888.png"/><Relationship Id="rId194" Type="http://schemas.openxmlformats.org/officeDocument/2006/relationships/image" Target="../media/image930.png"/><Relationship Id="rId208" Type="http://schemas.openxmlformats.org/officeDocument/2006/relationships/image" Target="../media/image944.png"/><Relationship Id="rId261" Type="http://schemas.openxmlformats.org/officeDocument/2006/relationships/image" Target="../media/image997.png"/><Relationship Id="rId14" Type="http://schemas.openxmlformats.org/officeDocument/2006/relationships/image" Target="../media/image751.png"/><Relationship Id="rId56" Type="http://schemas.openxmlformats.org/officeDocument/2006/relationships/image" Target="../media/image793.png"/><Relationship Id="rId317" Type="http://schemas.openxmlformats.org/officeDocument/2006/relationships/image" Target="../media/image1051.png"/><Relationship Id="rId359" Type="http://schemas.openxmlformats.org/officeDocument/2006/relationships/image" Target="../media/image1090.png"/><Relationship Id="rId98" Type="http://schemas.openxmlformats.org/officeDocument/2006/relationships/image" Target="../media/image834.png"/><Relationship Id="rId121" Type="http://schemas.openxmlformats.org/officeDocument/2006/relationships/image" Target="../media/image857.png"/><Relationship Id="rId163" Type="http://schemas.openxmlformats.org/officeDocument/2006/relationships/image" Target="../media/image899.png"/><Relationship Id="rId219" Type="http://schemas.openxmlformats.org/officeDocument/2006/relationships/image" Target="../media/image955.png"/><Relationship Id="rId370" Type="http://schemas.openxmlformats.org/officeDocument/2006/relationships/image" Target="../media/image1100.png"/><Relationship Id="rId230" Type="http://schemas.openxmlformats.org/officeDocument/2006/relationships/image" Target="../media/image966.png"/><Relationship Id="rId25" Type="http://schemas.openxmlformats.org/officeDocument/2006/relationships/image" Target="../media/image762.png"/><Relationship Id="rId67" Type="http://schemas.openxmlformats.org/officeDocument/2006/relationships/image" Target="../media/image239.png"/><Relationship Id="rId272" Type="http://schemas.openxmlformats.org/officeDocument/2006/relationships/image" Target="../media/image1008.png"/><Relationship Id="rId328" Type="http://schemas.openxmlformats.org/officeDocument/2006/relationships/image" Target="../media/image1062.png"/><Relationship Id="rId132" Type="http://schemas.openxmlformats.org/officeDocument/2006/relationships/image" Target="../media/image868.png"/><Relationship Id="rId174" Type="http://schemas.openxmlformats.org/officeDocument/2006/relationships/image" Target="../media/image910.png"/><Relationship Id="rId241" Type="http://schemas.openxmlformats.org/officeDocument/2006/relationships/image" Target="../media/image977.png"/><Relationship Id="rId15" Type="http://schemas.openxmlformats.org/officeDocument/2006/relationships/image" Target="../media/image752.png"/><Relationship Id="rId36" Type="http://schemas.openxmlformats.org/officeDocument/2006/relationships/image" Target="../media/image773.png"/><Relationship Id="rId57" Type="http://schemas.openxmlformats.org/officeDocument/2006/relationships/image" Target="../media/image794.png"/><Relationship Id="rId262" Type="http://schemas.openxmlformats.org/officeDocument/2006/relationships/image" Target="../media/image998.png"/><Relationship Id="rId283" Type="http://schemas.openxmlformats.org/officeDocument/2006/relationships/image" Target="../media/image1018.png"/><Relationship Id="rId318" Type="http://schemas.openxmlformats.org/officeDocument/2006/relationships/image" Target="../media/image1052.png"/><Relationship Id="rId339" Type="http://schemas.openxmlformats.org/officeDocument/2006/relationships/image" Target="../media/image524.png"/><Relationship Id="rId78" Type="http://schemas.openxmlformats.org/officeDocument/2006/relationships/image" Target="../media/image814.png"/><Relationship Id="rId99" Type="http://schemas.openxmlformats.org/officeDocument/2006/relationships/image" Target="../media/image835.png"/><Relationship Id="rId101" Type="http://schemas.openxmlformats.org/officeDocument/2006/relationships/image" Target="../media/image837.png"/><Relationship Id="rId122" Type="http://schemas.openxmlformats.org/officeDocument/2006/relationships/image" Target="../media/image858.png"/><Relationship Id="rId143" Type="http://schemas.openxmlformats.org/officeDocument/2006/relationships/image" Target="../media/image879.png"/><Relationship Id="rId164" Type="http://schemas.openxmlformats.org/officeDocument/2006/relationships/image" Target="../media/image900.png"/><Relationship Id="rId185" Type="http://schemas.openxmlformats.org/officeDocument/2006/relationships/image" Target="../media/image921.png"/><Relationship Id="rId350" Type="http://schemas.openxmlformats.org/officeDocument/2006/relationships/image" Target="../media/image1082.png"/><Relationship Id="rId9" Type="http://schemas.openxmlformats.org/officeDocument/2006/relationships/image" Target="../media/image746.png"/><Relationship Id="rId210" Type="http://schemas.openxmlformats.org/officeDocument/2006/relationships/image" Target="../media/image946.png"/><Relationship Id="rId26" Type="http://schemas.openxmlformats.org/officeDocument/2006/relationships/image" Target="../media/image763.png"/><Relationship Id="rId231" Type="http://schemas.openxmlformats.org/officeDocument/2006/relationships/image" Target="../media/image967.png"/><Relationship Id="rId252" Type="http://schemas.openxmlformats.org/officeDocument/2006/relationships/image" Target="../media/image988.png"/><Relationship Id="rId273" Type="http://schemas.openxmlformats.org/officeDocument/2006/relationships/image" Target="../media/image1009.png"/><Relationship Id="rId294" Type="http://schemas.openxmlformats.org/officeDocument/2006/relationships/image" Target="../media/image1028.png"/><Relationship Id="rId308" Type="http://schemas.openxmlformats.org/officeDocument/2006/relationships/image" Target="../media/image1042.png"/><Relationship Id="rId329" Type="http://schemas.openxmlformats.org/officeDocument/2006/relationships/image" Target="../media/image1063.png"/><Relationship Id="rId47" Type="http://schemas.openxmlformats.org/officeDocument/2006/relationships/image" Target="../media/image784.png"/><Relationship Id="rId68" Type="http://schemas.openxmlformats.org/officeDocument/2006/relationships/image" Target="../media/image804.png"/><Relationship Id="rId89" Type="http://schemas.openxmlformats.org/officeDocument/2006/relationships/image" Target="../media/image825.png"/><Relationship Id="rId112" Type="http://schemas.openxmlformats.org/officeDocument/2006/relationships/image" Target="../media/image848.png"/><Relationship Id="rId133" Type="http://schemas.openxmlformats.org/officeDocument/2006/relationships/image" Target="../media/image869.png"/><Relationship Id="rId154" Type="http://schemas.openxmlformats.org/officeDocument/2006/relationships/image" Target="../media/image890.png"/><Relationship Id="rId175" Type="http://schemas.openxmlformats.org/officeDocument/2006/relationships/image" Target="../media/image911.png"/><Relationship Id="rId340" Type="http://schemas.openxmlformats.org/officeDocument/2006/relationships/image" Target="../media/image1072.png"/><Relationship Id="rId361" Type="http://schemas.openxmlformats.org/officeDocument/2006/relationships/image" Target="../media/image1092.png"/><Relationship Id="rId196" Type="http://schemas.openxmlformats.org/officeDocument/2006/relationships/image" Target="../media/image932.png"/><Relationship Id="rId200" Type="http://schemas.openxmlformats.org/officeDocument/2006/relationships/image" Target="../media/image936.png"/><Relationship Id="rId16" Type="http://schemas.openxmlformats.org/officeDocument/2006/relationships/image" Target="../media/image753.png"/><Relationship Id="rId221" Type="http://schemas.openxmlformats.org/officeDocument/2006/relationships/image" Target="../media/image957.png"/><Relationship Id="rId242" Type="http://schemas.openxmlformats.org/officeDocument/2006/relationships/image" Target="../media/image978.png"/><Relationship Id="rId263" Type="http://schemas.openxmlformats.org/officeDocument/2006/relationships/image" Target="../media/image999.png"/><Relationship Id="rId284" Type="http://schemas.openxmlformats.org/officeDocument/2006/relationships/image" Target="../media/image471.png"/><Relationship Id="rId319" Type="http://schemas.openxmlformats.org/officeDocument/2006/relationships/image" Target="../media/image1053.png"/><Relationship Id="rId37" Type="http://schemas.openxmlformats.org/officeDocument/2006/relationships/image" Target="../media/image774.png"/><Relationship Id="rId58" Type="http://schemas.openxmlformats.org/officeDocument/2006/relationships/image" Target="../media/image795.png"/><Relationship Id="rId79" Type="http://schemas.openxmlformats.org/officeDocument/2006/relationships/image" Target="../media/image815.png"/><Relationship Id="rId102" Type="http://schemas.openxmlformats.org/officeDocument/2006/relationships/image" Target="../media/image838.png"/><Relationship Id="rId123" Type="http://schemas.openxmlformats.org/officeDocument/2006/relationships/image" Target="../media/image859.png"/><Relationship Id="rId144" Type="http://schemas.openxmlformats.org/officeDocument/2006/relationships/image" Target="../media/image880.png"/><Relationship Id="rId330" Type="http://schemas.openxmlformats.org/officeDocument/2006/relationships/image" Target="../media/image1064.png"/><Relationship Id="rId90" Type="http://schemas.openxmlformats.org/officeDocument/2006/relationships/image" Target="../media/image826.png"/><Relationship Id="rId165" Type="http://schemas.openxmlformats.org/officeDocument/2006/relationships/image" Target="../media/image901.png"/><Relationship Id="rId186" Type="http://schemas.openxmlformats.org/officeDocument/2006/relationships/image" Target="../media/image922.png"/><Relationship Id="rId351" Type="http://schemas.openxmlformats.org/officeDocument/2006/relationships/image" Target="../media/image1083.png"/><Relationship Id="rId211" Type="http://schemas.openxmlformats.org/officeDocument/2006/relationships/image" Target="../media/image947.png"/><Relationship Id="rId232" Type="http://schemas.openxmlformats.org/officeDocument/2006/relationships/image" Target="../media/image968.png"/><Relationship Id="rId253" Type="http://schemas.openxmlformats.org/officeDocument/2006/relationships/image" Target="../media/image989.png"/><Relationship Id="rId274" Type="http://schemas.openxmlformats.org/officeDocument/2006/relationships/image" Target="../media/image1010.png"/><Relationship Id="rId295" Type="http://schemas.openxmlformats.org/officeDocument/2006/relationships/image" Target="../media/image1029.png"/><Relationship Id="rId309" Type="http://schemas.openxmlformats.org/officeDocument/2006/relationships/image" Target="../media/image1043.png"/><Relationship Id="rId27" Type="http://schemas.openxmlformats.org/officeDocument/2006/relationships/image" Target="../media/image764.png"/><Relationship Id="rId48" Type="http://schemas.openxmlformats.org/officeDocument/2006/relationships/image" Target="../media/image785.png"/><Relationship Id="rId69" Type="http://schemas.openxmlformats.org/officeDocument/2006/relationships/image" Target="../media/image805.png"/><Relationship Id="rId113" Type="http://schemas.openxmlformats.org/officeDocument/2006/relationships/image" Target="../media/image849.png"/><Relationship Id="rId134" Type="http://schemas.openxmlformats.org/officeDocument/2006/relationships/image" Target="../media/image870.png"/><Relationship Id="rId320" Type="http://schemas.openxmlformats.org/officeDocument/2006/relationships/image" Target="../media/image1054.png"/><Relationship Id="rId80" Type="http://schemas.openxmlformats.org/officeDocument/2006/relationships/image" Target="../media/image816.png"/><Relationship Id="rId155" Type="http://schemas.openxmlformats.org/officeDocument/2006/relationships/image" Target="../media/image891.png"/><Relationship Id="rId176" Type="http://schemas.openxmlformats.org/officeDocument/2006/relationships/image" Target="../media/image912.png"/><Relationship Id="rId197" Type="http://schemas.openxmlformats.org/officeDocument/2006/relationships/image" Target="../media/image933.png"/><Relationship Id="rId341" Type="http://schemas.openxmlformats.org/officeDocument/2006/relationships/image" Target="../media/image1073.png"/><Relationship Id="rId362" Type="http://schemas.openxmlformats.org/officeDocument/2006/relationships/image" Target="../media/image1093.png"/><Relationship Id="rId201" Type="http://schemas.openxmlformats.org/officeDocument/2006/relationships/image" Target="../media/image937.png"/><Relationship Id="rId222" Type="http://schemas.openxmlformats.org/officeDocument/2006/relationships/image" Target="../media/image958.png"/><Relationship Id="rId243" Type="http://schemas.openxmlformats.org/officeDocument/2006/relationships/image" Target="../media/image979.png"/><Relationship Id="rId264" Type="http://schemas.openxmlformats.org/officeDocument/2006/relationships/image" Target="../media/image1000.png"/><Relationship Id="rId285" Type="http://schemas.openxmlformats.org/officeDocument/2006/relationships/image" Target="../media/image1019.png"/><Relationship Id="rId17" Type="http://schemas.openxmlformats.org/officeDocument/2006/relationships/image" Target="../media/image754.png"/><Relationship Id="rId38" Type="http://schemas.openxmlformats.org/officeDocument/2006/relationships/image" Target="../media/image775.png"/><Relationship Id="rId59" Type="http://schemas.openxmlformats.org/officeDocument/2006/relationships/image" Target="../media/image796.png"/><Relationship Id="rId103" Type="http://schemas.openxmlformats.org/officeDocument/2006/relationships/image" Target="../media/image839.png"/><Relationship Id="rId124" Type="http://schemas.openxmlformats.org/officeDocument/2006/relationships/image" Target="../media/image860.png"/><Relationship Id="rId310" Type="http://schemas.openxmlformats.org/officeDocument/2006/relationships/image" Target="../media/image1044.png"/><Relationship Id="rId70" Type="http://schemas.openxmlformats.org/officeDocument/2006/relationships/image" Target="../media/image806.png"/><Relationship Id="rId91" Type="http://schemas.openxmlformats.org/officeDocument/2006/relationships/image" Target="../media/image827.png"/><Relationship Id="rId145" Type="http://schemas.openxmlformats.org/officeDocument/2006/relationships/image" Target="../media/image881.png"/><Relationship Id="rId166" Type="http://schemas.openxmlformats.org/officeDocument/2006/relationships/image" Target="../media/image902.png"/><Relationship Id="rId187" Type="http://schemas.openxmlformats.org/officeDocument/2006/relationships/image" Target="../media/image923.png"/><Relationship Id="rId331" Type="http://schemas.openxmlformats.org/officeDocument/2006/relationships/image" Target="../media/image1065.png"/><Relationship Id="rId352" Type="http://schemas.openxmlformats.org/officeDocument/2006/relationships/image" Target="../media/image1084.png"/><Relationship Id="rId1" Type="http://schemas.openxmlformats.org/officeDocument/2006/relationships/slideLayout" Target="../slideLayouts/slideLayout3.xml"/><Relationship Id="rId212" Type="http://schemas.openxmlformats.org/officeDocument/2006/relationships/image" Target="../media/image948.png"/><Relationship Id="rId233" Type="http://schemas.openxmlformats.org/officeDocument/2006/relationships/image" Target="../media/image969.png"/><Relationship Id="rId254" Type="http://schemas.openxmlformats.org/officeDocument/2006/relationships/image" Target="../media/image990.png"/><Relationship Id="rId28" Type="http://schemas.openxmlformats.org/officeDocument/2006/relationships/image" Target="../media/image765.png"/><Relationship Id="rId49" Type="http://schemas.openxmlformats.org/officeDocument/2006/relationships/image" Target="../media/image786.png"/><Relationship Id="rId114" Type="http://schemas.openxmlformats.org/officeDocument/2006/relationships/image" Target="../media/image850.png"/><Relationship Id="rId275" Type="http://schemas.openxmlformats.org/officeDocument/2006/relationships/image" Target="../media/image1011.png"/><Relationship Id="rId296" Type="http://schemas.openxmlformats.org/officeDocument/2006/relationships/image" Target="../media/image1030.png"/><Relationship Id="rId300" Type="http://schemas.openxmlformats.org/officeDocument/2006/relationships/image" Target="../media/image1034.png"/><Relationship Id="rId60" Type="http://schemas.openxmlformats.org/officeDocument/2006/relationships/image" Target="../media/image797.png"/><Relationship Id="rId81" Type="http://schemas.openxmlformats.org/officeDocument/2006/relationships/image" Target="../media/image817.png"/><Relationship Id="rId135" Type="http://schemas.openxmlformats.org/officeDocument/2006/relationships/image" Target="../media/image871.png"/><Relationship Id="rId156" Type="http://schemas.openxmlformats.org/officeDocument/2006/relationships/image" Target="../media/image892.png"/><Relationship Id="rId177" Type="http://schemas.openxmlformats.org/officeDocument/2006/relationships/image" Target="../media/image913.png"/><Relationship Id="rId198" Type="http://schemas.openxmlformats.org/officeDocument/2006/relationships/image" Target="../media/image934.png"/><Relationship Id="rId321" Type="http://schemas.openxmlformats.org/officeDocument/2006/relationships/image" Target="../media/image1055.png"/><Relationship Id="rId342" Type="http://schemas.openxmlformats.org/officeDocument/2006/relationships/image" Target="../media/image1074.png"/><Relationship Id="rId363" Type="http://schemas.openxmlformats.org/officeDocument/2006/relationships/image" Target="../media/image548.png"/><Relationship Id="rId202" Type="http://schemas.openxmlformats.org/officeDocument/2006/relationships/image" Target="../media/image938.png"/><Relationship Id="rId223" Type="http://schemas.openxmlformats.org/officeDocument/2006/relationships/image" Target="../media/image959.png"/><Relationship Id="rId244" Type="http://schemas.openxmlformats.org/officeDocument/2006/relationships/image" Target="../media/image980.png"/><Relationship Id="rId18" Type="http://schemas.openxmlformats.org/officeDocument/2006/relationships/image" Target="../media/image755.png"/><Relationship Id="rId39" Type="http://schemas.openxmlformats.org/officeDocument/2006/relationships/image" Target="../media/image776.png"/><Relationship Id="rId265" Type="http://schemas.openxmlformats.org/officeDocument/2006/relationships/image" Target="../media/image1001.png"/><Relationship Id="rId286" Type="http://schemas.openxmlformats.org/officeDocument/2006/relationships/image" Target="../media/image1020.png"/><Relationship Id="rId50" Type="http://schemas.openxmlformats.org/officeDocument/2006/relationships/image" Target="../media/image787.png"/><Relationship Id="rId104" Type="http://schemas.openxmlformats.org/officeDocument/2006/relationships/image" Target="../media/image840.png"/><Relationship Id="rId125" Type="http://schemas.openxmlformats.org/officeDocument/2006/relationships/image" Target="../media/image861.png"/><Relationship Id="rId146" Type="http://schemas.openxmlformats.org/officeDocument/2006/relationships/image" Target="../media/image882.png"/><Relationship Id="rId167" Type="http://schemas.openxmlformats.org/officeDocument/2006/relationships/image" Target="../media/image903.png"/><Relationship Id="rId188" Type="http://schemas.openxmlformats.org/officeDocument/2006/relationships/image" Target="../media/image924.png"/><Relationship Id="rId311" Type="http://schemas.openxmlformats.org/officeDocument/2006/relationships/image" Target="../media/image1045.png"/><Relationship Id="rId332" Type="http://schemas.openxmlformats.org/officeDocument/2006/relationships/image" Target="../media/image1066.png"/><Relationship Id="rId353" Type="http://schemas.openxmlformats.org/officeDocument/2006/relationships/image" Target="../media/image1085.png"/><Relationship Id="rId71" Type="http://schemas.openxmlformats.org/officeDocument/2006/relationships/image" Target="../media/image807.png"/><Relationship Id="rId92" Type="http://schemas.openxmlformats.org/officeDocument/2006/relationships/image" Target="../media/image828.png"/><Relationship Id="rId213" Type="http://schemas.openxmlformats.org/officeDocument/2006/relationships/image" Target="../media/image949.png"/><Relationship Id="rId234" Type="http://schemas.openxmlformats.org/officeDocument/2006/relationships/image" Target="../media/image970.png"/><Relationship Id="rId2" Type="http://schemas.openxmlformats.org/officeDocument/2006/relationships/image" Target="../media/image739.png"/><Relationship Id="rId29" Type="http://schemas.openxmlformats.org/officeDocument/2006/relationships/image" Target="../media/image766.png"/><Relationship Id="rId255" Type="http://schemas.openxmlformats.org/officeDocument/2006/relationships/image" Target="../media/image991.png"/><Relationship Id="rId276" Type="http://schemas.openxmlformats.org/officeDocument/2006/relationships/image" Target="../media/image1012.png"/><Relationship Id="rId297" Type="http://schemas.openxmlformats.org/officeDocument/2006/relationships/image" Target="../media/image1031.png"/><Relationship Id="rId40" Type="http://schemas.openxmlformats.org/officeDocument/2006/relationships/image" Target="../media/image777.png"/><Relationship Id="rId115" Type="http://schemas.openxmlformats.org/officeDocument/2006/relationships/image" Target="../media/image851.png"/><Relationship Id="rId136" Type="http://schemas.openxmlformats.org/officeDocument/2006/relationships/image" Target="../media/image872.png"/><Relationship Id="rId157" Type="http://schemas.openxmlformats.org/officeDocument/2006/relationships/image" Target="../media/image893.png"/><Relationship Id="rId178" Type="http://schemas.openxmlformats.org/officeDocument/2006/relationships/image" Target="../media/image914.png"/><Relationship Id="rId301" Type="http://schemas.openxmlformats.org/officeDocument/2006/relationships/image" Target="../media/image1035.png"/><Relationship Id="rId322" Type="http://schemas.openxmlformats.org/officeDocument/2006/relationships/image" Target="../media/image1056.png"/><Relationship Id="rId343" Type="http://schemas.openxmlformats.org/officeDocument/2006/relationships/image" Target="../media/image1075.png"/><Relationship Id="rId364" Type="http://schemas.openxmlformats.org/officeDocument/2006/relationships/image" Target="../media/image1094.png"/><Relationship Id="rId61" Type="http://schemas.openxmlformats.org/officeDocument/2006/relationships/image" Target="../media/image798.png"/><Relationship Id="rId82" Type="http://schemas.openxmlformats.org/officeDocument/2006/relationships/image" Target="../media/image818.png"/><Relationship Id="rId199" Type="http://schemas.openxmlformats.org/officeDocument/2006/relationships/image" Target="../media/image935.png"/><Relationship Id="rId203" Type="http://schemas.openxmlformats.org/officeDocument/2006/relationships/image" Target="../media/image939.png"/><Relationship Id="rId19" Type="http://schemas.openxmlformats.org/officeDocument/2006/relationships/image" Target="../media/image756.png"/><Relationship Id="rId224" Type="http://schemas.openxmlformats.org/officeDocument/2006/relationships/image" Target="../media/image960.png"/><Relationship Id="rId245" Type="http://schemas.openxmlformats.org/officeDocument/2006/relationships/image" Target="../media/image981.png"/><Relationship Id="rId266" Type="http://schemas.openxmlformats.org/officeDocument/2006/relationships/image" Target="../media/image1002.png"/><Relationship Id="rId287" Type="http://schemas.openxmlformats.org/officeDocument/2006/relationships/image" Target="../media/image1021.png"/><Relationship Id="rId30" Type="http://schemas.openxmlformats.org/officeDocument/2006/relationships/image" Target="../media/image767.png"/><Relationship Id="rId105" Type="http://schemas.openxmlformats.org/officeDocument/2006/relationships/image" Target="../media/image841.png"/><Relationship Id="rId126" Type="http://schemas.openxmlformats.org/officeDocument/2006/relationships/image" Target="../media/image862.png"/><Relationship Id="rId147" Type="http://schemas.openxmlformats.org/officeDocument/2006/relationships/image" Target="../media/image883.png"/><Relationship Id="rId168" Type="http://schemas.openxmlformats.org/officeDocument/2006/relationships/image" Target="../media/image904.png"/><Relationship Id="rId312" Type="http://schemas.openxmlformats.org/officeDocument/2006/relationships/image" Target="../media/image1046.png"/><Relationship Id="rId333" Type="http://schemas.openxmlformats.org/officeDocument/2006/relationships/image" Target="../media/image1067.png"/><Relationship Id="rId354" Type="http://schemas.openxmlformats.org/officeDocument/2006/relationships/image" Target="../media/image1086.png"/><Relationship Id="rId51" Type="http://schemas.openxmlformats.org/officeDocument/2006/relationships/image" Target="../media/image788.png"/><Relationship Id="rId72" Type="http://schemas.openxmlformats.org/officeDocument/2006/relationships/image" Target="../media/image808.png"/><Relationship Id="rId93" Type="http://schemas.openxmlformats.org/officeDocument/2006/relationships/image" Target="../media/image829.png"/><Relationship Id="rId189" Type="http://schemas.openxmlformats.org/officeDocument/2006/relationships/image" Target="../media/image925.png"/><Relationship Id="rId3" Type="http://schemas.openxmlformats.org/officeDocument/2006/relationships/image" Target="../media/image740.png"/><Relationship Id="rId214" Type="http://schemas.openxmlformats.org/officeDocument/2006/relationships/image" Target="../media/image950.png"/><Relationship Id="rId235" Type="http://schemas.openxmlformats.org/officeDocument/2006/relationships/image" Target="../media/image971.png"/><Relationship Id="rId256" Type="http://schemas.openxmlformats.org/officeDocument/2006/relationships/image" Target="../media/image992.png"/><Relationship Id="rId277" Type="http://schemas.openxmlformats.org/officeDocument/2006/relationships/image" Target="../media/image1013.png"/><Relationship Id="rId298" Type="http://schemas.openxmlformats.org/officeDocument/2006/relationships/image" Target="../media/image1032.png"/><Relationship Id="rId116" Type="http://schemas.openxmlformats.org/officeDocument/2006/relationships/image" Target="../media/image852.png"/><Relationship Id="rId137" Type="http://schemas.openxmlformats.org/officeDocument/2006/relationships/image" Target="../media/image873.png"/><Relationship Id="rId158" Type="http://schemas.openxmlformats.org/officeDocument/2006/relationships/image" Target="../media/image894.png"/><Relationship Id="rId302" Type="http://schemas.openxmlformats.org/officeDocument/2006/relationships/image" Target="../media/image1036.png"/><Relationship Id="rId323" Type="http://schemas.openxmlformats.org/officeDocument/2006/relationships/image" Target="../media/image1057.png"/><Relationship Id="rId344" Type="http://schemas.openxmlformats.org/officeDocument/2006/relationships/image" Target="../media/image1076.png"/><Relationship Id="rId20" Type="http://schemas.openxmlformats.org/officeDocument/2006/relationships/image" Target="../media/image757.png"/><Relationship Id="rId41" Type="http://schemas.openxmlformats.org/officeDocument/2006/relationships/image" Target="../media/image778.png"/><Relationship Id="rId62" Type="http://schemas.openxmlformats.org/officeDocument/2006/relationships/image" Target="../media/image799.png"/><Relationship Id="rId83" Type="http://schemas.openxmlformats.org/officeDocument/2006/relationships/image" Target="../media/image819.png"/><Relationship Id="rId179" Type="http://schemas.openxmlformats.org/officeDocument/2006/relationships/image" Target="../media/image915.png"/><Relationship Id="rId365" Type="http://schemas.openxmlformats.org/officeDocument/2006/relationships/image" Target="../media/image1095.png"/><Relationship Id="rId190" Type="http://schemas.openxmlformats.org/officeDocument/2006/relationships/image" Target="../media/image926.png"/><Relationship Id="rId204" Type="http://schemas.openxmlformats.org/officeDocument/2006/relationships/image" Target="../media/image940.png"/><Relationship Id="rId225" Type="http://schemas.openxmlformats.org/officeDocument/2006/relationships/image" Target="../media/image961.png"/><Relationship Id="rId246" Type="http://schemas.openxmlformats.org/officeDocument/2006/relationships/image" Target="../media/image982.png"/><Relationship Id="rId267" Type="http://schemas.openxmlformats.org/officeDocument/2006/relationships/image" Target="../media/image1003.png"/><Relationship Id="rId288" Type="http://schemas.openxmlformats.org/officeDocument/2006/relationships/image" Target="../media/image1022.png"/><Relationship Id="rId106" Type="http://schemas.openxmlformats.org/officeDocument/2006/relationships/image" Target="../media/image842.png"/><Relationship Id="rId127" Type="http://schemas.openxmlformats.org/officeDocument/2006/relationships/image" Target="../media/image863.png"/><Relationship Id="rId313" Type="http://schemas.openxmlformats.org/officeDocument/2006/relationships/image" Target="../media/image1047.png"/><Relationship Id="rId10" Type="http://schemas.openxmlformats.org/officeDocument/2006/relationships/image" Target="../media/image747.png"/><Relationship Id="rId31" Type="http://schemas.openxmlformats.org/officeDocument/2006/relationships/image" Target="../media/image768.png"/><Relationship Id="rId52" Type="http://schemas.openxmlformats.org/officeDocument/2006/relationships/image" Target="../media/image789.png"/><Relationship Id="rId73" Type="http://schemas.openxmlformats.org/officeDocument/2006/relationships/image" Target="../media/image809.png"/><Relationship Id="rId94" Type="http://schemas.openxmlformats.org/officeDocument/2006/relationships/image" Target="../media/image830.png"/><Relationship Id="rId148" Type="http://schemas.openxmlformats.org/officeDocument/2006/relationships/image" Target="../media/image884.png"/><Relationship Id="rId169" Type="http://schemas.openxmlformats.org/officeDocument/2006/relationships/image" Target="../media/image905.png"/><Relationship Id="rId334" Type="http://schemas.openxmlformats.org/officeDocument/2006/relationships/image" Target="../media/image1068.png"/><Relationship Id="rId355" Type="http://schemas.openxmlformats.org/officeDocument/2006/relationships/image" Target="../media/image1087.png"/><Relationship Id="rId4" Type="http://schemas.openxmlformats.org/officeDocument/2006/relationships/image" Target="../media/image741.png"/><Relationship Id="rId180" Type="http://schemas.openxmlformats.org/officeDocument/2006/relationships/image" Target="../media/image916.png"/><Relationship Id="rId215" Type="http://schemas.openxmlformats.org/officeDocument/2006/relationships/image" Target="../media/image951.png"/><Relationship Id="rId236" Type="http://schemas.openxmlformats.org/officeDocument/2006/relationships/image" Target="../media/image972.png"/><Relationship Id="rId257" Type="http://schemas.openxmlformats.org/officeDocument/2006/relationships/image" Target="../media/image993.png"/><Relationship Id="rId278" Type="http://schemas.openxmlformats.org/officeDocument/2006/relationships/image" Target="../media/image1014.png"/><Relationship Id="rId303" Type="http://schemas.openxmlformats.org/officeDocument/2006/relationships/image" Target="../media/image1037.png"/><Relationship Id="rId42" Type="http://schemas.openxmlformats.org/officeDocument/2006/relationships/image" Target="../media/image779.png"/><Relationship Id="rId84" Type="http://schemas.openxmlformats.org/officeDocument/2006/relationships/image" Target="../media/image820.png"/><Relationship Id="rId138" Type="http://schemas.openxmlformats.org/officeDocument/2006/relationships/image" Target="../media/image874.png"/><Relationship Id="rId345" Type="http://schemas.openxmlformats.org/officeDocument/2006/relationships/image" Target="../media/image1077.png"/><Relationship Id="rId191" Type="http://schemas.openxmlformats.org/officeDocument/2006/relationships/image" Target="../media/image927.png"/><Relationship Id="rId205" Type="http://schemas.openxmlformats.org/officeDocument/2006/relationships/image" Target="../media/image941.png"/><Relationship Id="rId247" Type="http://schemas.openxmlformats.org/officeDocument/2006/relationships/image" Target="../media/image983.png"/><Relationship Id="rId107" Type="http://schemas.openxmlformats.org/officeDocument/2006/relationships/image" Target="../media/image843.png"/><Relationship Id="rId289" Type="http://schemas.openxmlformats.org/officeDocument/2006/relationships/image" Target="../media/image1023.png"/><Relationship Id="rId11" Type="http://schemas.openxmlformats.org/officeDocument/2006/relationships/image" Target="../media/image748.png"/><Relationship Id="rId53" Type="http://schemas.openxmlformats.org/officeDocument/2006/relationships/image" Target="../media/image790.png"/><Relationship Id="rId149" Type="http://schemas.openxmlformats.org/officeDocument/2006/relationships/image" Target="../media/image885.png"/><Relationship Id="rId314" Type="http://schemas.openxmlformats.org/officeDocument/2006/relationships/image" Target="../media/image1048.png"/><Relationship Id="rId356" Type="http://schemas.openxmlformats.org/officeDocument/2006/relationships/image" Target="../media/image1088.png"/><Relationship Id="rId95" Type="http://schemas.openxmlformats.org/officeDocument/2006/relationships/image" Target="../media/image831.png"/><Relationship Id="rId160" Type="http://schemas.openxmlformats.org/officeDocument/2006/relationships/image" Target="../media/image896.png"/><Relationship Id="rId216" Type="http://schemas.openxmlformats.org/officeDocument/2006/relationships/image" Target="../media/image952.png"/><Relationship Id="rId258" Type="http://schemas.openxmlformats.org/officeDocument/2006/relationships/image" Target="../media/image994.png"/><Relationship Id="rId22" Type="http://schemas.openxmlformats.org/officeDocument/2006/relationships/image" Target="../media/image759.png"/><Relationship Id="rId64" Type="http://schemas.openxmlformats.org/officeDocument/2006/relationships/image" Target="../media/image801.png"/><Relationship Id="rId118" Type="http://schemas.openxmlformats.org/officeDocument/2006/relationships/image" Target="../media/image854.png"/><Relationship Id="rId325" Type="http://schemas.openxmlformats.org/officeDocument/2006/relationships/image" Target="../media/image1059.png"/><Relationship Id="rId367" Type="http://schemas.openxmlformats.org/officeDocument/2006/relationships/image" Target="../media/image1097.png"/><Relationship Id="rId171" Type="http://schemas.openxmlformats.org/officeDocument/2006/relationships/image" Target="../media/image907.png"/><Relationship Id="rId227" Type="http://schemas.openxmlformats.org/officeDocument/2006/relationships/image" Target="../media/image963.png"/><Relationship Id="rId269" Type="http://schemas.openxmlformats.org/officeDocument/2006/relationships/image" Target="../media/image1005.png"/><Relationship Id="rId33" Type="http://schemas.openxmlformats.org/officeDocument/2006/relationships/image" Target="../media/image770.png"/><Relationship Id="rId129" Type="http://schemas.openxmlformats.org/officeDocument/2006/relationships/image" Target="../media/image865.png"/><Relationship Id="rId280" Type="http://schemas.openxmlformats.org/officeDocument/2006/relationships/image" Target="../media/image1015.png"/><Relationship Id="rId336" Type="http://schemas.openxmlformats.org/officeDocument/2006/relationships/image" Target="../media/image1070.png"/><Relationship Id="rId75" Type="http://schemas.openxmlformats.org/officeDocument/2006/relationships/image" Target="../media/image811.png"/><Relationship Id="rId140" Type="http://schemas.openxmlformats.org/officeDocument/2006/relationships/image" Target="../media/image876.png"/><Relationship Id="rId182" Type="http://schemas.openxmlformats.org/officeDocument/2006/relationships/image" Target="../media/image918.png"/><Relationship Id="rId6" Type="http://schemas.openxmlformats.org/officeDocument/2006/relationships/image" Target="../media/image743.png"/><Relationship Id="rId238" Type="http://schemas.openxmlformats.org/officeDocument/2006/relationships/image" Target="../media/image974.png"/><Relationship Id="rId291" Type="http://schemas.openxmlformats.org/officeDocument/2006/relationships/image" Target="../media/image1025.png"/><Relationship Id="rId305" Type="http://schemas.openxmlformats.org/officeDocument/2006/relationships/image" Target="../media/image1039.png"/><Relationship Id="rId347" Type="http://schemas.openxmlformats.org/officeDocument/2006/relationships/image" Target="../media/image1079.png"/><Relationship Id="rId44" Type="http://schemas.openxmlformats.org/officeDocument/2006/relationships/image" Target="../media/image781.png"/><Relationship Id="rId86" Type="http://schemas.openxmlformats.org/officeDocument/2006/relationships/image" Target="../media/image822.png"/><Relationship Id="rId151" Type="http://schemas.openxmlformats.org/officeDocument/2006/relationships/image" Target="../media/image887.png"/><Relationship Id="rId193" Type="http://schemas.openxmlformats.org/officeDocument/2006/relationships/image" Target="../media/image929.png"/><Relationship Id="rId207" Type="http://schemas.openxmlformats.org/officeDocument/2006/relationships/image" Target="../media/image943.png"/><Relationship Id="rId249" Type="http://schemas.openxmlformats.org/officeDocument/2006/relationships/image" Target="../media/image985.png"/><Relationship Id="rId13" Type="http://schemas.openxmlformats.org/officeDocument/2006/relationships/image" Target="../media/image750.png"/><Relationship Id="rId109" Type="http://schemas.openxmlformats.org/officeDocument/2006/relationships/image" Target="../media/image845.png"/><Relationship Id="rId260" Type="http://schemas.openxmlformats.org/officeDocument/2006/relationships/image" Target="../media/image996.png"/><Relationship Id="rId316" Type="http://schemas.openxmlformats.org/officeDocument/2006/relationships/image" Target="../media/image1050.png"/><Relationship Id="rId55" Type="http://schemas.openxmlformats.org/officeDocument/2006/relationships/image" Target="../media/image792.png"/><Relationship Id="rId97" Type="http://schemas.openxmlformats.org/officeDocument/2006/relationships/image" Target="../media/image833.png"/><Relationship Id="rId120" Type="http://schemas.openxmlformats.org/officeDocument/2006/relationships/image" Target="../media/image856.png"/><Relationship Id="rId358" Type="http://schemas.openxmlformats.org/officeDocument/2006/relationships/image" Target="../media/image543.png"/><Relationship Id="rId162" Type="http://schemas.openxmlformats.org/officeDocument/2006/relationships/image" Target="../media/image898.png"/><Relationship Id="rId218" Type="http://schemas.openxmlformats.org/officeDocument/2006/relationships/image" Target="../media/image954.png"/><Relationship Id="rId271" Type="http://schemas.openxmlformats.org/officeDocument/2006/relationships/image" Target="../media/image1007.png"/><Relationship Id="rId24" Type="http://schemas.openxmlformats.org/officeDocument/2006/relationships/image" Target="../media/image761.png"/><Relationship Id="rId66" Type="http://schemas.openxmlformats.org/officeDocument/2006/relationships/image" Target="../media/image803.png"/><Relationship Id="rId131" Type="http://schemas.openxmlformats.org/officeDocument/2006/relationships/image" Target="../media/image867.png"/><Relationship Id="rId327" Type="http://schemas.openxmlformats.org/officeDocument/2006/relationships/image" Target="../media/image1061.png"/><Relationship Id="rId369" Type="http://schemas.openxmlformats.org/officeDocument/2006/relationships/image" Target="../media/image1099.png"/><Relationship Id="rId173" Type="http://schemas.openxmlformats.org/officeDocument/2006/relationships/image" Target="../media/image909.png"/><Relationship Id="rId229" Type="http://schemas.openxmlformats.org/officeDocument/2006/relationships/image" Target="../media/image965.png"/><Relationship Id="rId240" Type="http://schemas.openxmlformats.org/officeDocument/2006/relationships/image" Target="../media/image976.png"/><Relationship Id="rId35" Type="http://schemas.openxmlformats.org/officeDocument/2006/relationships/image" Target="../media/image772.png"/><Relationship Id="rId77" Type="http://schemas.openxmlformats.org/officeDocument/2006/relationships/image" Target="../media/image813.png"/><Relationship Id="rId100" Type="http://schemas.openxmlformats.org/officeDocument/2006/relationships/image" Target="../media/image836.png"/><Relationship Id="rId282" Type="http://schemas.openxmlformats.org/officeDocument/2006/relationships/image" Target="../media/image1017.png"/><Relationship Id="rId338" Type="http://schemas.openxmlformats.org/officeDocument/2006/relationships/image" Target="../media/image1071.png"/><Relationship Id="rId8" Type="http://schemas.openxmlformats.org/officeDocument/2006/relationships/image" Target="../media/image745.png"/><Relationship Id="rId142" Type="http://schemas.openxmlformats.org/officeDocument/2006/relationships/image" Target="../media/image878.png"/><Relationship Id="rId184" Type="http://schemas.openxmlformats.org/officeDocument/2006/relationships/image" Target="../media/image920.png"/><Relationship Id="rId251" Type="http://schemas.openxmlformats.org/officeDocument/2006/relationships/image" Target="../media/image987.png"/><Relationship Id="rId46" Type="http://schemas.openxmlformats.org/officeDocument/2006/relationships/image" Target="../media/image783.png"/><Relationship Id="rId293" Type="http://schemas.openxmlformats.org/officeDocument/2006/relationships/image" Target="../media/image1027.png"/><Relationship Id="rId307" Type="http://schemas.openxmlformats.org/officeDocument/2006/relationships/image" Target="../media/image1041.png"/><Relationship Id="rId349" Type="http://schemas.openxmlformats.org/officeDocument/2006/relationships/image" Target="../media/image1081.png"/><Relationship Id="rId88" Type="http://schemas.openxmlformats.org/officeDocument/2006/relationships/image" Target="../media/image824.png"/><Relationship Id="rId111" Type="http://schemas.openxmlformats.org/officeDocument/2006/relationships/image" Target="../media/image847.png"/><Relationship Id="rId153" Type="http://schemas.openxmlformats.org/officeDocument/2006/relationships/image" Target="../media/image889.png"/><Relationship Id="rId195" Type="http://schemas.openxmlformats.org/officeDocument/2006/relationships/image" Target="../media/image931.png"/><Relationship Id="rId209" Type="http://schemas.openxmlformats.org/officeDocument/2006/relationships/image" Target="../media/image945.png"/><Relationship Id="rId360" Type="http://schemas.openxmlformats.org/officeDocument/2006/relationships/image" Target="../media/image1091.png"/><Relationship Id="rId220" Type="http://schemas.openxmlformats.org/officeDocument/2006/relationships/image" Target="../media/image956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53.png"/><Relationship Id="rId299" Type="http://schemas.openxmlformats.org/officeDocument/2006/relationships/image" Target="../media/image1033.png"/><Relationship Id="rId21" Type="http://schemas.openxmlformats.org/officeDocument/2006/relationships/image" Target="../media/image758.png"/><Relationship Id="rId63" Type="http://schemas.openxmlformats.org/officeDocument/2006/relationships/image" Target="../media/image800.png"/><Relationship Id="rId159" Type="http://schemas.openxmlformats.org/officeDocument/2006/relationships/image" Target="../media/image895.png"/><Relationship Id="rId324" Type="http://schemas.openxmlformats.org/officeDocument/2006/relationships/image" Target="../media/image1058.png"/><Relationship Id="rId366" Type="http://schemas.openxmlformats.org/officeDocument/2006/relationships/image" Target="../media/image1096.png"/><Relationship Id="rId170" Type="http://schemas.openxmlformats.org/officeDocument/2006/relationships/image" Target="../media/image906.png"/><Relationship Id="rId226" Type="http://schemas.openxmlformats.org/officeDocument/2006/relationships/image" Target="../media/image962.png"/><Relationship Id="rId268" Type="http://schemas.openxmlformats.org/officeDocument/2006/relationships/image" Target="../media/image1004.png"/><Relationship Id="rId32" Type="http://schemas.openxmlformats.org/officeDocument/2006/relationships/image" Target="../media/image769.png"/><Relationship Id="rId74" Type="http://schemas.openxmlformats.org/officeDocument/2006/relationships/image" Target="../media/image810.png"/><Relationship Id="rId128" Type="http://schemas.openxmlformats.org/officeDocument/2006/relationships/image" Target="../media/image864.png"/><Relationship Id="rId335" Type="http://schemas.openxmlformats.org/officeDocument/2006/relationships/image" Target="../media/image1069.png"/><Relationship Id="rId5" Type="http://schemas.openxmlformats.org/officeDocument/2006/relationships/image" Target="../media/image742.png"/><Relationship Id="rId181" Type="http://schemas.openxmlformats.org/officeDocument/2006/relationships/image" Target="../media/image917.png"/><Relationship Id="rId237" Type="http://schemas.openxmlformats.org/officeDocument/2006/relationships/image" Target="../media/image973.png"/><Relationship Id="rId279" Type="http://schemas.openxmlformats.org/officeDocument/2006/relationships/image" Target="../media/image467.png"/><Relationship Id="rId43" Type="http://schemas.openxmlformats.org/officeDocument/2006/relationships/image" Target="../media/image780.png"/><Relationship Id="rId139" Type="http://schemas.openxmlformats.org/officeDocument/2006/relationships/image" Target="../media/image875.png"/><Relationship Id="rId290" Type="http://schemas.openxmlformats.org/officeDocument/2006/relationships/image" Target="../media/image1024.png"/><Relationship Id="rId304" Type="http://schemas.openxmlformats.org/officeDocument/2006/relationships/image" Target="../media/image1105.png"/><Relationship Id="rId346" Type="http://schemas.openxmlformats.org/officeDocument/2006/relationships/image" Target="../media/image1078.png"/><Relationship Id="rId85" Type="http://schemas.openxmlformats.org/officeDocument/2006/relationships/image" Target="../media/image821.png"/><Relationship Id="rId150" Type="http://schemas.openxmlformats.org/officeDocument/2006/relationships/image" Target="../media/image886.png"/><Relationship Id="rId192" Type="http://schemas.openxmlformats.org/officeDocument/2006/relationships/image" Target="../media/image928.png"/><Relationship Id="rId206" Type="http://schemas.openxmlformats.org/officeDocument/2006/relationships/image" Target="../media/image942.png"/><Relationship Id="rId248" Type="http://schemas.openxmlformats.org/officeDocument/2006/relationships/image" Target="../media/image984.png"/><Relationship Id="rId12" Type="http://schemas.openxmlformats.org/officeDocument/2006/relationships/image" Target="../media/image749.png"/><Relationship Id="rId108" Type="http://schemas.openxmlformats.org/officeDocument/2006/relationships/image" Target="../media/image844.png"/><Relationship Id="rId315" Type="http://schemas.openxmlformats.org/officeDocument/2006/relationships/image" Target="../media/image1049.png"/><Relationship Id="rId357" Type="http://schemas.openxmlformats.org/officeDocument/2006/relationships/image" Target="../media/image1089.png"/><Relationship Id="rId54" Type="http://schemas.openxmlformats.org/officeDocument/2006/relationships/image" Target="../media/image791.png"/><Relationship Id="rId96" Type="http://schemas.openxmlformats.org/officeDocument/2006/relationships/image" Target="../media/image832.png"/><Relationship Id="rId161" Type="http://schemas.openxmlformats.org/officeDocument/2006/relationships/image" Target="../media/image897.png"/><Relationship Id="rId217" Type="http://schemas.openxmlformats.org/officeDocument/2006/relationships/image" Target="../media/image953.png"/><Relationship Id="rId259" Type="http://schemas.openxmlformats.org/officeDocument/2006/relationships/image" Target="../media/image995.png"/><Relationship Id="rId23" Type="http://schemas.openxmlformats.org/officeDocument/2006/relationships/image" Target="../media/image760.png"/><Relationship Id="rId119" Type="http://schemas.openxmlformats.org/officeDocument/2006/relationships/image" Target="../media/image855.png"/><Relationship Id="rId270" Type="http://schemas.openxmlformats.org/officeDocument/2006/relationships/image" Target="../media/image1006.png"/><Relationship Id="rId326" Type="http://schemas.openxmlformats.org/officeDocument/2006/relationships/image" Target="../media/image1060.png"/><Relationship Id="rId65" Type="http://schemas.openxmlformats.org/officeDocument/2006/relationships/image" Target="../media/image802.png"/><Relationship Id="rId130" Type="http://schemas.openxmlformats.org/officeDocument/2006/relationships/image" Target="../media/image866.png"/><Relationship Id="rId368" Type="http://schemas.openxmlformats.org/officeDocument/2006/relationships/image" Target="../media/image1098.png"/><Relationship Id="rId172" Type="http://schemas.openxmlformats.org/officeDocument/2006/relationships/image" Target="../media/image908.png"/><Relationship Id="rId228" Type="http://schemas.openxmlformats.org/officeDocument/2006/relationships/image" Target="../media/image964.png"/><Relationship Id="rId281" Type="http://schemas.openxmlformats.org/officeDocument/2006/relationships/image" Target="../media/image1016.png"/><Relationship Id="rId337" Type="http://schemas.openxmlformats.org/officeDocument/2006/relationships/image" Target="../media/image521.png"/><Relationship Id="rId34" Type="http://schemas.openxmlformats.org/officeDocument/2006/relationships/image" Target="../media/image771.png"/><Relationship Id="rId76" Type="http://schemas.openxmlformats.org/officeDocument/2006/relationships/image" Target="../media/image812.png"/><Relationship Id="rId141" Type="http://schemas.openxmlformats.org/officeDocument/2006/relationships/image" Target="../media/image877.png"/><Relationship Id="rId7" Type="http://schemas.openxmlformats.org/officeDocument/2006/relationships/image" Target="../media/image744.png"/><Relationship Id="rId183" Type="http://schemas.openxmlformats.org/officeDocument/2006/relationships/image" Target="../media/image919.png"/><Relationship Id="rId239" Type="http://schemas.openxmlformats.org/officeDocument/2006/relationships/image" Target="../media/image975.png"/><Relationship Id="rId250" Type="http://schemas.openxmlformats.org/officeDocument/2006/relationships/image" Target="../media/image986.png"/><Relationship Id="rId292" Type="http://schemas.openxmlformats.org/officeDocument/2006/relationships/image" Target="../media/image1026.png"/><Relationship Id="rId306" Type="http://schemas.openxmlformats.org/officeDocument/2006/relationships/image" Target="../media/image1040.png"/><Relationship Id="rId45" Type="http://schemas.openxmlformats.org/officeDocument/2006/relationships/image" Target="../media/image782.png"/><Relationship Id="rId87" Type="http://schemas.openxmlformats.org/officeDocument/2006/relationships/image" Target="../media/image823.png"/><Relationship Id="rId110" Type="http://schemas.openxmlformats.org/officeDocument/2006/relationships/image" Target="../media/image846.png"/><Relationship Id="rId348" Type="http://schemas.openxmlformats.org/officeDocument/2006/relationships/image" Target="../media/image1080.png"/><Relationship Id="rId152" Type="http://schemas.openxmlformats.org/officeDocument/2006/relationships/image" Target="../media/image888.png"/><Relationship Id="rId194" Type="http://schemas.openxmlformats.org/officeDocument/2006/relationships/image" Target="../media/image930.png"/><Relationship Id="rId208" Type="http://schemas.openxmlformats.org/officeDocument/2006/relationships/image" Target="../media/image944.png"/><Relationship Id="rId261" Type="http://schemas.openxmlformats.org/officeDocument/2006/relationships/image" Target="../media/image997.png"/><Relationship Id="rId14" Type="http://schemas.openxmlformats.org/officeDocument/2006/relationships/image" Target="../media/image751.png"/><Relationship Id="rId56" Type="http://schemas.openxmlformats.org/officeDocument/2006/relationships/image" Target="../media/image793.png"/><Relationship Id="rId317" Type="http://schemas.openxmlformats.org/officeDocument/2006/relationships/image" Target="../media/image1051.png"/><Relationship Id="rId359" Type="http://schemas.openxmlformats.org/officeDocument/2006/relationships/image" Target="../media/image1090.png"/><Relationship Id="rId98" Type="http://schemas.openxmlformats.org/officeDocument/2006/relationships/image" Target="../media/image834.png"/><Relationship Id="rId121" Type="http://schemas.openxmlformats.org/officeDocument/2006/relationships/image" Target="../media/image857.png"/><Relationship Id="rId163" Type="http://schemas.openxmlformats.org/officeDocument/2006/relationships/image" Target="../media/image899.png"/><Relationship Id="rId219" Type="http://schemas.openxmlformats.org/officeDocument/2006/relationships/image" Target="../media/image955.png"/><Relationship Id="rId370" Type="http://schemas.openxmlformats.org/officeDocument/2006/relationships/image" Target="../media/image1107.png"/><Relationship Id="rId230" Type="http://schemas.openxmlformats.org/officeDocument/2006/relationships/image" Target="../media/image966.png"/><Relationship Id="rId25" Type="http://schemas.openxmlformats.org/officeDocument/2006/relationships/image" Target="../media/image762.png"/><Relationship Id="rId67" Type="http://schemas.openxmlformats.org/officeDocument/2006/relationships/image" Target="../media/image239.png"/><Relationship Id="rId272" Type="http://schemas.openxmlformats.org/officeDocument/2006/relationships/image" Target="../media/image1008.png"/><Relationship Id="rId328" Type="http://schemas.openxmlformats.org/officeDocument/2006/relationships/image" Target="../media/image1062.png"/><Relationship Id="rId132" Type="http://schemas.openxmlformats.org/officeDocument/2006/relationships/image" Target="../media/image868.png"/><Relationship Id="rId174" Type="http://schemas.openxmlformats.org/officeDocument/2006/relationships/image" Target="../media/image910.png"/><Relationship Id="rId241" Type="http://schemas.openxmlformats.org/officeDocument/2006/relationships/image" Target="../media/image977.png"/><Relationship Id="rId15" Type="http://schemas.openxmlformats.org/officeDocument/2006/relationships/image" Target="../media/image752.png"/><Relationship Id="rId36" Type="http://schemas.openxmlformats.org/officeDocument/2006/relationships/image" Target="../media/image773.png"/><Relationship Id="rId57" Type="http://schemas.openxmlformats.org/officeDocument/2006/relationships/image" Target="../media/image794.png"/><Relationship Id="rId262" Type="http://schemas.openxmlformats.org/officeDocument/2006/relationships/image" Target="../media/image998.png"/><Relationship Id="rId283" Type="http://schemas.openxmlformats.org/officeDocument/2006/relationships/image" Target="../media/image1018.png"/><Relationship Id="rId318" Type="http://schemas.openxmlformats.org/officeDocument/2006/relationships/image" Target="../media/image1052.png"/><Relationship Id="rId339" Type="http://schemas.openxmlformats.org/officeDocument/2006/relationships/image" Target="../media/image524.png"/><Relationship Id="rId78" Type="http://schemas.openxmlformats.org/officeDocument/2006/relationships/image" Target="../media/image814.png"/><Relationship Id="rId99" Type="http://schemas.openxmlformats.org/officeDocument/2006/relationships/image" Target="../media/image835.png"/><Relationship Id="rId101" Type="http://schemas.openxmlformats.org/officeDocument/2006/relationships/image" Target="../media/image837.png"/><Relationship Id="rId122" Type="http://schemas.openxmlformats.org/officeDocument/2006/relationships/image" Target="../media/image858.png"/><Relationship Id="rId143" Type="http://schemas.openxmlformats.org/officeDocument/2006/relationships/image" Target="../media/image879.png"/><Relationship Id="rId164" Type="http://schemas.openxmlformats.org/officeDocument/2006/relationships/image" Target="../media/image900.png"/><Relationship Id="rId185" Type="http://schemas.openxmlformats.org/officeDocument/2006/relationships/image" Target="../media/image1103.png"/><Relationship Id="rId350" Type="http://schemas.openxmlformats.org/officeDocument/2006/relationships/image" Target="../media/image1082.png"/><Relationship Id="rId9" Type="http://schemas.openxmlformats.org/officeDocument/2006/relationships/image" Target="../media/image746.png"/><Relationship Id="rId210" Type="http://schemas.openxmlformats.org/officeDocument/2006/relationships/image" Target="../media/image946.png"/><Relationship Id="rId26" Type="http://schemas.openxmlformats.org/officeDocument/2006/relationships/image" Target="../media/image763.png"/><Relationship Id="rId231" Type="http://schemas.openxmlformats.org/officeDocument/2006/relationships/image" Target="../media/image967.png"/><Relationship Id="rId252" Type="http://schemas.openxmlformats.org/officeDocument/2006/relationships/image" Target="../media/image988.png"/><Relationship Id="rId273" Type="http://schemas.openxmlformats.org/officeDocument/2006/relationships/image" Target="../media/image1009.png"/><Relationship Id="rId294" Type="http://schemas.openxmlformats.org/officeDocument/2006/relationships/image" Target="../media/image1028.png"/><Relationship Id="rId308" Type="http://schemas.openxmlformats.org/officeDocument/2006/relationships/image" Target="../media/image1042.png"/><Relationship Id="rId329" Type="http://schemas.openxmlformats.org/officeDocument/2006/relationships/image" Target="../media/image1063.png"/><Relationship Id="rId47" Type="http://schemas.openxmlformats.org/officeDocument/2006/relationships/image" Target="../media/image784.png"/><Relationship Id="rId68" Type="http://schemas.openxmlformats.org/officeDocument/2006/relationships/image" Target="../media/image804.png"/><Relationship Id="rId89" Type="http://schemas.openxmlformats.org/officeDocument/2006/relationships/image" Target="../media/image825.png"/><Relationship Id="rId112" Type="http://schemas.openxmlformats.org/officeDocument/2006/relationships/image" Target="../media/image848.png"/><Relationship Id="rId133" Type="http://schemas.openxmlformats.org/officeDocument/2006/relationships/image" Target="../media/image869.png"/><Relationship Id="rId154" Type="http://schemas.openxmlformats.org/officeDocument/2006/relationships/image" Target="../media/image890.png"/><Relationship Id="rId175" Type="http://schemas.openxmlformats.org/officeDocument/2006/relationships/image" Target="../media/image911.png"/><Relationship Id="rId340" Type="http://schemas.openxmlformats.org/officeDocument/2006/relationships/image" Target="../media/image1072.png"/><Relationship Id="rId361" Type="http://schemas.openxmlformats.org/officeDocument/2006/relationships/image" Target="../media/image1092.png"/><Relationship Id="rId196" Type="http://schemas.openxmlformats.org/officeDocument/2006/relationships/image" Target="../media/image932.png"/><Relationship Id="rId200" Type="http://schemas.openxmlformats.org/officeDocument/2006/relationships/image" Target="../media/image936.png"/><Relationship Id="rId16" Type="http://schemas.openxmlformats.org/officeDocument/2006/relationships/image" Target="../media/image753.png"/><Relationship Id="rId221" Type="http://schemas.openxmlformats.org/officeDocument/2006/relationships/image" Target="../media/image957.png"/><Relationship Id="rId242" Type="http://schemas.openxmlformats.org/officeDocument/2006/relationships/image" Target="../media/image978.png"/><Relationship Id="rId263" Type="http://schemas.openxmlformats.org/officeDocument/2006/relationships/image" Target="../media/image999.png"/><Relationship Id="rId284" Type="http://schemas.openxmlformats.org/officeDocument/2006/relationships/image" Target="../media/image471.png"/><Relationship Id="rId319" Type="http://schemas.openxmlformats.org/officeDocument/2006/relationships/image" Target="../media/image1053.png"/><Relationship Id="rId37" Type="http://schemas.openxmlformats.org/officeDocument/2006/relationships/image" Target="../media/image774.png"/><Relationship Id="rId58" Type="http://schemas.openxmlformats.org/officeDocument/2006/relationships/image" Target="../media/image795.png"/><Relationship Id="rId79" Type="http://schemas.openxmlformats.org/officeDocument/2006/relationships/image" Target="../media/image815.png"/><Relationship Id="rId102" Type="http://schemas.openxmlformats.org/officeDocument/2006/relationships/image" Target="../media/image838.png"/><Relationship Id="rId123" Type="http://schemas.openxmlformats.org/officeDocument/2006/relationships/image" Target="../media/image859.png"/><Relationship Id="rId144" Type="http://schemas.openxmlformats.org/officeDocument/2006/relationships/image" Target="../media/image880.png"/><Relationship Id="rId330" Type="http://schemas.openxmlformats.org/officeDocument/2006/relationships/image" Target="../media/image1064.png"/><Relationship Id="rId90" Type="http://schemas.openxmlformats.org/officeDocument/2006/relationships/image" Target="../media/image826.png"/><Relationship Id="rId165" Type="http://schemas.openxmlformats.org/officeDocument/2006/relationships/image" Target="../media/image1102.png"/><Relationship Id="rId186" Type="http://schemas.openxmlformats.org/officeDocument/2006/relationships/image" Target="../media/image922.png"/><Relationship Id="rId351" Type="http://schemas.openxmlformats.org/officeDocument/2006/relationships/image" Target="../media/image1083.png"/><Relationship Id="rId211" Type="http://schemas.openxmlformats.org/officeDocument/2006/relationships/image" Target="../media/image947.png"/><Relationship Id="rId232" Type="http://schemas.openxmlformats.org/officeDocument/2006/relationships/image" Target="../media/image968.png"/><Relationship Id="rId253" Type="http://schemas.openxmlformats.org/officeDocument/2006/relationships/image" Target="../media/image989.png"/><Relationship Id="rId274" Type="http://schemas.openxmlformats.org/officeDocument/2006/relationships/image" Target="../media/image1010.png"/><Relationship Id="rId295" Type="http://schemas.openxmlformats.org/officeDocument/2006/relationships/image" Target="../media/image1029.png"/><Relationship Id="rId309" Type="http://schemas.openxmlformats.org/officeDocument/2006/relationships/image" Target="../media/image1043.png"/><Relationship Id="rId27" Type="http://schemas.openxmlformats.org/officeDocument/2006/relationships/image" Target="../media/image764.png"/><Relationship Id="rId48" Type="http://schemas.openxmlformats.org/officeDocument/2006/relationships/image" Target="../media/image785.png"/><Relationship Id="rId69" Type="http://schemas.openxmlformats.org/officeDocument/2006/relationships/image" Target="../media/image805.png"/><Relationship Id="rId113" Type="http://schemas.openxmlformats.org/officeDocument/2006/relationships/image" Target="../media/image849.png"/><Relationship Id="rId134" Type="http://schemas.openxmlformats.org/officeDocument/2006/relationships/image" Target="../media/image870.png"/><Relationship Id="rId320" Type="http://schemas.openxmlformats.org/officeDocument/2006/relationships/image" Target="../media/image1054.png"/><Relationship Id="rId80" Type="http://schemas.openxmlformats.org/officeDocument/2006/relationships/image" Target="../media/image816.png"/><Relationship Id="rId155" Type="http://schemas.openxmlformats.org/officeDocument/2006/relationships/image" Target="../media/image891.png"/><Relationship Id="rId176" Type="http://schemas.openxmlformats.org/officeDocument/2006/relationships/image" Target="../media/image912.png"/><Relationship Id="rId197" Type="http://schemas.openxmlformats.org/officeDocument/2006/relationships/image" Target="../media/image933.png"/><Relationship Id="rId341" Type="http://schemas.openxmlformats.org/officeDocument/2006/relationships/image" Target="../media/image1073.png"/><Relationship Id="rId362" Type="http://schemas.openxmlformats.org/officeDocument/2006/relationships/image" Target="../media/image1093.png"/><Relationship Id="rId201" Type="http://schemas.openxmlformats.org/officeDocument/2006/relationships/image" Target="../media/image937.png"/><Relationship Id="rId222" Type="http://schemas.openxmlformats.org/officeDocument/2006/relationships/image" Target="../media/image958.png"/><Relationship Id="rId243" Type="http://schemas.openxmlformats.org/officeDocument/2006/relationships/image" Target="../media/image979.png"/><Relationship Id="rId264" Type="http://schemas.openxmlformats.org/officeDocument/2006/relationships/image" Target="../media/image1000.png"/><Relationship Id="rId285" Type="http://schemas.openxmlformats.org/officeDocument/2006/relationships/image" Target="../media/image1019.png"/><Relationship Id="rId17" Type="http://schemas.openxmlformats.org/officeDocument/2006/relationships/image" Target="../media/image754.png"/><Relationship Id="rId38" Type="http://schemas.openxmlformats.org/officeDocument/2006/relationships/image" Target="../media/image775.png"/><Relationship Id="rId59" Type="http://schemas.openxmlformats.org/officeDocument/2006/relationships/image" Target="../media/image796.png"/><Relationship Id="rId103" Type="http://schemas.openxmlformats.org/officeDocument/2006/relationships/image" Target="../media/image839.png"/><Relationship Id="rId124" Type="http://schemas.openxmlformats.org/officeDocument/2006/relationships/image" Target="../media/image860.png"/><Relationship Id="rId310" Type="http://schemas.openxmlformats.org/officeDocument/2006/relationships/image" Target="../media/image1044.png"/><Relationship Id="rId70" Type="http://schemas.openxmlformats.org/officeDocument/2006/relationships/image" Target="../media/image806.png"/><Relationship Id="rId91" Type="http://schemas.openxmlformats.org/officeDocument/2006/relationships/image" Target="../media/image827.png"/><Relationship Id="rId145" Type="http://schemas.openxmlformats.org/officeDocument/2006/relationships/image" Target="../media/image881.png"/><Relationship Id="rId166" Type="http://schemas.openxmlformats.org/officeDocument/2006/relationships/image" Target="../media/image902.png"/><Relationship Id="rId187" Type="http://schemas.openxmlformats.org/officeDocument/2006/relationships/image" Target="../media/image923.png"/><Relationship Id="rId331" Type="http://schemas.openxmlformats.org/officeDocument/2006/relationships/image" Target="../media/image1065.png"/><Relationship Id="rId352" Type="http://schemas.openxmlformats.org/officeDocument/2006/relationships/image" Target="../media/image1084.png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948.png"/><Relationship Id="rId233" Type="http://schemas.openxmlformats.org/officeDocument/2006/relationships/image" Target="../media/image969.png"/><Relationship Id="rId254" Type="http://schemas.openxmlformats.org/officeDocument/2006/relationships/image" Target="../media/image990.png"/><Relationship Id="rId28" Type="http://schemas.openxmlformats.org/officeDocument/2006/relationships/image" Target="../media/image765.png"/><Relationship Id="rId49" Type="http://schemas.openxmlformats.org/officeDocument/2006/relationships/image" Target="../media/image786.png"/><Relationship Id="rId114" Type="http://schemas.openxmlformats.org/officeDocument/2006/relationships/image" Target="../media/image850.png"/><Relationship Id="rId275" Type="http://schemas.openxmlformats.org/officeDocument/2006/relationships/image" Target="../media/image1011.png"/><Relationship Id="rId296" Type="http://schemas.openxmlformats.org/officeDocument/2006/relationships/image" Target="../media/image1030.png"/><Relationship Id="rId300" Type="http://schemas.openxmlformats.org/officeDocument/2006/relationships/image" Target="../media/image1034.png"/><Relationship Id="rId60" Type="http://schemas.openxmlformats.org/officeDocument/2006/relationships/image" Target="../media/image797.png"/><Relationship Id="rId81" Type="http://schemas.openxmlformats.org/officeDocument/2006/relationships/image" Target="../media/image817.png"/><Relationship Id="rId135" Type="http://schemas.openxmlformats.org/officeDocument/2006/relationships/image" Target="../media/image871.png"/><Relationship Id="rId156" Type="http://schemas.openxmlformats.org/officeDocument/2006/relationships/image" Target="../media/image892.png"/><Relationship Id="rId177" Type="http://schemas.openxmlformats.org/officeDocument/2006/relationships/image" Target="../media/image913.png"/><Relationship Id="rId198" Type="http://schemas.openxmlformats.org/officeDocument/2006/relationships/image" Target="../media/image934.png"/><Relationship Id="rId321" Type="http://schemas.openxmlformats.org/officeDocument/2006/relationships/image" Target="../media/image1055.png"/><Relationship Id="rId342" Type="http://schemas.openxmlformats.org/officeDocument/2006/relationships/image" Target="../media/image1074.png"/><Relationship Id="rId363" Type="http://schemas.openxmlformats.org/officeDocument/2006/relationships/image" Target="../media/image548.png"/><Relationship Id="rId202" Type="http://schemas.openxmlformats.org/officeDocument/2006/relationships/image" Target="../media/image938.png"/><Relationship Id="rId223" Type="http://schemas.openxmlformats.org/officeDocument/2006/relationships/image" Target="../media/image959.png"/><Relationship Id="rId244" Type="http://schemas.openxmlformats.org/officeDocument/2006/relationships/image" Target="../media/image980.png"/><Relationship Id="rId18" Type="http://schemas.openxmlformats.org/officeDocument/2006/relationships/image" Target="../media/image755.png"/><Relationship Id="rId39" Type="http://schemas.openxmlformats.org/officeDocument/2006/relationships/image" Target="../media/image776.png"/><Relationship Id="rId265" Type="http://schemas.openxmlformats.org/officeDocument/2006/relationships/image" Target="../media/image1001.png"/><Relationship Id="rId286" Type="http://schemas.openxmlformats.org/officeDocument/2006/relationships/image" Target="../media/image1020.png"/><Relationship Id="rId50" Type="http://schemas.openxmlformats.org/officeDocument/2006/relationships/image" Target="../media/image787.png"/><Relationship Id="rId104" Type="http://schemas.openxmlformats.org/officeDocument/2006/relationships/image" Target="../media/image840.png"/><Relationship Id="rId125" Type="http://schemas.openxmlformats.org/officeDocument/2006/relationships/image" Target="../media/image861.png"/><Relationship Id="rId146" Type="http://schemas.openxmlformats.org/officeDocument/2006/relationships/image" Target="../media/image882.png"/><Relationship Id="rId167" Type="http://schemas.openxmlformats.org/officeDocument/2006/relationships/image" Target="../media/image903.png"/><Relationship Id="rId188" Type="http://schemas.openxmlformats.org/officeDocument/2006/relationships/image" Target="../media/image924.png"/><Relationship Id="rId311" Type="http://schemas.openxmlformats.org/officeDocument/2006/relationships/image" Target="../media/image1045.png"/><Relationship Id="rId332" Type="http://schemas.openxmlformats.org/officeDocument/2006/relationships/image" Target="../media/image1066.png"/><Relationship Id="rId353" Type="http://schemas.openxmlformats.org/officeDocument/2006/relationships/image" Target="../media/image1106.png"/><Relationship Id="rId71" Type="http://schemas.openxmlformats.org/officeDocument/2006/relationships/image" Target="../media/image807.png"/><Relationship Id="rId92" Type="http://schemas.openxmlformats.org/officeDocument/2006/relationships/image" Target="../media/image828.png"/><Relationship Id="rId213" Type="http://schemas.openxmlformats.org/officeDocument/2006/relationships/image" Target="../media/image949.png"/><Relationship Id="rId234" Type="http://schemas.openxmlformats.org/officeDocument/2006/relationships/image" Target="../media/image970.png"/><Relationship Id="rId2" Type="http://schemas.openxmlformats.org/officeDocument/2006/relationships/image" Target="../media/image739.png"/><Relationship Id="rId29" Type="http://schemas.openxmlformats.org/officeDocument/2006/relationships/image" Target="../media/image766.png"/><Relationship Id="rId255" Type="http://schemas.openxmlformats.org/officeDocument/2006/relationships/image" Target="../media/image991.png"/><Relationship Id="rId276" Type="http://schemas.openxmlformats.org/officeDocument/2006/relationships/image" Target="../media/image1012.png"/><Relationship Id="rId297" Type="http://schemas.openxmlformats.org/officeDocument/2006/relationships/image" Target="../media/image1031.png"/><Relationship Id="rId40" Type="http://schemas.openxmlformats.org/officeDocument/2006/relationships/image" Target="../media/image777.png"/><Relationship Id="rId115" Type="http://schemas.openxmlformats.org/officeDocument/2006/relationships/image" Target="../media/image851.png"/><Relationship Id="rId136" Type="http://schemas.openxmlformats.org/officeDocument/2006/relationships/image" Target="../media/image872.png"/><Relationship Id="rId157" Type="http://schemas.openxmlformats.org/officeDocument/2006/relationships/image" Target="../media/image893.png"/><Relationship Id="rId178" Type="http://schemas.openxmlformats.org/officeDocument/2006/relationships/image" Target="../media/image914.png"/><Relationship Id="rId301" Type="http://schemas.openxmlformats.org/officeDocument/2006/relationships/image" Target="../media/image1035.png"/><Relationship Id="rId322" Type="http://schemas.openxmlformats.org/officeDocument/2006/relationships/image" Target="../media/image1056.png"/><Relationship Id="rId343" Type="http://schemas.openxmlformats.org/officeDocument/2006/relationships/image" Target="../media/image1075.png"/><Relationship Id="rId364" Type="http://schemas.openxmlformats.org/officeDocument/2006/relationships/image" Target="../media/image1094.png"/><Relationship Id="rId61" Type="http://schemas.openxmlformats.org/officeDocument/2006/relationships/image" Target="../media/image798.png"/><Relationship Id="rId82" Type="http://schemas.openxmlformats.org/officeDocument/2006/relationships/image" Target="../media/image818.png"/><Relationship Id="rId199" Type="http://schemas.openxmlformats.org/officeDocument/2006/relationships/image" Target="../media/image935.png"/><Relationship Id="rId203" Type="http://schemas.openxmlformats.org/officeDocument/2006/relationships/image" Target="../media/image939.png"/><Relationship Id="rId19" Type="http://schemas.openxmlformats.org/officeDocument/2006/relationships/image" Target="../media/image756.png"/><Relationship Id="rId224" Type="http://schemas.openxmlformats.org/officeDocument/2006/relationships/image" Target="../media/image960.png"/><Relationship Id="rId245" Type="http://schemas.openxmlformats.org/officeDocument/2006/relationships/image" Target="../media/image981.png"/><Relationship Id="rId266" Type="http://schemas.openxmlformats.org/officeDocument/2006/relationships/image" Target="../media/image1002.png"/><Relationship Id="rId287" Type="http://schemas.openxmlformats.org/officeDocument/2006/relationships/image" Target="../media/image1021.png"/><Relationship Id="rId30" Type="http://schemas.openxmlformats.org/officeDocument/2006/relationships/image" Target="../media/image767.png"/><Relationship Id="rId105" Type="http://schemas.openxmlformats.org/officeDocument/2006/relationships/image" Target="../media/image841.png"/><Relationship Id="rId126" Type="http://schemas.openxmlformats.org/officeDocument/2006/relationships/image" Target="../media/image862.png"/><Relationship Id="rId147" Type="http://schemas.openxmlformats.org/officeDocument/2006/relationships/image" Target="../media/image883.png"/><Relationship Id="rId168" Type="http://schemas.openxmlformats.org/officeDocument/2006/relationships/image" Target="../media/image904.png"/><Relationship Id="rId312" Type="http://schemas.openxmlformats.org/officeDocument/2006/relationships/image" Target="../media/image1046.png"/><Relationship Id="rId333" Type="http://schemas.openxmlformats.org/officeDocument/2006/relationships/image" Target="../media/image1067.png"/><Relationship Id="rId354" Type="http://schemas.openxmlformats.org/officeDocument/2006/relationships/image" Target="../media/image1086.png"/><Relationship Id="rId51" Type="http://schemas.openxmlformats.org/officeDocument/2006/relationships/image" Target="../media/image788.png"/><Relationship Id="rId72" Type="http://schemas.openxmlformats.org/officeDocument/2006/relationships/image" Target="../media/image808.png"/><Relationship Id="rId93" Type="http://schemas.openxmlformats.org/officeDocument/2006/relationships/image" Target="../media/image829.png"/><Relationship Id="rId189" Type="http://schemas.openxmlformats.org/officeDocument/2006/relationships/image" Target="../media/image925.png"/><Relationship Id="rId3" Type="http://schemas.openxmlformats.org/officeDocument/2006/relationships/image" Target="../media/image740.png"/><Relationship Id="rId214" Type="http://schemas.openxmlformats.org/officeDocument/2006/relationships/image" Target="../media/image950.png"/><Relationship Id="rId235" Type="http://schemas.openxmlformats.org/officeDocument/2006/relationships/image" Target="../media/image971.png"/><Relationship Id="rId256" Type="http://schemas.openxmlformats.org/officeDocument/2006/relationships/image" Target="../media/image992.png"/><Relationship Id="rId277" Type="http://schemas.openxmlformats.org/officeDocument/2006/relationships/image" Target="../media/image1013.png"/><Relationship Id="rId298" Type="http://schemas.openxmlformats.org/officeDocument/2006/relationships/image" Target="../media/image1032.png"/><Relationship Id="rId116" Type="http://schemas.openxmlformats.org/officeDocument/2006/relationships/image" Target="../media/image852.png"/><Relationship Id="rId137" Type="http://schemas.openxmlformats.org/officeDocument/2006/relationships/image" Target="../media/image873.png"/><Relationship Id="rId158" Type="http://schemas.openxmlformats.org/officeDocument/2006/relationships/image" Target="../media/image1101.png"/><Relationship Id="rId302" Type="http://schemas.openxmlformats.org/officeDocument/2006/relationships/image" Target="../media/image1036.png"/><Relationship Id="rId323" Type="http://schemas.openxmlformats.org/officeDocument/2006/relationships/image" Target="../media/image1057.png"/><Relationship Id="rId344" Type="http://schemas.openxmlformats.org/officeDocument/2006/relationships/image" Target="../media/image1076.png"/><Relationship Id="rId20" Type="http://schemas.openxmlformats.org/officeDocument/2006/relationships/image" Target="../media/image757.png"/><Relationship Id="rId41" Type="http://schemas.openxmlformats.org/officeDocument/2006/relationships/image" Target="../media/image778.png"/><Relationship Id="rId62" Type="http://schemas.openxmlformats.org/officeDocument/2006/relationships/image" Target="../media/image799.png"/><Relationship Id="rId83" Type="http://schemas.openxmlformats.org/officeDocument/2006/relationships/image" Target="../media/image819.png"/><Relationship Id="rId179" Type="http://schemas.openxmlformats.org/officeDocument/2006/relationships/image" Target="../media/image915.png"/><Relationship Id="rId365" Type="http://schemas.openxmlformats.org/officeDocument/2006/relationships/image" Target="../media/image1095.png"/><Relationship Id="rId190" Type="http://schemas.openxmlformats.org/officeDocument/2006/relationships/image" Target="../media/image926.png"/><Relationship Id="rId204" Type="http://schemas.openxmlformats.org/officeDocument/2006/relationships/image" Target="../media/image940.png"/><Relationship Id="rId225" Type="http://schemas.openxmlformats.org/officeDocument/2006/relationships/image" Target="../media/image961.png"/><Relationship Id="rId246" Type="http://schemas.openxmlformats.org/officeDocument/2006/relationships/image" Target="../media/image982.png"/><Relationship Id="rId267" Type="http://schemas.openxmlformats.org/officeDocument/2006/relationships/image" Target="../media/image1003.png"/><Relationship Id="rId288" Type="http://schemas.openxmlformats.org/officeDocument/2006/relationships/image" Target="../media/image1022.png"/><Relationship Id="rId106" Type="http://schemas.openxmlformats.org/officeDocument/2006/relationships/image" Target="../media/image842.png"/><Relationship Id="rId127" Type="http://schemas.openxmlformats.org/officeDocument/2006/relationships/image" Target="../media/image863.png"/><Relationship Id="rId313" Type="http://schemas.openxmlformats.org/officeDocument/2006/relationships/image" Target="../media/image1047.png"/><Relationship Id="rId10" Type="http://schemas.openxmlformats.org/officeDocument/2006/relationships/image" Target="../media/image747.png"/><Relationship Id="rId31" Type="http://schemas.openxmlformats.org/officeDocument/2006/relationships/image" Target="../media/image768.png"/><Relationship Id="rId52" Type="http://schemas.openxmlformats.org/officeDocument/2006/relationships/image" Target="../media/image789.png"/><Relationship Id="rId73" Type="http://schemas.openxmlformats.org/officeDocument/2006/relationships/image" Target="../media/image809.png"/><Relationship Id="rId94" Type="http://schemas.openxmlformats.org/officeDocument/2006/relationships/image" Target="../media/image830.png"/><Relationship Id="rId148" Type="http://schemas.openxmlformats.org/officeDocument/2006/relationships/image" Target="../media/image884.png"/><Relationship Id="rId169" Type="http://schemas.openxmlformats.org/officeDocument/2006/relationships/image" Target="../media/image905.png"/><Relationship Id="rId334" Type="http://schemas.openxmlformats.org/officeDocument/2006/relationships/image" Target="../media/image1068.png"/><Relationship Id="rId355" Type="http://schemas.openxmlformats.org/officeDocument/2006/relationships/image" Target="../media/image1087.png"/><Relationship Id="rId4" Type="http://schemas.openxmlformats.org/officeDocument/2006/relationships/image" Target="../media/image741.png"/><Relationship Id="rId180" Type="http://schemas.openxmlformats.org/officeDocument/2006/relationships/image" Target="../media/image916.png"/><Relationship Id="rId215" Type="http://schemas.openxmlformats.org/officeDocument/2006/relationships/image" Target="../media/image951.png"/><Relationship Id="rId236" Type="http://schemas.openxmlformats.org/officeDocument/2006/relationships/image" Target="../media/image972.png"/><Relationship Id="rId257" Type="http://schemas.openxmlformats.org/officeDocument/2006/relationships/image" Target="../media/image993.png"/><Relationship Id="rId278" Type="http://schemas.openxmlformats.org/officeDocument/2006/relationships/image" Target="../media/image1014.png"/><Relationship Id="rId303" Type="http://schemas.openxmlformats.org/officeDocument/2006/relationships/image" Target="../media/image1037.png"/><Relationship Id="rId42" Type="http://schemas.openxmlformats.org/officeDocument/2006/relationships/image" Target="../media/image779.png"/><Relationship Id="rId84" Type="http://schemas.openxmlformats.org/officeDocument/2006/relationships/image" Target="../media/image820.png"/><Relationship Id="rId138" Type="http://schemas.openxmlformats.org/officeDocument/2006/relationships/image" Target="../media/image874.png"/><Relationship Id="rId345" Type="http://schemas.openxmlformats.org/officeDocument/2006/relationships/image" Target="../media/image1077.png"/><Relationship Id="rId191" Type="http://schemas.openxmlformats.org/officeDocument/2006/relationships/image" Target="../media/image927.png"/><Relationship Id="rId205" Type="http://schemas.openxmlformats.org/officeDocument/2006/relationships/image" Target="../media/image941.png"/><Relationship Id="rId247" Type="http://schemas.openxmlformats.org/officeDocument/2006/relationships/image" Target="../media/image983.png"/><Relationship Id="rId107" Type="http://schemas.openxmlformats.org/officeDocument/2006/relationships/image" Target="../media/image843.png"/><Relationship Id="rId289" Type="http://schemas.openxmlformats.org/officeDocument/2006/relationships/image" Target="../media/image1023.png"/><Relationship Id="rId11" Type="http://schemas.openxmlformats.org/officeDocument/2006/relationships/image" Target="../media/image748.png"/><Relationship Id="rId53" Type="http://schemas.openxmlformats.org/officeDocument/2006/relationships/image" Target="../media/image790.png"/><Relationship Id="rId149" Type="http://schemas.openxmlformats.org/officeDocument/2006/relationships/image" Target="../media/image885.png"/><Relationship Id="rId314" Type="http://schemas.openxmlformats.org/officeDocument/2006/relationships/image" Target="../media/image1048.png"/><Relationship Id="rId356" Type="http://schemas.openxmlformats.org/officeDocument/2006/relationships/image" Target="../media/image1088.png"/><Relationship Id="rId95" Type="http://schemas.openxmlformats.org/officeDocument/2006/relationships/image" Target="../media/image831.png"/><Relationship Id="rId160" Type="http://schemas.openxmlformats.org/officeDocument/2006/relationships/image" Target="../media/image896.png"/><Relationship Id="rId216" Type="http://schemas.openxmlformats.org/officeDocument/2006/relationships/image" Target="../media/image952.png"/><Relationship Id="rId258" Type="http://schemas.openxmlformats.org/officeDocument/2006/relationships/image" Target="../media/image994.png"/><Relationship Id="rId22" Type="http://schemas.openxmlformats.org/officeDocument/2006/relationships/image" Target="../media/image759.png"/><Relationship Id="rId64" Type="http://schemas.openxmlformats.org/officeDocument/2006/relationships/image" Target="../media/image801.png"/><Relationship Id="rId118" Type="http://schemas.openxmlformats.org/officeDocument/2006/relationships/image" Target="../media/image854.png"/><Relationship Id="rId325" Type="http://schemas.openxmlformats.org/officeDocument/2006/relationships/image" Target="../media/image1059.png"/><Relationship Id="rId367" Type="http://schemas.openxmlformats.org/officeDocument/2006/relationships/image" Target="../media/image1097.png"/><Relationship Id="rId171" Type="http://schemas.openxmlformats.org/officeDocument/2006/relationships/image" Target="../media/image907.png"/><Relationship Id="rId227" Type="http://schemas.openxmlformats.org/officeDocument/2006/relationships/image" Target="../media/image963.png"/><Relationship Id="rId269" Type="http://schemas.openxmlformats.org/officeDocument/2006/relationships/image" Target="../media/image1005.png"/><Relationship Id="rId33" Type="http://schemas.openxmlformats.org/officeDocument/2006/relationships/image" Target="../media/image770.png"/><Relationship Id="rId129" Type="http://schemas.openxmlformats.org/officeDocument/2006/relationships/image" Target="../media/image865.png"/><Relationship Id="rId280" Type="http://schemas.openxmlformats.org/officeDocument/2006/relationships/image" Target="../media/image1015.png"/><Relationship Id="rId336" Type="http://schemas.openxmlformats.org/officeDocument/2006/relationships/image" Target="../media/image1070.png"/><Relationship Id="rId75" Type="http://schemas.openxmlformats.org/officeDocument/2006/relationships/image" Target="../media/image811.png"/><Relationship Id="rId140" Type="http://schemas.openxmlformats.org/officeDocument/2006/relationships/image" Target="../media/image876.png"/><Relationship Id="rId182" Type="http://schemas.openxmlformats.org/officeDocument/2006/relationships/image" Target="../media/image918.png"/><Relationship Id="rId6" Type="http://schemas.openxmlformats.org/officeDocument/2006/relationships/image" Target="../media/image743.png"/><Relationship Id="rId238" Type="http://schemas.openxmlformats.org/officeDocument/2006/relationships/image" Target="../media/image1104.png"/><Relationship Id="rId291" Type="http://schemas.openxmlformats.org/officeDocument/2006/relationships/image" Target="../media/image1025.png"/><Relationship Id="rId305" Type="http://schemas.openxmlformats.org/officeDocument/2006/relationships/image" Target="../media/image1039.png"/><Relationship Id="rId347" Type="http://schemas.openxmlformats.org/officeDocument/2006/relationships/image" Target="../media/image1079.png"/><Relationship Id="rId44" Type="http://schemas.openxmlformats.org/officeDocument/2006/relationships/image" Target="../media/image781.png"/><Relationship Id="rId86" Type="http://schemas.openxmlformats.org/officeDocument/2006/relationships/image" Target="../media/image822.png"/><Relationship Id="rId151" Type="http://schemas.openxmlformats.org/officeDocument/2006/relationships/image" Target="../media/image887.png"/><Relationship Id="rId193" Type="http://schemas.openxmlformats.org/officeDocument/2006/relationships/image" Target="../media/image929.png"/><Relationship Id="rId207" Type="http://schemas.openxmlformats.org/officeDocument/2006/relationships/image" Target="../media/image943.png"/><Relationship Id="rId249" Type="http://schemas.openxmlformats.org/officeDocument/2006/relationships/image" Target="../media/image985.png"/><Relationship Id="rId13" Type="http://schemas.openxmlformats.org/officeDocument/2006/relationships/image" Target="../media/image750.png"/><Relationship Id="rId109" Type="http://schemas.openxmlformats.org/officeDocument/2006/relationships/image" Target="../media/image845.png"/><Relationship Id="rId260" Type="http://schemas.openxmlformats.org/officeDocument/2006/relationships/image" Target="../media/image996.png"/><Relationship Id="rId316" Type="http://schemas.openxmlformats.org/officeDocument/2006/relationships/image" Target="../media/image1050.png"/><Relationship Id="rId55" Type="http://schemas.openxmlformats.org/officeDocument/2006/relationships/image" Target="../media/image792.png"/><Relationship Id="rId97" Type="http://schemas.openxmlformats.org/officeDocument/2006/relationships/image" Target="../media/image833.png"/><Relationship Id="rId120" Type="http://schemas.openxmlformats.org/officeDocument/2006/relationships/image" Target="../media/image856.png"/><Relationship Id="rId358" Type="http://schemas.openxmlformats.org/officeDocument/2006/relationships/image" Target="../media/image543.png"/><Relationship Id="rId162" Type="http://schemas.openxmlformats.org/officeDocument/2006/relationships/image" Target="../media/image898.png"/><Relationship Id="rId218" Type="http://schemas.openxmlformats.org/officeDocument/2006/relationships/image" Target="../media/image954.png"/><Relationship Id="rId271" Type="http://schemas.openxmlformats.org/officeDocument/2006/relationships/image" Target="../media/image1007.png"/><Relationship Id="rId24" Type="http://schemas.openxmlformats.org/officeDocument/2006/relationships/image" Target="../media/image761.png"/><Relationship Id="rId66" Type="http://schemas.openxmlformats.org/officeDocument/2006/relationships/image" Target="../media/image803.png"/><Relationship Id="rId131" Type="http://schemas.openxmlformats.org/officeDocument/2006/relationships/image" Target="../media/image867.png"/><Relationship Id="rId327" Type="http://schemas.openxmlformats.org/officeDocument/2006/relationships/image" Target="../media/image1061.png"/><Relationship Id="rId369" Type="http://schemas.openxmlformats.org/officeDocument/2006/relationships/image" Target="../media/image1099.png"/><Relationship Id="rId173" Type="http://schemas.openxmlformats.org/officeDocument/2006/relationships/image" Target="../media/image909.png"/><Relationship Id="rId229" Type="http://schemas.openxmlformats.org/officeDocument/2006/relationships/image" Target="../media/image965.png"/><Relationship Id="rId240" Type="http://schemas.openxmlformats.org/officeDocument/2006/relationships/image" Target="../media/image976.png"/><Relationship Id="rId35" Type="http://schemas.openxmlformats.org/officeDocument/2006/relationships/image" Target="../media/image772.png"/><Relationship Id="rId77" Type="http://schemas.openxmlformats.org/officeDocument/2006/relationships/image" Target="../media/image813.png"/><Relationship Id="rId100" Type="http://schemas.openxmlformats.org/officeDocument/2006/relationships/image" Target="../media/image836.png"/><Relationship Id="rId282" Type="http://schemas.openxmlformats.org/officeDocument/2006/relationships/image" Target="../media/image1017.png"/><Relationship Id="rId338" Type="http://schemas.openxmlformats.org/officeDocument/2006/relationships/image" Target="../media/image1071.png"/><Relationship Id="rId8" Type="http://schemas.openxmlformats.org/officeDocument/2006/relationships/image" Target="../media/image745.png"/><Relationship Id="rId142" Type="http://schemas.openxmlformats.org/officeDocument/2006/relationships/image" Target="../media/image878.png"/><Relationship Id="rId184" Type="http://schemas.openxmlformats.org/officeDocument/2006/relationships/image" Target="../media/image920.png"/><Relationship Id="rId251" Type="http://schemas.openxmlformats.org/officeDocument/2006/relationships/image" Target="../media/image987.png"/><Relationship Id="rId46" Type="http://schemas.openxmlformats.org/officeDocument/2006/relationships/image" Target="../media/image783.png"/><Relationship Id="rId293" Type="http://schemas.openxmlformats.org/officeDocument/2006/relationships/image" Target="../media/image1027.png"/><Relationship Id="rId307" Type="http://schemas.openxmlformats.org/officeDocument/2006/relationships/image" Target="../media/image1041.png"/><Relationship Id="rId349" Type="http://schemas.openxmlformats.org/officeDocument/2006/relationships/image" Target="../media/image1081.png"/><Relationship Id="rId88" Type="http://schemas.openxmlformats.org/officeDocument/2006/relationships/image" Target="../media/image824.png"/><Relationship Id="rId111" Type="http://schemas.openxmlformats.org/officeDocument/2006/relationships/image" Target="../media/image847.png"/><Relationship Id="rId153" Type="http://schemas.openxmlformats.org/officeDocument/2006/relationships/image" Target="../media/image889.png"/><Relationship Id="rId195" Type="http://schemas.openxmlformats.org/officeDocument/2006/relationships/image" Target="../media/image931.png"/><Relationship Id="rId209" Type="http://schemas.openxmlformats.org/officeDocument/2006/relationships/image" Target="../media/image945.png"/><Relationship Id="rId360" Type="http://schemas.openxmlformats.org/officeDocument/2006/relationships/image" Target="../media/image1091.png"/><Relationship Id="rId220" Type="http://schemas.openxmlformats.org/officeDocument/2006/relationships/image" Target="../media/image9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9.png"/><Relationship Id="rId2" Type="http://schemas.openxmlformats.org/officeDocument/2006/relationships/image" Target="../media/image110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.png"/><Relationship Id="rId117" Type="http://schemas.openxmlformats.org/officeDocument/2006/relationships/image" Target="../media/image127.png"/><Relationship Id="rId21" Type="http://schemas.openxmlformats.org/officeDocument/2006/relationships/image" Target="../media/image31.png"/><Relationship Id="rId42" Type="http://schemas.openxmlformats.org/officeDocument/2006/relationships/image" Target="../media/image52.png"/><Relationship Id="rId47" Type="http://schemas.openxmlformats.org/officeDocument/2006/relationships/image" Target="../media/image57.png"/><Relationship Id="rId63" Type="http://schemas.openxmlformats.org/officeDocument/2006/relationships/image" Target="../media/image73.png"/><Relationship Id="rId68" Type="http://schemas.openxmlformats.org/officeDocument/2006/relationships/image" Target="../media/image78.png"/><Relationship Id="rId84" Type="http://schemas.openxmlformats.org/officeDocument/2006/relationships/image" Target="../media/image94.png"/><Relationship Id="rId89" Type="http://schemas.openxmlformats.org/officeDocument/2006/relationships/image" Target="../media/image99.png"/><Relationship Id="rId112" Type="http://schemas.openxmlformats.org/officeDocument/2006/relationships/image" Target="../media/image122.png"/><Relationship Id="rId16" Type="http://schemas.openxmlformats.org/officeDocument/2006/relationships/image" Target="../media/image26.png"/><Relationship Id="rId107" Type="http://schemas.openxmlformats.org/officeDocument/2006/relationships/image" Target="../media/image117.png"/><Relationship Id="rId11" Type="http://schemas.openxmlformats.org/officeDocument/2006/relationships/image" Target="../media/image21.pn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53" Type="http://schemas.openxmlformats.org/officeDocument/2006/relationships/image" Target="../media/image63.png"/><Relationship Id="rId58" Type="http://schemas.openxmlformats.org/officeDocument/2006/relationships/image" Target="../media/image68.png"/><Relationship Id="rId74" Type="http://schemas.openxmlformats.org/officeDocument/2006/relationships/image" Target="../media/image84.png"/><Relationship Id="rId79" Type="http://schemas.openxmlformats.org/officeDocument/2006/relationships/image" Target="../media/image89.png"/><Relationship Id="rId102" Type="http://schemas.openxmlformats.org/officeDocument/2006/relationships/image" Target="../media/image112.png"/><Relationship Id="rId123" Type="http://schemas.openxmlformats.org/officeDocument/2006/relationships/image" Target="../media/image133.png"/><Relationship Id="rId5" Type="http://schemas.openxmlformats.org/officeDocument/2006/relationships/image" Target="../media/image15.png"/><Relationship Id="rId90" Type="http://schemas.openxmlformats.org/officeDocument/2006/relationships/image" Target="../media/image100.png"/><Relationship Id="rId95" Type="http://schemas.openxmlformats.org/officeDocument/2006/relationships/image" Target="../media/image105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43" Type="http://schemas.openxmlformats.org/officeDocument/2006/relationships/image" Target="../media/image53.png"/><Relationship Id="rId48" Type="http://schemas.openxmlformats.org/officeDocument/2006/relationships/image" Target="../media/image58.png"/><Relationship Id="rId64" Type="http://schemas.openxmlformats.org/officeDocument/2006/relationships/image" Target="../media/image74.png"/><Relationship Id="rId69" Type="http://schemas.openxmlformats.org/officeDocument/2006/relationships/image" Target="../media/image79.png"/><Relationship Id="rId113" Type="http://schemas.openxmlformats.org/officeDocument/2006/relationships/image" Target="../media/image123.png"/><Relationship Id="rId118" Type="http://schemas.openxmlformats.org/officeDocument/2006/relationships/image" Target="../media/image128.png"/><Relationship Id="rId80" Type="http://schemas.openxmlformats.org/officeDocument/2006/relationships/image" Target="../media/image90.png"/><Relationship Id="rId85" Type="http://schemas.openxmlformats.org/officeDocument/2006/relationships/image" Target="../media/image95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59" Type="http://schemas.openxmlformats.org/officeDocument/2006/relationships/image" Target="../media/image69.png"/><Relationship Id="rId103" Type="http://schemas.openxmlformats.org/officeDocument/2006/relationships/image" Target="../media/image113.png"/><Relationship Id="rId108" Type="http://schemas.openxmlformats.org/officeDocument/2006/relationships/image" Target="../media/image118.png"/><Relationship Id="rId124" Type="http://schemas.openxmlformats.org/officeDocument/2006/relationships/image" Target="../media/image134.png"/><Relationship Id="rId54" Type="http://schemas.openxmlformats.org/officeDocument/2006/relationships/image" Target="../media/image64.png"/><Relationship Id="rId70" Type="http://schemas.openxmlformats.org/officeDocument/2006/relationships/image" Target="../media/image80.png"/><Relationship Id="rId75" Type="http://schemas.openxmlformats.org/officeDocument/2006/relationships/image" Target="../media/image85.png"/><Relationship Id="rId91" Type="http://schemas.openxmlformats.org/officeDocument/2006/relationships/image" Target="../media/image101.png"/><Relationship Id="rId96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49" Type="http://schemas.openxmlformats.org/officeDocument/2006/relationships/image" Target="../media/image59.png"/><Relationship Id="rId114" Type="http://schemas.openxmlformats.org/officeDocument/2006/relationships/image" Target="../media/image124.png"/><Relationship Id="rId119" Type="http://schemas.openxmlformats.org/officeDocument/2006/relationships/image" Target="../media/image129.png"/><Relationship Id="rId44" Type="http://schemas.openxmlformats.org/officeDocument/2006/relationships/image" Target="../media/image54.png"/><Relationship Id="rId60" Type="http://schemas.openxmlformats.org/officeDocument/2006/relationships/image" Target="../media/image70.png"/><Relationship Id="rId65" Type="http://schemas.openxmlformats.org/officeDocument/2006/relationships/image" Target="../media/image75.png"/><Relationship Id="rId81" Type="http://schemas.openxmlformats.org/officeDocument/2006/relationships/image" Target="../media/image91.png"/><Relationship Id="rId86" Type="http://schemas.openxmlformats.org/officeDocument/2006/relationships/image" Target="../media/image96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9" Type="http://schemas.openxmlformats.org/officeDocument/2006/relationships/image" Target="../media/image49.png"/><Relationship Id="rId109" Type="http://schemas.openxmlformats.org/officeDocument/2006/relationships/image" Target="../media/image119.png"/><Relationship Id="rId34" Type="http://schemas.openxmlformats.org/officeDocument/2006/relationships/image" Target="../media/image44.png"/><Relationship Id="rId50" Type="http://schemas.openxmlformats.org/officeDocument/2006/relationships/image" Target="../media/image60.png"/><Relationship Id="rId55" Type="http://schemas.openxmlformats.org/officeDocument/2006/relationships/image" Target="../media/image65.png"/><Relationship Id="rId76" Type="http://schemas.openxmlformats.org/officeDocument/2006/relationships/image" Target="../media/image86.png"/><Relationship Id="rId97" Type="http://schemas.openxmlformats.org/officeDocument/2006/relationships/image" Target="../media/image107.png"/><Relationship Id="rId104" Type="http://schemas.openxmlformats.org/officeDocument/2006/relationships/image" Target="../media/image114.png"/><Relationship Id="rId120" Type="http://schemas.openxmlformats.org/officeDocument/2006/relationships/image" Target="../media/image130.png"/><Relationship Id="rId7" Type="http://schemas.openxmlformats.org/officeDocument/2006/relationships/image" Target="../media/image17.png"/><Relationship Id="rId71" Type="http://schemas.openxmlformats.org/officeDocument/2006/relationships/image" Target="../media/image81.png"/><Relationship Id="rId92" Type="http://schemas.openxmlformats.org/officeDocument/2006/relationships/image" Target="../media/image102.png"/><Relationship Id="rId2" Type="http://schemas.openxmlformats.org/officeDocument/2006/relationships/image" Target="../media/image12.png"/><Relationship Id="rId29" Type="http://schemas.openxmlformats.org/officeDocument/2006/relationships/image" Target="../media/image39.png"/><Relationship Id="rId24" Type="http://schemas.openxmlformats.org/officeDocument/2006/relationships/image" Target="../media/image34.png"/><Relationship Id="rId40" Type="http://schemas.openxmlformats.org/officeDocument/2006/relationships/image" Target="../media/image50.png"/><Relationship Id="rId45" Type="http://schemas.openxmlformats.org/officeDocument/2006/relationships/image" Target="../media/image55.png"/><Relationship Id="rId66" Type="http://schemas.openxmlformats.org/officeDocument/2006/relationships/image" Target="../media/image76.png"/><Relationship Id="rId87" Type="http://schemas.openxmlformats.org/officeDocument/2006/relationships/image" Target="../media/image97.png"/><Relationship Id="rId110" Type="http://schemas.openxmlformats.org/officeDocument/2006/relationships/image" Target="../media/image120.png"/><Relationship Id="rId115" Type="http://schemas.openxmlformats.org/officeDocument/2006/relationships/image" Target="../media/image125.png"/><Relationship Id="rId61" Type="http://schemas.openxmlformats.org/officeDocument/2006/relationships/image" Target="../media/image71.png"/><Relationship Id="rId82" Type="http://schemas.openxmlformats.org/officeDocument/2006/relationships/image" Target="../media/image92.png"/><Relationship Id="rId19" Type="http://schemas.openxmlformats.org/officeDocument/2006/relationships/image" Target="../media/image29.png"/><Relationship Id="rId14" Type="http://schemas.openxmlformats.org/officeDocument/2006/relationships/image" Target="../media/image24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56" Type="http://schemas.openxmlformats.org/officeDocument/2006/relationships/image" Target="../media/image66.png"/><Relationship Id="rId77" Type="http://schemas.openxmlformats.org/officeDocument/2006/relationships/image" Target="../media/image87.png"/><Relationship Id="rId100" Type="http://schemas.openxmlformats.org/officeDocument/2006/relationships/image" Target="../media/image110.png"/><Relationship Id="rId105" Type="http://schemas.openxmlformats.org/officeDocument/2006/relationships/image" Target="../media/image115.png"/><Relationship Id="rId8" Type="http://schemas.openxmlformats.org/officeDocument/2006/relationships/image" Target="../media/image18.png"/><Relationship Id="rId51" Type="http://schemas.openxmlformats.org/officeDocument/2006/relationships/image" Target="../media/image61.png"/><Relationship Id="rId72" Type="http://schemas.openxmlformats.org/officeDocument/2006/relationships/image" Target="../media/image82.png"/><Relationship Id="rId93" Type="http://schemas.openxmlformats.org/officeDocument/2006/relationships/image" Target="../media/image103.png"/><Relationship Id="rId98" Type="http://schemas.openxmlformats.org/officeDocument/2006/relationships/image" Target="../media/image108.png"/><Relationship Id="rId121" Type="http://schemas.openxmlformats.org/officeDocument/2006/relationships/image" Target="../media/image131.png"/><Relationship Id="rId3" Type="http://schemas.openxmlformats.org/officeDocument/2006/relationships/image" Target="../media/image13.png"/><Relationship Id="rId25" Type="http://schemas.openxmlformats.org/officeDocument/2006/relationships/image" Target="../media/image35.png"/><Relationship Id="rId46" Type="http://schemas.openxmlformats.org/officeDocument/2006/relationships/image" Target="../media/image56.png"/><Relationship Id="rId67" Type="http://schemas.openxmlformats.org/officeDocument/2006/relationships/image" Target="../media/image77.png"/><Relationship Id="rId116" Type="http://schemas.openxmlformats.org/officeDocument/2006/relationships/image" Target="../media/image126.png"/><Relationship Id="rId20" Type="http://schemas.openxmlformats.org/officeDocument/2006/relationships/image" Target="../media/image30.png"/><Relationship Id="rId41" Type="http://schemas.openxmlformats.org/officeDocument/2006/relationships/image" Target="../media/image51.png"/><Relationship Id="rId62" Type="http://schemas.openxmlformats.org/officeDocument/2006/relationships/image" Target="../media/image72.png"/><Relationship Id="rId83" Type="http://schemas.openxmlformats.org/officeDocument/2006/relationships/image" Target="../media/image93.png"/><Relationship Id="rId88" Type="http://schemas.openxmlformats.org/officeDocument/2006/relationships/image" Target="../media/image98.png"/><Relationship Id="rId111" Type="http://schemas.openxmlformats.org/officeDocument/2006/relationships/image" Target="../media/image121.png"/><Relationship Id="rId15" Type="http://schemas.openxmlformats.org/officeDocument/2006/relationships/image" Target="../media/image25.png"/><Relationship Id="rId36" Type="http://schemas.openxmlformats.org/officeDocument/2006/relationships/image" Target="../media/image46.png"/><Relationship Id="rId57" Type="http://schemas.openxmlformats.org/officeDocument/2006/relationships/image" Target="../media/image67.png"/><Relationship Id="rId106" Type="http://schemas.openxmlformats.org/officeDocument/2006/relationships/image" Target="../media/image116.png"/><Relationship Id="rId10" Type="http://schemas.openxmlformats.org/officeDocument/2006/relationships/image" Target="../media/image20.png"/><Relationship Id="rId31" Type="http://schemas.openxmlformats.org/officeDocument/2006/relationships/image" Target="../media/image41.png"/><Relationship Id="rId52" Type="http://schemas.openxmlformats.org/officeDocument/2006/relationships/image" Target="../media/image62.png"/><Relationship Id="rId73" Type="http://schemas.openxmlformats.org/officeDocument/2006/relationships/image" Target="../media/image83.png"/><Relationship Id="rId78" Type="http://schemas.openxmlformats.org/officeDocument/2006/relationships/image" Target="../media/image88.png"/><Relationship Id="rId94" Type="http://schemas.openxmlformats.org/officeDocument/2006/relationships/image" Target="../media/image104.png"/><Relationship Id="rId99" Type="http://schemas.openxmlformats.org/officeDocument/2006/relationships/image" Target="../media/image109.png"/><Relationship Id="rId101" Type="http://schemas.openxmlformats.org/officeDocument/2006/relationships/image" Target="../media/image111.png"/><Relationship Id="rId122" Type="http://schemas.openxmlformats.org/officeDocument/2006/relationships/image" Target="../media/image132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4.png"/><Relationship Id="rId117" Type="http://schemas.openxmlformats.org/officeDocument/2006/relationships/image" Target="../media/image174.png"/><Relationship Id="rId21" Type="http://schemas.openxmlformats.org/officeDocument/2006/relationships/image" Target="../media/image142.png"/><Relationship Id="rId42" Type="http://schemas.openxmlformats.org/officeDocument/2006/relationships/image" Target="../media/image148.png"/><Relationship Id="rId47" Type="http://schemas.openxmlformats.org/officeDocument/2006/relationships/image" Target="../media/image57.png"/><Relationship Id="rId63" Type="http://schemas.openxmlformats.org/officeDocument/2006/relationships/image" Target="../media/image73.png"/><Relationship Id="rId68" Type="http://schemas.openxmlformats.org/officeDocument/2006/relationships/image" Target="../media/image78.png"/><Relationship Id="rId84" Type="http://schemas.openxmlformats.org/officeDocument/2006/relationships/image" Target="../media/image94.png"/><Relationship Id="rId89" Type="http://schemas.openxmlformats.org/officeDocument/2006/relationships/image" Target="../media/image99.png"/><Relationship Id="rId112" Type="http://schemas.openxmlformats.org/officeDocument/2006/relationships/image" Target="../media/image171.png"/><Relationship Id="rId16" Type="http://schemas.openxmlformats.org/officeDocument/2006/relationships/image" Target="../media/image141.png"/><Relationship Id="rId107" Type="http://schemas.openxmlformats.org/officeDocument/2006/relationships/image" Target="../media/image117.png"/><Relationship Id="rId11" Type="http://schemas.openxmlformats.org/officeDocument/2006/relationships/image" Target="../media/image140.png"/><Relationship Id="rId32" Type="http://schemas.openxmlformats.org/officeDocument/2006/relationships/image" Target="../media/image145.png"/><Relationship Id="rId37" Type="http://schemas.openxmlformats.org/officeDocument/2006/relationships/image" Target="../media/image47.png"/><Relationship Id="rId53" Type="http://schemas.openxmlformats.org/officeDocument/2006/relationships/image" Target="../media/image63.png"/><Relationship Id="rId58" Type="http://schemas.openxmlformats.org/officeDocument/2006/relationships/image" Target="../media/image68.png"/><Relationship Id="rId74" Type="http://schemas.openxmlformats.org/officeDocument/2006/relationships/image" Target="../media/image84.png"/><Relationship Id="rId79" Type="http://schemas.openxmlformats.org/officeDocument/2006/relationships/image" Target="../media/image160.png"/><Relationship Id="rId102" Type="http://schemas.openxmlformats.org/officeDocument/2006/relationships/image" Target="../media/image168.png"/><Relationship Id="rId123" Type="http://schemas.openxmlformats.org/officeDocument/2006/relationships/image" Target="../media/image133.png"/><Relationship Id="rId5" Type="http://schemas.openxmlformats.org/officeDocument/2006/relationships/image" Target="../media/image136.png"/><Relationship Id="rId90" Type="http://schemas.openxmlformats.org/officeDocument/2006/relationships/image" Target="../media/image100.png"/><Relationship Id="rId95" Type="http://schemas.openxmlformats.org/officeDocument/2006/relationships/image" Target="../media/image104.png"/><Relationship Id="rId22" Type="http://schemas.openxmlformats.org/officeDocument/2006/relationships/image" Target="../media/image32.png"/><Relationship Id="rId27" Type="http://schemas.openxmlformats.org/officeDocument/2006/relationships/image" Target="../media/image39.png"/><Relationship Id="rId43" Type="http://schemas.openxmlformats.org/officeDocument/2006/relationships/image" Target="../media/image52.png"/><Relationship Id="rId48" Type="http://schemas.openxmlformats.org/officeDocument/2006/relationships/image" Target="../media/image58.png"/><Relationship Id="rId64" Type="http://schemas.openxmlformats.org/officeDocument/2006/relationships/image" Target="../media/image74.png"/><Relationship Id="rId69" Type="http://schemas.openxmlformats.org/officeDocument/2006/relationships/image" Target="../media/image156.png"/><Relationship Id="rId113" Type="http://schemas.openxmlformats.org/officeDocument/2006/relationships/image" Target="../media/image123.png"/><Relationship Id="rId118" Type="http://schemas.openxmlformats.org/officeDocument/2006/relationships/image" Target="../media/image128.png"/><Relationship Id="rId80" Type="http://schemas.openxmlformats.org/officeDocument/2006/relationships/image" Target="../media/image90.png"/><Relationship Id="rId85" Type="http://schemas.openxmlformats.org/officeDocument/2006/relationships/image" Target="../media/image95.pn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59" Type="http://schemas.openxmlformats.org/officeDocument/2006/relationships/image" Target="../media/image71.png"/><Relationship Id="rId103" Type="http://schemas.openxmlformats.org/officeDocument/2006/relationships/image" Target="../media/image113.png"/><Relationship Id="rId108" Type="http://schemas.openxmlformats.org/officeDocument/2006/relationships/image" Target="../media/image119.png"/><Relationship Id="rId124" Type="http://schemas.openxmlformats.org/officeDocument/2006/relationships/image" Target="../media/image175.png"/><Relationship Id="rId54" Type="http://schemas.openxmlformats.org/officeDocument/2006/relationships/image" Target="../media/image64.png"/><Relationship Id="rId70" Type="http://schemas.openxmlformats.org/officeDocument/2006/relationships/image" Target="../media/image80.png"/><Relationship Id="rId75" Type="http://schemas.openxmlformats.org/officeDocument/2006/relationships/image" Target="../media/image157.png"/><Relationship Id="rId91" Type="http://schemas.openxmlformats.org/officeDocument/2006/relationships/image" Target="../media/image101.png"/><Relationship Id="rId96" Type="http://schemas.openxmlformats.org/officeDocument/2006/relationships/image" Target="../media/image16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23" Type="http://schemas.openxmlformats.org/officeDocument/2006/relationships/image" Target="../media/image143.png"/><Relationship Id="rId28" Type="http://schemas.openxmlformats.org/officeDocument/2006/relationships/image" Target="../media/image37.png"/><Relationship Id="rId49" Type="http://schemas.openxmlformats.org/officeDocument/2006/relationships/image" Target="../media/image150.png"/><Relationship Id="rId114" Type="http://schemas.openxmlformats.org/officeDocument/2006/relationships/image" Target="../media/image172.png"/><Relationship Id="rId119" Type="http://schemas.openxmlformats.org/officeDocument/2006/relationships/image" Target="../media/image129.png"/><Relationship Id="rId44" Type="http://schemas.openxmlformats.org/officeDocument/2006/relationships/image" Target="../media/image54.png"/><Relationship Id="rId60" Type="http://schemas.openxmlformats.org/officeDocument/2006/relationships/image" Target="../media/image153.png"/><Relationship Id="rId65" Type="http://schemas.openxmlformats.org/officeDocument/2006/relationships/image" Target="../media/image76.png"/><Relationship Id="rId81" Type="http://schemas.openxmlformats.org/officeDocument/2006/relationships/image" Target="../media/image161.png"/><Relationship Id="rId86" Type="http://schemas.openxmlformats.org/officeDocument/2006/relationships/image" Target="../media/image164.png"/><Relationship Id="rId4" Type="http://schemas.openxmlformats.org/officeDocument/2006/relationships/image" Target="../media/image29.png"/><Relationship Id="rId9" Type="http://schemas.openxmlformats.org/officeDocument/2006/relationships/image" Target="../media/image138.png"/><Relationship Id="rId13" Type="http://schemas.openxmlformats.org/officeDocument/2006/relationships/image" Target="../media/image20.png"/><Relationship Id="rId18" Type="http://schemas.openxmlformats.org/officeDocument/2006/relationships/image" Target="../media/image27.png"/><Relationship Id="rId39" Type="http://schemas.openxmlformats.org/officeDocument/2006/relationships/image" Target="../media/image49.png"/><Relationship Id="rId109" Type="http://schemas.openxmlformats.org/officeDocument/2006/relationships/image" Target="../media/image170.png"/><Relationship Id="rId34" Type="http://schemas.openxmlformats.org/officeDocument/2006/relationships/image" Target="../media/image44.png"/><Relationship Id="rId50" Type="http://schemas.openxmlformats.org/officeDocument/2006/relationships/image" Target="../media/image60.png"/><Relationship Id="rId55" Type="http://schemas.openxmlformats.org/officeDocument/2006/relationships/image" Target="../media/image152.png"/><Relationship Id="rId76" Type="http://schemas.openxmlformats.org/officeDocument/2006/relationships/image" Target="../media/image86.png"/><Relationship Id="rId97" Type="http://schemas.openxmlformats.org/officeDocument/2006/relationships/image" Target="../media/image107.png"/><Relationship Id="rId104" Type="http://schemas.openxmlformats.org/officeDocument/2006/relationships/image" Target="../media/image114.png"/><Relationship Id="rId120" Type="http://schemas.openxmlformats.org/officeDocument/2006/relationships/image" Target="../media/image130.png"/><Relationship Id="rId7" Type="http://schemas.openxmlformats.org/officeDocument/2006/relationships/image" Target="../media/image14.png"/><Relationship Id="rId71" Type="http://schemas.openxmlformats.org/officeDocument/2006/relationships/image" Target="../media/image81.png"/><Relationship Id="rId92" Type="http://schemas.openxmlformats.org/officeDocument/2006/relationships/image" Target="../media/image102.png"/><Relationship Id="rId2" Type="http://schemas.openxmlformats.org/officeDocument/2006/relationships/image" Target="../media/image135.png"/><Relationship Id="rId29" Type="http://schemas.openxmlformats.org/officeDocument/2006/relationships/image" Target="../media/image38.png"/><Relationship Id="rId24" Type="http://schemas.openxmlformats.org/officeDocument/2006/relationships/image" Target="../media/image34.png"/><Relationship Id="rId40" Type="http://schemas.openxmlformats.org/officeDocument/2006/relationships/image" Target="../media/image50.png"/><Relationship Id="rId45" Type="http://schemas.openxmlformats.org/officeDocument/2006/relationships/image" Target="../media/image149.png"/><Relationship Id="rId66" Type="http://schemas.openxmlformats.org/officeDocument/2006/relationships/image" Target="../media/image154.png"/><Relationship Id="rId87" Type="http://schemas.openxmlformats.org/officeDocument/2006/relationships/image" Target="../media/image97.png"/><Relationship Id="rId110" Type="http://schemas.openxmlformats.org/officeDocument/2006/relationships/image" Target="../media/image120.png"/><Relationship Id="rId115" Type="http://schemas.openxmlformats.org/officeDocument/2006/relationships/image" Target="../media/image173.png"/><Relationship Id="rId61" Type="http://schemas.openxmlformats.org/officeDocument/2006/relationships/image" Target="../media/image70.png"/><Relationship Id="rId82" Type="http://schemas.openxmlformats.org/officeDocument/2006/relationships/image" Target="../media/image162.png"/><Relationship Id="rId19" Type="http://schemas.openxmlformats.org/officeDocument/2006/relationships/image" Target="../media/image28.png"/><Relationship Id="rId14" Type="http://schemas.openxmlformats.org/officeDocument/2006/relationships/image" Target="../media/image22.png"/><Relationship Id="rId30" Type="http://schemas.openxmlformats.org/officeDocument/2006/relationships/image" Target="../media/image40.png"/><Relationship Id="rId35" Type="http://schemas.openxmlformats.org/officeDocument/2006/relationships/image" Target="../media/image146.png"/><Relationship Id="rId56" Type="http://schemas.openxmlformats.org/officeDocument/2006/relationships/image" Target="../media/image66.png"/><Relationship Id="rId77" Type="http://schemas.openxmlformats.org/officeDocument/2006/relationships/image" Target="../media/image158.png"/><Relationship Id="rId100" Type="http://schemas.openxmlformats.org/officeDocument/2006/relationships/image" Target="../media/image167.png"/><Relationship Id="rId105" Type="http://schemas.openxmlformats.org/officeDocument/2006/relationships/image" Target="../media/image115.png"/><Relationship Id="rId8" Type="http://schemas.openxmlformats.org/officeDocument/2006/relationships/image" Target="../media/image137.png"/><Relationship Id="rId51" Type="http://schemas.openxmlformats.org/officeDocument/2006/relationships/image" Target="../media/image61.png"/><Relationship Id="rId72" Type="http://schemas.openxmlformats.org/officeDocument/2006/relationships/image" Target="../media/image82.png"/><Relationship Id="rId93" Type="http://schemas.openxmlformats.org/officeDocument/2006/relationships/image" Target="../media/image103.png"/><Relationship Id="rId98" Type="http://schemas.openxmlformats.org/officeDocument/2006/relationships/image" Target="../media/image108.png"/><Relationship Id="rId121" Type="http://schemas.openxmlformats.org/officeDocument/2006/relationships/image" Target="../media/image131.png"/><Relationship Id="rId3" Type="http://schemas.openxmlformats.org/officeDocument/2006/relationships/image" Target="../media/image26.png"/><Relationship Id="rId25" Type="http://schemas.openxmlformats.org/officeDocument/2006/relationships/image" Target="../media/image35.png"/><Relationship Id="rId46" Type="http://schemas.openxmlformats.org/officeDocument/2006/relationships/image" Target="../media/image56.png"/><Relationship Id="rId67" Type="http://schemas.openxmlformats.org/officeDocument/2006/relationships/image" Target="../media/image155.png"/><Relationship Id="rId116" Type="http://schemas.openxmlformats.org/officeDocument/2006/relationships/image" Target="../media/image126.png"/><Relationship Id="rId20" Type="http://schemas.openxmlformats.org/officeDocument/2006/relationships/image" Target="../media/image30.png"/><Relationship Id="rId41" Type="http://schemas.openxmlformats.org/officeDocument/2006/relationships/image" Target="../media/image51.png"/><Relationship Id="rId62" Type="http://schemas.openxmlformats.org/officeDocument/2006/relationships/image" Target="../media/image72.png"/><Relationship Id="rId83" Type="http://schemas.openxmlformats.org/officeDocument/2006/relationships/image" Target="../media/image163.png"/><Relationship Id="rId88" Type="http://schemas.openxmlformats.org/officeDocument/2006/relationships/image" Target="../media/image165.png"/><Relationship Id="rId111" Type="http://schemas.openxmlformats.org/officeDocument/2006/relationships/image" Target="../media/image121.png"/><Relationship Id="rId15" Type="http://schemas.openxmlformats.org/officeDocument/2006/relationships/image" Target="../media/image24.png"/><Relationship Id="rId36" Type="http://schemas.openxmlformats.org/officeDocument/2006/relationships/image" Target="../media/image147.png"/><Relationship Id="rId57" Type="http://schemas.openxmlformats.org/officeDocument/2006/relationships/image" Target="../media/image67.png"/><Relationship Id="rId106" Type="http://schemas.openxmlformats.org/officeDocument/2006/relationships/image" Target="../media/image169.png"/><Relationship Id="rId10" Type="http://schemas.openxmlformats.org/officeDocument/2006/relationships/image" Target="../media/image139.png"/><Relationship Id="rId31" Type="http://schemas.openxmlformats.org/officeDocument/2006/relationships/image" Target="../media/image41.png"/><Relationship Id="rId52" Type="http://schemas.openxmlformats.org/officeDocument/2006/relationships/image" Target="../media/image151.png"/><Relationship Id="rId73" Type="http://schemas.openxmlformats.org/officeDocument/2006/relationships/image" Target="../media/image83.png"/><Relationship Id="rId78" Type="http://schemas.openxmlformats.org/officeDocument/2006/relationships/image" Target="../media/image159.png"/><Relationship Id="rId94" Type="http://schemas.openxmlformats.org/officeDocument/2006/relationships/image" Target="../media/image105.png"/><Relationship Id="rId99" Type="http://schemas.openxmlformats.org/officeDocument/2006/relationships/image" Target="../media/image109.png"/><Relationship Id="rId101" Type="http://schemas.openxmlformats.org/officeDocument/2006/relationships/image" Target="../media/image111.png"/><Relationship Id="rId122" Type="http://schemas.openxmlformats.org/officeDocument/2006/relationships/image" Target="../media/image132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1.png"/><Relationship Id="rId299" Type="http://schemas.openxmlformats.org/officeDocument/2006/relationships/image" Target="../media/image473.png"/><Relationship Id="rId21" Type="http://schemas.openxmlformats.org/officeDocument/2006/relationships/image" Target="../media/image195.png"/><Relationship Id="rId63" Type="http://schemas.openxmlformats.org/officeDocument/2006/relationships/image" Target="../media/image237.png"/><Relationship Id="rId159" Type="http://schemas.openxmlformats.org/officeDocument/2006/relationships/image" Target="../media/image333.png"/><Relationship Id="rId324" Type="http://schemas.openxmlformats.org/officeDocument/2006/relationships/image" Target="../media/image498.png"/><Relationship Id="rId366" Type="http://schemas.openxmlformats.org/officeDocument/2006/relationships/image" Target="../media/image540.png"/><Relationship Id="rId170" Type="http://schemas.openxmlformats.org/officeDocument/2006/relationships/image" Target="../media/image344.png"/><Relationship Id="rId226" Type="http://schemas.openxmlformats.org/officeDocument/2006/relationships/image" Target="../media/image400.png"/><Relationship Id="rId268" Type="http://schemas.openxmlformats.org/officeDocument/2006/relationships/image" Target="../media/image442.png"/><Relationship Id="rId32" Type="http://schemas.openxmlformats.org/officeDocument/2006/relationships/image" Target="../media/image206.png"/><Relationship Id="rId74" Type="http://schemas.openxmlformats.org/officeDocument/2006/relationships/image" Target="../media/image248.png"/><Relationship Id="rId128" Type="http://schemas.openxmlformats.org/officeDocument/2006/relationships/image" Target="../media/image302.png"/><Relationship Id="rId335" Type="http://schemas.openxmlformats.org/officeDocument/2006/relationships/image" Target="../media/image509.png"/><Relationship Id="rId377" Type="http://schemas.openxmlformats.org/officeDocument/2006/relationships/image" Target="../media/image551.png"/><Relationship Id="rId5" Type="http://schemas.openxmlformats.org/officeDocument/2006/relationships/image" Target="../media/image179.png"/><Relationship Id="rId181" Type="http://schemas.openxmlformats.org/officeDocument/2006/relationships/image" Target="../media/image355.png"/><Relationship Id="rId237" Type="http://schemas.openxmlformats.org/officeDocument/2006/relationships/image" Target="../media/image411.png"/><Relationship Id="rId279" Type="http://schemas.openxmlformats.org/officeDocument/2006/relationships/image" Target="../media/image453.png"/><Relationship Id="rId43" Type="http://schemas.openxmlformats.org/officeDocument/2006/relationships/image" Target="../media/image217.png"/><Relationship Id="rId139" Type="http://schemas.openxmlformats.org/officeDocument/2006/relationships/image" Target="../media/image313.png"/><Relationship Id="rId290" Type="http://schemas.openxmlformats.org/officeDocument/2006/relationships/image" Target="../media/image464.png"/><Relationship Id="rId304" Type="http://schemas.openxmlformats.org/officeDocument/2006/relationships/image" Target="../media/image478.png"/><Relationship Id="rId346" Type="http://schemas.openxmlformats.org/officeDocument/2006/relationships/image" Target="../media/image520.png"/><Relationship Id="rId85" Type="http://schemas.openxmlformats.org/officeDocument/2006/relationships/image" Target="../media/image259.png"/><Relationship Id="rId150" Type="http://schemas.openxmlformats.org/officeDocument/2006/relationships/image" Target="../media/image324.png"/><Relationship Id="rId192" Type="http://schemas.openxmlformats.org/officeDocument/2006/relationships/image" Target="../media/image366.png"/><Relationship Id="rId206" Type="http://schemas.openxmlformats.org/officeDocument/2006/relationships/image" Target="../media/image380.png"/><Relationship Id="rId248" Type="http://schemas.openxmlformats.org/officeDocument/2006/relationships/image" Target="../media/image422.png"/><Relationship Id="rId12" Type="http://schemas.openxmlformats.org/officeDocument/2006/relationships/image" Target="../media/image186.png"/><Relationship Id="rId108" Type="http://schemas.openxmlformats.org/officeDocument/2006/relationships/image" Target="../media/image282.png"/><Relationship Id="rId315" Type="http://schemas.openxmlformats.org/officeDocument/2006/relationships/image" Target="../media/image489.png"/><Relationship Id="rId357" Type="http://schemas.openxmlformats.org/officeDocument/2006/relationships/image" Target="../media/image531.png"/><Relationship Id="rId54" Type="http://schemas.openxmlformats.org/officeDocument/2006/relationships/image" Target="../media/image228.png"/><Relationship Id="rId96" Type="http://schemas.openxmlformats.org/officeDocument/2006/relationships/image" Target="../media/image270.png"/><Relationship Id="rId161" Type="http://schemas.openxmlformats.org/officeDocument/2006/relationships/image" Target="../media/image335.png"/><Relationship Id="rId217" Type="http://schemas.openxmlformats.org/officeDocument/2006/relationships/image" Target="../media/image391.png"/><Relationship Id="rId259" Type="http://schemas.openxmlformats.org/officeDocument/2006/relationships/image" Target="../media/image433.png"/><Relationship Id="rId23" Type="http://schemas.openxmlformats.org/officeDocument/2006/relationships/image" Target="../media/image197.png"/><Relationship Id="rId119" Type="http://schemas.openxmlformats.org/officeDocument/2006/relationships/image" Target="../media/image293.png"/><Relationship Id="rId270" Type="http://schemas.openxmlformats.org/officeDocument/2006/relationships/image" Target="../media/image444.png"/><Relationship Id="rId326" Type="http://schemas.openxmlformats.org/officeDocument/2006/relationships/image" Target="../media/image500.png"/><Relationship Id="rId65" Type="http://schemas.openxmlformats.org/officeDocument/2006/relationships/image" Target="../media/image239.png"/><Relationship Id="rId130" Type="http://schemas.openxmlformats.org/officeDocument/2006/relationships/image" Target="../media/image304.png"/><Relationship Id="rId368" Type="http://schemas.openxmlformats.org/officeDocument/2006/relationships/image" Target="../media/image542.png"/><Relationship Id="rId172" Type="http://schemas.openxmlformats.org/officeDocument/2006/relationships/image" Target="../media/image346.png"/><Relationship Id="rId228" Type="http://schemas.openxmlformats.org/officeDocument/2006/relationships/image" Target="../media/image402.png"/><Relationship Id="rId281" Type="http://schemas.openxmlformats.org/officeDocument/2006/relationships/image" Target="../media/image455.png"/><Relationship Id="rId337" Type="http://schemas.openxmlformats.org/officeDocument/2006/relationships/image" Target="../media/image511.png"/><Relationship Id="rId34" Type="http://schemas.openxmlformats.org/officeDocument/2006/relationships/image" Target="../media/image208.png"/><Relationship Id="rId76" Type="http://schemas.openxmlformats.org/officeDocument/2006/relationships/image" Target="../media/image250.png"/><Relationship Id="rId141" Type="http://schemas.openxmlformats.org/officeDocument/2006/relationships/image" Target="../media/image315.png"/><Relationship Id="rId379" Type="http://schemas.openxmlformats.org/officeDocument/2006/relationships/image" Target="../media/image553.png"/><Relationship Id="rId7" Type="http://schemas.openxmlformats.org/officeDocument/2006/relationships/image" Target="../media/image181.png"/><Relationship Id="rId183" Type="http://schemas.openxmlformats.org/officeDocument/2006/relationships/image" Target="../media/image357.png"/><Relationship Id="rId239" Type="http://schemas.openxmlformats.org/officeDocument/2006/relationships/image" Target="../media/image413.png"/><Relationship Id="rId250" Type="http://schemas.openxmlformats.org/officeDocument/2006/relationships/image" Target="../media/image424.png"/><Relationship Id="rId292" Type="http://schemas.openxmlformats.org/officeDocument/2006/relationships/image" Target="../media/image466.png"/><Relationship Id="rId306" Type="http://schemas.openxmlformats.org/officeDocument/2006/relationships/image" Target="../media/image480.png"/><Relationship Id="rId45" Type="http://schemas.openxmlformats.org/officeDocument/2006/relationships/image" Target="../media/image219.png"/><Relationship Id="rId87" Type="http://schemas.openxmlformats.org/officeDocument/2006/relationships/image" Target="../media/image261.png"/><Relationship Id="rId110" Type="http://schemas.openxmlformats.org/officeDocument/2006/relationships/image" Target="../media/image284.png"/><Relationship Id="rId348" Type="http://schemas.openxmlformats.org/officeDocument/2006/relationships/image" Target="../media/image522.png"/><Relationship Id="rId152" Type="http://schemas.openxmlformats.org/officeDocument/2006/relationships/image" Target="../media/image326.png"/><Relationship Id="rId194" Type="http://schemas.openxmlformats.org/officeDocument/2006/relationships/image" Target="../media/image368.png"/><Relationship Id="rId208" Type="http://schemas.openxmlformats.org/officeDocument/2006/relationships/image" Target="../media/image382.png"/><Relationship Id="rId261" Type="http://schemas.openxmlformats.org/officeDocument/2006/relationships/image" Target="../media/image435.png"/><Relationship Id="rId14" Type="http://schemas.openxmlformats.org/officeDocument/2006/relationships/image" Target="../media/image188.png"/><Relationship Id="rId56" Type="http://schemas.openxmlformats.org/officeDocument/2006/relationships/image" Target="../media/image230.png"/><Relationship Id="rId317" Type="http://schemas.openxmlformats.org/officeDocument/2006/relationships/image" Target="../media/image491.png"/><Relationship Id="rId359" Type="http://schemas.openxmlformats.org/officeDocument/2006/relationships/image" Target="../media/image533.png"/><Relationship Id="rId98" Type="http://schemas.openxmlformats.org/officeDocument/2006/relationships/image" Target="../media/image272.png"/><Relationship Id="rId121" Type="http://schemas.openxmlformats.org/officeDocument/2006/relationships/image" Target="../media/image295.png"/><Relationship Id="rId163" Type="http://schemas.openxmlformats.org/officeDocument/2006/relationships/image" Target="../media/image337.png"/><Relationship Id="rId219" Type="http://schemas.openxmlformats.org/officeDocument/2006/relationships/image" Target="../media/image393.png"/><Relationship Id="rId370" Type="http://schemas.openxmlformats.org/officeDocument/2006/relationships/image" Target="../media/image544.png"/><Relationship Id="rId230" Type="http://schemas.openxmlformats.org/officeDocument/2006/relationships/image" Target="../media/image404.png"/><Relationship Id="rId25" Type="http://schemas.openxmlformats.org/officeDocument/2006/relationships/image" Target="../media/image199.png"/><Relationship Id="rId67" Type="http://schemas.openxmlformats.org/officeDocument/2006/relationships/image" Target="../media/image241.png"/><Relationship Id="rId272" Type="http://schemas.openxmlformats.org/officeDocument/2006/relationships/image" Target="../media/image446.png"/><Relationship Id="rId328" Type="http://schemas.openxmlformats.org/officeDocument/2006/relationships/image" Target="../media/image502.png"/><Relationship Id="rId132" Type="http://schemas.openxmlformats.org/officeDocument/2006/relationships/image" Target="../media/image306.png"/><Relationship Id="rId174" Type="http://schemas.openxmlformats.org/officeDocument/2006/relationships/image" Target="../media/image348.png"/><Relationship Id="rId381" Type="http://schemas.openxmlformats.org/officeDocument/2006/relationships/image" Target="../media/image555.png"/><Relationship Id="rId241" Type="http://schemas.openxmlformats.org/officeDocument/2006/relationships/image" Target="../media/image415.png"/><Relationship Id="rId36" Type="http://schemas.openxmlformats.org/officeDocument/2006/relationships/image" Target="../media/image210.png"/><Relationship Id="rId283" Type="http://schemas.openxmlformats.org/officeDocument/2006/relationships/image" Target="../media/image457.png"/><Relationship Id="rId339" Type="http://schemas.openxmlformats.org/officeDocument/2006/relationships/image" Target="../media/image513.png"/><Relationship Id="rId78" Type="http://schemas.openxmlformats.org/officeDocument/2006/relationships/image" Target="../media/image252.png"/><Relationship Id="rId101" Type="http://schemas.openxmlformats.org/officeDocument/2006/relationships/image" Target="../media/image275.png"/><Relationship Id="rId143" Type="http://schemas.openxmlformats.org/officeDocument/2006/relationships/image" Target="../media/image317.png"/><Relationship Id="rId185" Type="http://schemas.openxmlformats.org/officeDocument/2006/relationships/image" Target="../media/image359.png"/><Relationship Id="rId350" Type="http://schemas.openxmlformats.org/officeDocument/2006/relationships/image" Target="../media/image524.png"/><Relationship Id="rId9" Type="http://schemas.openxmlformats.org/officeDocument/2006/relationships/image" Target="../media/image183.png"/><Relationship Id="rId210" Type="http://schemas.openxmlformats.org/officeDocument/2006/relationships/image" Target="../media/image384.png"/><Relationship Id="rId26" Type="http://schemas.openxmlformats.org/officeDocument/2006/relationships/image" Target="../media/image200.png"/><Relationship Id="rId231" Type="http://schemas.openxmlformats.org/officeDocument/2006/relationships/image" Target="../media/image405.png"/><Relationship Id="rId252" Type="http://schemas.openxmlformats.org/officeDocument/2006/relationships/image" Target="../media/image426.png"/><Relationship Id="rId273" Type="http://schemas.openxmlformats.org/officeDocument/2006/relationships/image" Target="../media/image447.png"/><Relationship Id="rId294" Type="http://schemas.openxmlformats.org/officeDocument/2006/relationships/image" Target="../media/image468.png"/><Relationship Id="rId308" Type="http://schemas.openxmlformats.org/officeDocument/2006/relationships/image" Target="../media/image482.png"/><Relationship Id="rId329" Type="http://schemas.openxmlformats.org/officeDocument/2006/relationships/image" Target="../media/image503.png"/><Relationship Id="rId47" Type="http://schemas.openxmlformats.org/officeDocument/2006/relationships/image" Target="../media/image221.png"/><Relationship Id="rId68" Type="http://schemas.openxmlformats.org/officeDocument/2006/relationships/image" Target="../media/image242.png"/><Relationship Id="rId89" Type="http://schemas.openxmlformats.org/officeDocument/2006/relationships/image" Target="../media/image263.png"/><Relationship Id="rId112" Type="http://schemas.openxmlformats.org/officeDocument/2006/relationships/image" Target="../media/image286.png"/><Relationship Id="rId133" Type="http://schemas.openxmlformats.org/officeDocument/2006/relationships/image" Target="../media/image307.png"/><Relationship Id="rId154" Type="http://schemas.openxmlformats.org/officeDocument/2006/relationships/image" Target="../media/image328.png"/><Relationship Id="rId175" Type="http://schemas.openxmlformats.org/officeDocument/2006/relationships/image" Target="../media/image349.png"/><Relationship Id="rId340" Type="http://schemas.openxmlformats.org/officeDocument/2006/relationships/image" Target="../media/image514.png"/><Relationship Id="rId361" Type="http://schemas.openxmlformats.org/officeDocument/2006/relationships/image" Target="../media/image535.png"/><Relationship Id="rId196" Type="http://schemas.openxmlformats.org/officeDocument/2006/relationships/image" Target="../media/image370.png"/><Relationship Id="rId200" Type="http://schemas.openxmlformats.org/officeDocument/2006/relationships/image" Target="../media/image374.png"/><Relationship Id="rId16" Type="http://schemas.openxmlformats.org/officeDocument/2006/relationships/image" Target="../media/image190.png"/><Relationship Id="rId221" Type="http://schemas.openxmlformats.org/officeDocument/2006/relationships/image" Target="../media/image395.png"/><Relationship Id="rId242" Type="http://schemas.openxmlformats.org/officeDocument/2006/relationships/image" Target="../media/image416.png"/><Relationship Id="rId263" Type="http://schemas.openxmlformats.org/officeDocument/2006/relationships/image" Target="../media/image437.png"/><Relationship Id="rId284" Type="http://schemas.openxmlformats.org/officeDocument/2006/relationships/image" Target="../media/image458.png"/><Relationship Id="rId319" Type="http://schemas.openxmlformats.org/officeDocument/2006/relationships/image" Target="../media/image493.png"/><Relationship Id="rId37" Type="http://schemas.openxmlformats.org/officeDocument/2006/relationships/image" Target="../media/image211.png"/><Relationship Id="rId58" Type="http://schemas.openxmlformats.org/officeDocument/2006/relationships/image" Target="../media/image232.png"/><Relationship Id="rId79" Type="http://schemas.openxmlformats.org/officeDocument/2006/relationships/image" Target="../media/image253.png"/><Relationship Id="rId102" Type="http://schemas.openxmlformats.org/officeDocument/2006/relationships/image" Target="../media/image276.png"/><Relationship Id="rId123" Type="http://schemas.openxmlformats.org/officeDocument/2006/relationships/image" Target="../media/image297.png"/><Relationship Id="rId144" Type="http://schemas.openxmlformats.org/officeDocument/2006/relationships/image" Target="../media/image318.png"/><Relationship Id="rId330" Type="http://schemas.openxmlformats.org/officeDocument/2006/relationships/image" Target="../media/image504.png"/><Relationship Id="rId90" Type="http://schemas.openxmlformats.org/officeDocument/2006/relationships/image" Target="../media/image264.png"/><Relationship Id="rId165" Type="http://schemas.openxmlformats.org/officeDocument/2006/relationships/image" Target="../media/image339.png"/><Relationship Id="rId186" Type="http://schemas.openxmlformats.org/officeDocument/2006/relationships/image" Target="../media/image360.png"/><Relationship Id="rId351" Type="http://schemas.openxmlformats.org/officeDocument/2006/relationships/image" Target="../media/image525.png"/><Relationship Id="rId372" Type="http://schemas.openxmlformats.org/officeDocument/2006/relationships/image" Target="../media/image546.png"/><Relationship Id="rId211" Type="http://schemas.openxmlformats.org/officeDocument/2006/relationships/image" Target="../media/image385.png"/><Relationship Id="rId232" Type="http://schemas.openxmlformats.org/officeDocument/2006/relationships/image" Target="../media/image406.png"/><Relationship Id="rId253" Type="http://schemas.openxmlformats.org/officeDocument/2006/relationships/image" Target="../media/image427.png"/><Relationship Id="rId274" Type="http://schemas.openxmlformats.org/officeDocument/2006/relationships/image" Target="../media/image448.png"/><Relationship Id="rId295" Type="http://schemas.openxmlformats.org/officeDocument/2006/relationships/image" Target="../media/image469.png"/><Relationship Id="rId309" Type="http://schemas.openxmlformats.org/officeDocument/2006/relationships/image" Target="../media/image483.png"/><Relationship Id="rId27" Type="http://schemas.openxmlformats.org/officeDocument/2006/relationships/image" Target="../media/image201.png"/><Relationship Id="rId48" Type="http://schemas.openxmlformats.org/officeDocument/2006/relationships/image" Target="../media/image222.png"/><Relationship Id="rId69" Type="http://schemas.openxmlformats.org/officeDocument/2006/relationships/image" Target="../media/image243.png"/><Relationship Id="rId113" Type="http://schemas.openxmlformats.org/officeDocument/2006/relationships/image" Target="../media/image287.png"/><Relationship Id="rId134" Type="http://schemas.openxmlformats.org/officeDocument/2006/relationships/image" Target="../media/image308.png"/><Relationship Id="rId320" Type="http://schemas.openxmlformats.org/officeDocument/2006/relationships/image" Target="../media/image494.png"/><Relationship Id="rId80" Type="http://schemas.openxmlformats.org/officeDocument/2006/relationships/image" Target="../media/image254.png"/><Relationship Id="rId155" Type="http://schemas.openxmlformats.org/officeDocument/2006/relationships/image" Target="../media/image329.png"/><Relationship Id="rId176" Type="http://schemas.openxmlformats.org/officeDocument/2006/relationships/image" Target="../media/image350.png"/><Relationship Id="rId197" Type="http://schemas.openxmlformats.org/officeDocument/2006/relationships/image" Target="../media/image371.png"/><Relationship Id="rId341" Type="http://schemas.openxmlformats.org/officeDocument/2006/relationships/image" Target="../media/image515.png"/><Relationship Id="rId362" Type="http://schemas.openxmlformats.org/officeDocument/2006/relationships/image" Target="../media/image536.png"/><Relationship Id="rId201" Type="http://schemas.openxmlformats.org/officeDocument/2006/relationships/image" Target="../media/image375.png"/><Relationship Id="rId222" Type="http://schemas.openxmlformats.org/officeDocument/2006/relationships/image" Target="../media/image396.png"/><Relationship Id="rId243" Type="http://schemas.openxmlformats.org/officeDocument/2006/relationships/image" Target="../media/image417.png"/><Relationship Id="rId264" Type="http://schemas.openxmlformats.org/officeDocument/2006/relationships/image" Target="../media/image438.png"/><Relationship Id="rId285" Type="http://schemas.openxmlformats.org/officeDocument/2006/relationships/image" Target="../media/image459.png"/><Relationship Id="rId17" Type="http://schemas.openxmlformats.org/officeDocument/2006/relationships/image" Target="../media/image191.png"/><Relationship Id="rId38" Type="http://schemas.openxmlformats.org/officeDocument/2006/relationships/image" Target="../media/image212.png"/><Relationship Id="rId59" Type="http://schemas.openxmlformats.org/officeDocument/2006/relationships/image" Target="../media/image233.png"/><Relationship Id="rId103" Type="http://schemas.openxmlformats.org/officeDocument/2006/relationships/image" Target="../media/image277.png"/><Relationship Id="rId124" Type="http://schemas.openxmlformats.org/officeDocument/2006/relationships/image" Target="../media/image298.png"/><Relationship Id="rId310" Type="http://schemas.openxmlformats.org/officeDocument/2006/relationships/image" Target="../media/image484.png"/><Relationship Id="rId70" Type="http://schemas.openxmlformats.org/officeDocument/2006/relationships/image" Target="../media/image244.png"/><Relationship Id="rId91" Type="http://schemas.openxmlformats.org/officeDocument/2006/relationships/image" Target="../media/image265.png"/><Relationship Id="rId145" Type="http://schemas.openxmlformats.org/officeDocument/2006/relationships/image" Target="../media/image319.png"/><Relationship Id="rId166" Type="http://schemas.openxmlformats.org/officeDocument/2006/relationships/image" Target="../media/image340.png"/><Relationship Id="rId187" Type="http://schemas.openxmlformats.org/officeDocument/2006/relationships/image" Target="../media/image361.png"/><Relationship Id="rId331" Type="http://schemas.openxmlformats.org/officeDocument/2006/relationships/image" Target="../media/image505.png"/><Relationship Id="rId352" Type="http://schemas.openxmlformats.org/officeDocument/2006/relationships/image" Target="../media/image526.png"/><Relationship Id="rId373" Type="http://schemas.openxmlformats.org/officeDocument/2006/relationships/image" Target="../media/image547.png"/><Relationship Id="rId1" Type="http://schemas.openxmlformats.org/officeDocument/2006/relationships/slideLayout" Target="../slideLayouts/slideLayout5.xml"/><Relationship Id="rId212" Type="http://schemas.openxmlformats.org/officeDocument/2006/relationships/image" Target="../media/image386.png"/><Relationship Id="rId233" Type="http://schemas.openxmlformats.org/officeDocument/2006/relationships/image" Target="../media/image407.png"/><Relationship Id="rId254" Type="http://schemas.openxmlformats.org/officeDocument/2006/relationships/image" Target="../media/image428.png"/><Relationship Id="rId28" Type="http://schemas.openxmlformats.org/officeDocument/2006/relationships/image" Target="../media/image202.png"/><Relationship Id="rId49" Type="http://schemas.openxmlformats.org/officeDocument/2006/relationships/image" Target="../media/image223.png"/><Relationship Id="rId114" Type="http://schemas.openxmlformats.org/officeDocument/2006/relationships/image" Target="../media/image288.png"/><Relationship Id="rId275" Type="http://schemas.openxmlformats.org/officeDocument/2006/relationships/image" Target="../media/image449.png"/><Relationship Id="rId296" Type="http://schemas.openxmlformats.org/officeDocument/2006/relationships/image" Target="../media/image470.png"/><Relationship Id="rId300" Type="http://schemas.openxmlformats.org/officeDocument/2006/relationships/image" Target="../media/image474.png"/><Relationship Id="rId60" Type="http://schemas.openxmlformats.org/officeDocument/2006/relationships/image" Target="../media/image234.png"/><Relationship Id="rId81" Type="http://schemas.openxmlformats.org/officeDocument/2006/relationships/image" Target="../media/image255.png"/><Relationship Id="rId135" Type="http://schemas.openxmlformats.org/officeDocument/2006/relationships/image" Target="../media/image309.png"/><Relationship Id="rId156" Type="http://schemas.openxmlformats.org/officeDocument/2006/relationships/image" Target="../media/image330.png"/><Relationship Id="rId177" Type="http://schemas.openxmlformats.org/officeDocument/2006/relationships/image" Target="../media/image351.png"/><Relationship Id="rId198" Type="http://schemas.openxmlformats.org/officeDocument/2006/relationships/image" Target="../media/image372.png"/><Relationship Id="rId321" Type="http://schemas.openxmlformats.org/officeDocument/2006/relationships/image" Target="../media/image495.png"/><Relationship Id="rId342" Type="http://schemas.openxmlformats.org/officeDocument/2006/relationships/image" Target="../media/image516.png"/><Relationship Id="rId363" Type="http://schemas.openxmlformats.org/officeDocument/2006/relationships/image" Target="../media/image537.png"/><Relationship Id="rId202" Type="http://schemas.openxmlformats.org/officeDocument/2006/relationships/image" Target="../media/image376.png"/><Relationship Id="rId223" Type="http://schemas.openxmlformats.org/officeDocument/2006/relationships/image" Target="../media/image397.png"/><Relationship Id="rId244" Type="http://schemas.openxmlformats.org/officeDocument/2006/relationships/image" Target="../media/image418.png"/><Relationship Id="rId18" Type="http://schemas.openxmlformats.org/officeDocument/2006/relationships/image" Target="../media/image192.png"/><Relationship Id="rId39" Type="http://schemas.openxmlformats.org/officeDocument/2006/relationships/image" Target="../media/image213.png"/><Relationship Id="rId265" Type="http://schemas.openxmlformats.org/officeDocument/2006/relationships/image" Target="../media/image439.png"/><Relationship Id="rId286" Type="http://schemas.openxmlformats.org/officeDocument/2006/relationships/image" Target="../media/image460.png"/><Relationship Id="rId50" Type="http://schemas.openxmlformats.org/officeDocument/2006/relationships/image" Target="../media/image224.png"/><Relationship Id="rId104" Type="http://schemas.openxmlformats.org/officeDocument/2006/relationships/image" Target="../media/image278.png"/><Relationship Id="rId125" Type="http://schemas.openxmlformats.org/officeDocument/2006/relationships/image" Target="../media/image299.png"/><Relationship Id="rId146" Type="http://schemas.openxmlformats.org/officeDocument/2006/relationships/image" Target="../media/image320.png"/><Relationship Id="rId167" Type="http://schemas.openxmlformats.org/officeDocument/2006/relationships/image" Target="../media/image341.png"/><Relationship Id="rId188" Type="http://schemas.openxmlformats.org/officeDocument/2006/relationships/image" Target="../media/image362.png"/><Relationship Id="rId311" Type="http://schemas.openxmlformats.org/officeDocument/2006/relationships/image" Target="../media/image485.png"/><Relationship Id="rId332" Type="http://schemas.openxmlformats.org/officeDocument/2006/relationships/image" Target="../media/image506.png"/><Relationship Id="rId353" Type="http://schemas.openxmlformats.org/officeDocument/2006/relationships/image" Target="../media/image527.png"/><Relationship Id="rId374" Type="http://schemas.openxmlformats.org/officeDocument/2006/relationships/image" Target="../media/image548.png"/><Relationship Id="rId71" Type="http://schemas.openxmlformats.org/officeDocument/2006/relationships/image" Target="../media/image245.png"/><Relationship Id="rId92" Type="http://schemas.openxmlformats.org/officeDocument/2006/relationships/image" Target="../media/image266.png"/><Relationship Id="rId213" Type="http://schemas.openxmlformats.org/officeDocument/2006/relationships/image" Target="../media/image387.png"/><Relationship Id="rId234" Type="http://schemas.openxmlformats.org/officeDocument/2006/relationships/image" Target="../media/image408.png"/><Relationship Id="rId2" Type="http://schemas.openxmlformats.org/officeDocument/2006/relationships/image" Target="../media/image176.png"/><Relationship Id="rId29" Type="http://schemas.openxmlformats.org/officeDocument/2006/relationships/image" Target="../media/image203.png"/><Relationship Id="rId255" Type="http://schemas.openxmlformats.org/officeDocument/2006/relationships/image" Target="../media/image429.png"/><Relationship Id="rId276" Type="http://schemas.openxmlformats.org/officeDocument/2006/relationships/image" Target="../media/image450.png"/><Relationship Id="rId297" Type="http://schemas.openxmlformats.org/officeDocument/2006/relationships/image" Target="../media/image471.png"/><Relationship Id="rId40" Type="http://schemas.openxmlformats.org/officeDocument/2006/relationships/image" Target="../media/image214.png"/><Relationship Id="rId115" Type="http://schemas.openxmlformats.org/officeDocument/2006/relationships/image" Target="../media/image289.png"/><Relationship Id="rId136" Type="http://schemas.openxmlformats.org/officeDocument/2006/relationships/image" Target="../media/image310.png"/><Relationship Id="rId157" Type="http://schemas.openxmlformats.org/officeDocument/2006/relationships/image" Target="../media/image331.png"/><Relationship Id="rId178" Type="http://schemas.openxmlformats.org/officeDocument/2006/relationships/image" Target="../media/image352.png"/><Relationship Id="rId301" Type="http://schemas.openxmlformats.org/officeDocument/2006/relationships/image" Target="../media/image475.png"/><Relationship Id="rId322" Type="http://schemas.openxmlformats.org/officeDocument/2006/relationships/image" Target="../media/image496.png"/><Relationship Id="rId343" Type="http://schemas.openxmlformats.org/officeDocument/2006/relationships/image" Target="../media/image517.png"/><Relationship Id="rId364" Type="http://schemas.openxmlformats.org/officeDocument/2006/relationships/image" Target="../media/image538.png"/><Relationship Id="rId61" Type="http://schemas.openxmlformats.org/officeDocument/2006/relationships/image" Target="../media/image235.png"/><Relationship Id="rId82" Type="http://schemas.openxmlformats.org/officeDocument/2006/relationships/image" Target="../media/image256.png"/><Relationship Id="rId199" Type="http://schemas.openxmlformats.org/officeDocument/2006/relationships/image" Target="../media/image373.png"/><Relationship Id="rId203" Type="http://schemas.openxmlformats.org/officeDocument/2006/relationships/image" Target="../media/image377.png"/><Relationship Id="rId19" Type="http://schemas.openxmlformats.org/officeDocument/2006/relationships/image" Target="../media/image193.png"/><Relationship Id="rId224" Type="http://schemas.openxmlformats.org/officeDocument/2006/relationships/image" Target="../media/image398.png"/><Relationship Id="rId245" Type="http://schemas.openxmlformats.org/officeDocument/2006/relationships/image" Target="../media/image419.png"/><Relationship Id="rId266" Type="http://schemas.openxmlformats.org/officeDocument/2006/relationships/image" Target="../media/image440.png"/><Relationship Id="rId287" Type="http://schemas.openxmlformats.org/officeDocument/2006/relationships/image" Target="../media/image461.png"/><Relationship Id="rId30" Type="http://schemas.openxmlformats.org/officeDocument/2006/relationships/image" Target="../media/image204.png"/><Relationship Id="rId105" Type="http://schemas.openxmlformats.org/officeDocument/2006/relationships/image" Target="../media/image279.png"/><Relationship Id="rId126" Type="http://schemas.openxmlformats.org/officeDocument/2006/relationships/image" Target="../media/image300.png"/><Relationship Id="rId147" Type="http://schemas.openxmlformats.org/officeDocument/2006/relationships/image" Target="../media/image321.png"/><Relationship Id="rId168" Type="http://schemas.openxmlformats.org/officeDocument/2006/relationships/image" Target="../media/image342.png"/><Relationship Id="rId312" Type="http://schemas.openxmlformats.org/officeDocument/2006/relationships/image" Target="../media/image486.png"/><Relationship Id="rId333" Type="http://schemas.openxmlformats.org/officeDocument/2006/relationships/image" Target="../media/image507.png"/><Relationship Id="rId354" Type="http://schemas.openxmlformats.org/officeDocument/2006/relationships/image" Target="../media/image528.png"/><Relationship Id="rId51" Type="http://schemas.openxmlformats.org/officeDocument/2006/relationships/image" Target="../media/image225.png"/><Relationship Id="rId72" Type="http://schemas.openxmlformats.org/officeDocument/2006/relationships/image" Target="../media/image246.png"/><Relationship Id="rId93" Type="http://schemas.openxmlformats.org/officeDocument/2006/relationships/image" Target="../media/image267.png"/><Relationship Id="rId189" Type="http://schemas.openxmlformats.org/officeDocument/2006/relationships/image" Target="../media/image363.png"/><Relationship Id="rId375" Type="http://schemas.openxmlformats.org/officeDocument/2006/relationships/image" Target="../media/image549.png"/><Relationship Id="rId3" Type="http://schemas.openxmlformats.org/officeDocument/2006/relationships/image" Target="../media/image177.png"/><Relationship Id="rId214" Type="http://schemas.openxmlformats.org/officeDocument/2006/relationships/image" Target="../media/image388.png"/><Relationship Id="rId235" Type="http://schemas.openxmlformats.org/officeDocument/2006/relationships/image" Target="../media/image409.png"/><Relationship Id="rId256" Type="http://schemas.openxmlformats.org/officeDocument/2006/relationships/image" Target="../media/image430.png"/><Relationship Id="rId277" Type="http://schemas.openxmlformats.org/officeDocument/2006/relationships/image" Target="../media/image451.png"/><Relationship Id="rId298" Type="http://schemas.openxmlformats.org/officeDocument/2006/relationships/image" Target="../media/image472.png"/><Relationship Id="rId116" Type="http://schemas.openxmlformats.org/officeDocument/2006/relationships/image" Target="../media/image290.png"/><Relationship Id="rId137" Type="http://schemas.openxmlformats.org/officeDocument/2006/relationships/image" Target="../media/image311.png"/><Relationship Id="rId158" Type="http://schemas.openxmlformats.org/officeDocument/2006/relationships/image" Target="../media/image332.png"/><Relationship Id="rId302" Type="http://schemas.openxmlformats.org/officeDocument/2006/relationships/image" Target="../media/image476.png"/><Relationship Id="rId323" Type="http://schemas.openxmlformats.org/officeDocument/2006/relationships/image" Target="../media/image497.png"/><Relationship Id="rId344" Type="http://schemas.openxmlformats.org/officeDocument/2006/relationships/image" Target="../media/image518.png"/><Relationship Id="rId20" Type="http://schemas.openxmlformats.org/officeDocument/2006/relationships/image" Target="../media/image194.png"/><Relationship Id="rId41" Type="http://schemas.openxmlformats.org/officeDocument/2006/relationships/image" Target="../media/image215.png"/><Relationship Id="rId62" Type="http://schemas.openxmlformats.org/officeDocument/2006/relationships/image" Target="../media/image236.png"/><Relationship Id="rId83" Type="http://schemas.openxmlformats.org/officeDocument/2006/relationships/image" Target="../media/image257.png"/><Relationship Id="rId179" Type="http://schemas.openxmlformats.org/officeDocument/2006/relationships/image" Target="../media/image353.png"/><Relationship Id="rId365" Type="http://schemas.openxmlformats.org/officeDocument/2006/relationships/image" Target="../media/image539.png"/><Relationship Id="rId190" Type="http://schemas.openxmlformats.org/officeDocument/2006/relationships/image" Target="../media/image364.png"/><Relationship Id="rId204" Type="http://schemas.openxmlformats.org/officeDocument/2006/relationships/image" Target="../media/image378.png"/><Relationship Id="rId225" Type="http://schemas.openxmlformats.org/officeDocument/2006/relationships/image" Target="../media/image399.png"/><Relationship Id="rId246" Type="http://schemas.openxmlformats.org/officeDocument/2006/relationships/image" Target="../media/image420.png"/><Relationship Id="rId267" Type="http://schemas.openxmlformats.org/officeDocument/2006/relationships/image" Target="../media/image441.png"/><Relationship Id="rId288" Type="http://schemas.openxmlformats.org/officeDocument/2006/relationships/image" Target="../media/image462.png"/><Relationship Id="rId106" Type="http://schemas.openxmlformats.org/officeDocument/2006/relationships/image" Target="../media/image280.png"/><Relationship Id="rId127" Type="http://schemas.openxmlformats.org/officeDocument/2006/relationships/image" Target="../media/image301.png"/><Relationship Id="rId313" Type="http://schemas.openxmlformats.org/officeDocument/2006/relationships/image" Target="../media/image487.png"/><Relationship Id="rId10" Type="http://schemas.openxmlformats.org/officeDocument/2006/relationships/image" Target="../media/image184.png"/><Relationship Id="rId31" Type="http://schemas.openxmlformats.org/officeDocument/2006/relationships/image" Target="../media/image205.png"/><Relationship Id="rId52" Type="http://schemas.openxmlformats.org/officeDocument/2006/relationships/image" Target="../media/image226.png"/><Relationship Id="rId73" Type="http://schemas.openxmlformats.org/officeDocument/2006/relationships/image" Target="../media/image247.png"/><Relationship Id="rId94" Type="http://schemas.openxmlformats.org/officeDocument/2006/relationships/image" Target="../media/image268.png"/><Relationship Id="rId148" Type="http://schemas.openxmlformats.org/officeDocument/2006/relationships/image" Target="../media/image322.png"/><Relationship Id="rId169" Type="http://schemas.openxmlformats.org/officeDocument/2006/relationships/image" Target="../media/image343.png"/><Relationship Id="rId334" Type="http://schemas.openxmlformats.org/officeDocument/2006/relationships/image" Target="../media/image508.png"/><Relationship Id="rId355" Type="http://schemas.openxmlformats.org/officeDocument/2006/relationships/image" Target="../media/image529.png"/><Relationship Id="rId376" Type="http://schemas.openxmlformats.org/officeDocument/2006/relationships/image" Target="../media/image550.png"/><Relationship Id="rId4" Type="http://schemas.openxmlformats.org/officeDocument/2006/relationships/image" Target="../media/image178.png"/><Relationship Id="rId180" Type="http://schemas.openxmlformats.org/officeDocument/2006/relationships/image" Target="../media/image354.png"/><Relationship Id="rId215" Type="http://schemas.openxmlformats.org/officeDocument/2006/relationships/image" Target="../media/image389.png"/><Relationship Id="rId236" Type="http://schemas.openxmlformats.org/officeDocument/2006/relationships/image" Target="../media/image410.png"/><Relationship Id="rId257" Type="http://schemas.openxmlformats.org/officeDocument/2006/relationships/image" Target="../media/image431.png"/><Relationship Id="rId278" Type="http://schemas.openxmlformats.org/officeDocument/2006/relationships/image" Target="../media/image452.png"/><Relationship Id="rId303" Type="http://schemas.openxmlformats.org/officeDocument/2006/relationships/image" Target="../media/image477.png"/><Relationship Id="rId42" Type="http://schemas.openxmlformats.org/officeDocument/2006/relationships/image" Target="../media/image216.png"/><Relationship Id="rId84" Type="http://schemas.openxmlformats.org/officeDocument/2006/relationships/image" Target="../media/image258.png"/><Relationship Id="rId138" Type="http://schemas.openxmlformats.org/officeDocument/2006/relationships/image" Target="../media/image312.png"/><Relationship Id="rId345" Type="http://schemas.openxmlformats.org/officeDocument/2006/relationships/image" Target="../media/image519.png"/><Relationship Id="rId191" Type="http://schemas.openxmlformats.org/officeDocument/2006/relationships/image" Target="../media/image365.png"/><Relationship Id="rId205" Type="http://schemas.openxmlformats.org/officeDocument/2006/relationships/image" Target="../media/image379.png"/><Relationship Id="rId247" Type="http://schemas.openxmlformats.org/officeDocument/2006/relationships/image" Target="../media/image421.png"/><Relationship Id="rId107" Type="http://schemas.openxmlformats.org/officeDocument/2006/relationships/image" Target="../media/image281.png"/><Relationship Id="rId289" Type="http://schemas.openxmlformats.org/officeDocument/2006/relationships/image" Target="../media/image463.png"/><Relationship Id="rId11" Type="http://schemas.openxmlformats.org/officeDocument/2006/relationships/image" Target="../media/image185.png"/><Relationship Id="rId53" Type="http://schemas.openxmlformats.org/officeDocument/2006/relationships/image" Target="../media/image227.png"/><Relationship Id="rId149" Type="http://schemas.openxmlformats.org/officeDocument/2006/relationships/image" Target="../media/image323.png"/><Relationship Id="rId314" Type="http://schemas.openxmlformats.org/officeDocument/2006/relationships/image" Target="../media/image488.png"/><Relationship Id="rId356" Type="http://schemas.openxmlformats.org/officeDocument/2006/relationships/image" Target="../media/image530.png"/><Relationship Id="rId95" Type="http://schemas.openxmlformats.org/officeDocument/2006/relationships/image" Target="../media/image269.png"/><Relationship Id="rId160" Type="http://schemas.openxmlformats.org/officeDocument/2006/relationships/image" Target="../media/image334.png"/><Relationship Id="rId216" Type="http://schemas.openxmlformats.org/officeDocument/2006/relationships/image" Target="../media/image390.png"/><Relationship Id="rId258" Type="http://schemas.openxmlformats.org/officeDocument/2006/relationships/image" Target="../media/image432.png"/><Relationship Id="rId22" Type="http://schemas.openxmlformats.org/officeDocument/2006/relationships/image" Target="../media/image196.png"/><Relationship Id="rId64" Type="http://schemas.openxmlformats.org/officeDocument/2006/relationships/image" Target="../media/image238.png"/><Relationship Id="rId118" Type="http://schemas.openxmlformats.org/officeDocument/2006/relationships/image" Target="../media/image292.png"/><Relationship Id="rId325" Type="http://schemas.openxmlformats.org/officeDocument/2006/relationships/image" Target="../media/image499.png"/><Relationship Id="rId367" Type="http://schemas.openxmlformats.org/officeDocument/2006/relationships/image" Target="../media/image541.png"/><Relationship Id="rId171" Type="http://schemas.openxmlformats.org/officeDocument/2006/relationships/image" Target="../media/image345.png"/><Relationship Id="rId227" Type="http://schemas.openxmlformats.org/officeDocument/2006/relationships/image" Target="../media/image401.png"/><Relationship Id="rId269" Type="http://schemas.openxmlformats.org/officeDocument/2006/relationships/image" Target="../media/image443.png"/><Relationship Id="rId33" Type="http://schemas.openxmlformats.org/officeDocument/2006/relationships/image" Target="../media/image207.png"/><Relationship Id="rId129" Type="http://schemas.openxmlformats.org/officeDocument/2006/relationships/image" Target="../media/image303.png"/><Relationship Id="rId280" Type="http://schemas.openxmlformats.org/officeDocument/2006/relationships/image" Target="../media/image454.png"/><Relationship Id="rId336" Type="http://schemas.openxmlformats.org/officeDocument/2006/relationships/image" Target="../media/image510.png"/><Relationship Id="rId75" Type="http://schemas.openxmlformats.org/officeDocument/2006/relationships/image" Target="../media/image249.png"/><Relationship Id="rId140" Type="http://schemas.openxmlformats.org/officeDocument/2006/relationships/image" Target="../media/image314.png"/><Relationship Id="rId182" Type="http://schemas.openxmlformats.org/officeDocument/2006/relationships/image" Target="../media/image356.png"/><Relationship Id="rId378" Type="http://schemas.openxmlformats.org/officeDocument/2006/relationships/image" Target="../media/image552.png"/><Relationship Id="rId6" Type="http://schemas.openxmlformats.org/officeDocument/2006/relationships/image" Target="../media/image180.png"/><Relationship Id="rId238" Type="http://schemas.openxmlformats.org/officeDocument/2006/relationships/image" Target="../media/image412.png"/><Relationship Id="rId291" Type="http://schemas.openxmlformats.org/officeDocument/2006/relationships/image" Target="../media/image465.png"/><Relationship Id="rId305" Type="http://schemas.openxmlformats.org/officeDocument/2006/relationships/image" Target="../media/image479.png"/><Relationship Id="rId347" Type="http://schemas.openxmlformats.org/officeDocument/2006/relationships/image" Target="../media/image521.png"/><Relationship Id="rId44" Type="http://schemas.openxmlformats.org/officeDocument/2006/relationships/image" Target="../media/image218.png"/><Relationship Id="rId86" Type="http://schemas.openxmlformats.org/officeDocument/2006/relationships/image" Target="../media/image260.png"/><Relationship Id="rId151" Type="http://schemas.openxmlformats.org/officeDocument/2006/relationships/image" Target="../media/image325.png"/><Relationship Id="rId193" Type="http://schemas.openxmlformats.org/officeDocument/2006/relationships/image" Target="../media/image367.png"/><Relationship Id="rId207" Type="http://schemas.openxmlformats.org/officeDocument/2006/relationships/image" Target="../media/image381.png"/><Relationship Id="rId249" Type="http://schemas.openxmlformats.org/officeDocument/2006/relationships/image" Target="../media/image423.png"/><Relationship Id="rId13" Type="http://schemas.openxmlformats.org/officeDocument/2006/relationships/image" Target="../media/image187.png"/><Relationship Id="rId109" Type="http://schemas.openxmlformats.org/officeDocument/2006/relationships/image" Target="../media/image283.png"/><Relationship Id="rId260" Type="http://schemas.openxmlformats.org/officeDocument/2006/relationships/image" Target="../media/image434.png"/><Relationship Id="rId316" Type="http://schemas.openxmlformats.org/officeDocument/2006/relationships/image" Target="../media/image490.png"/><Relationship Id="rId55" Type="http://schemas.openxmlformats.org/officeDocument/2006/relationships/image" Target="../media/image229.png"/><Relationship Id="rId97" Type="http://schemas.openxmlformats.org/officeDocument/2006/relationships/image" Target="../media/image271.png"/><Relationship Id="rId120" Type="http://schemas.openxmlformats.org/officeDocument/2006/relationships/image" Target="../media/image294.png"/><Relationship Id="rId358" Type="http://schemas.openxmlformats.org/officeDocument/2006/relationships/image" Target="../media/image532.png"/><Relationship Id="rId162" Type="http://schemas.openxmlformats.org/officeDocument/2006/relationships/image" Target="../media/image336.png"/><Relationship Id="rId218" Type="http://schemas.openxmlformats.org/officeDocument/2006/relationships/image" Target="../media/image392.png"/><Relationship Id="rId271" Type="http://schemas.openxmlformats.org/officeDocument/2006/relationships/image" Target="../media/image445.png"/><Relationship Id="rId24" Type="http://schemas.openxmlformats.org/officeDocument/2006/relationships/image" Target="../media/image198.png"/><Relationship Id="rId66" Type="http://schemas.openxmlformats.org/officeDocument/2006/relationships/image" Target="../media/image240.png"/><Relationship Id="rId131" Type="http://schemas.openxmlformats.org/officeDocument/2006/relationships/image" Target="../media/image305.png"/><Relationship Id="rId327" Type="http://schemas.openxmlformats.org/officeDocument/2006/relationships/image" Target="../media/image501.png"/><Relationship Id="rId369" Type="http://schemas.openxmlformats.org/officeDocument/2006/relationships/image" Target="../media/image543.png"/><Relationship Id="rId173" Type="http://schemas.openxmlformats.org/officeDocument/2006/relationships/image" Target="../media/image347.png"/><Relationship Id="rId229" Type="http://schemas.openxmlformats.org/officeDocument/2006/relationships/image" Target="../media/image403.png"/><Relationship Id="rId380" Type="http://schemas.openxmlformats.org/officeDocument/2006/relationships/image" Target="../media/image554.png"/><Relationship Id="rId240" Type="http://schemas.openxmlformats.org/officeDocument/2006/relationships/image" Target="../media/image414.png"/><Relationship Id="rId35" Type="http://schemas.openxmlformats.org/officeDocument/2006/relationships/image" Target="../media/image209.png"/><Relationship Id="rId77" Type="http://schemas.openxmlformats.org/officeDocument/2006/relationships/image" Target="../media/image251.png"/><Relationship Id="rId100" Type="http://schemas.openxmlformats.org/officeDocument/2006/relationships/image" Target="../media/image274.png"/><Relationship Id="rId282" Type="http://schemas.openxmlformats.org/officeDocument/2006/relationships/image" Target="../media/image456.png"/><Relationship Id="rId338" Type="http://schemas.openxmlformats.org/officeDocument/2006/relationships/image" Target="../media/image512.png"/><Relationship Id="rId8" Type="http://schemas.openxmlformats.org/officeDocument/2006/relationships/image" Target="../media/image182.png"/><Relationship Id="rId142" Type="http://schemas.openxmlformats.org/officeDocument/2006/relationships/image" Target="../media/image316.png"/><Relationship Id="rId184" Type="http://schemas.openxmlformats.org/officeDocument/2006/relationships/image" Target="../media/image358.png"/><Relationship Id="rId251" Type="http://schemas.openxmlformats.org/officeDocument/2006/relationships/image" Target="../media/image425.png"/><Relationship Id="rId46" Type="http://schemas.openxmlformats.org/officeDocument/2006/relationships/image" Target="../media/image220.png"/><Relationship Id="rId293" Type="http://schemas.openxmlformats.org/officeDocument/2006/relationships/image" Target="../media/image467.png"/><Relationship Id="rId307" Type="http://schemas.openxmlformats.org/officeDocument/2006/relationships/image" Target="../media/image481.png"/><Relationship Id="rId349" Type="http://schemas.openxmlformats.org/officeDocument/2006/relationships/image" Target="../media/image523.png"/><Relationship Id="rId88" Type="http://schemas.openxmlformats.org/officeDocument/2006/relationships/image" Target="../media/image262.png"/><Relationship Id="rId111" Type="http://schemas.openxmlformats.org/officeDocument/2006/relationships/image" Target="../media/image285.png"/><Relationship Id="rId153" Type="http://schemas.openxmlformats.org/officeDocument/2006/relationships/image" Target="../media/image327.png"/><Relationship Id="rId195" Type="http://schemas.openxmlformats.org/officeDocument/2006/relationships/image" Target="../media/image369.png"/><Relationship Id="rId209" Type="http://schemas.openxmlformats.org/officeDocument/2006/relationships/image" Target="../media/image383.png"/><Relationship Id="rId360" Type="http://schemas.openxmlformats.org/officeDocument/2006/relationships/image" Target="../media/image534.png"/><Relationship Id="rId220" Type="http://schemas.openxmlformats.org/officeDocument/2006/relationships/image" Target="../media/image394.png"/><Relationship Id="rId15" Type="http://schemas.openxmlformats.org/officeDocument/2006/relationships/image" Target="../media/image189.png"/><Relationship Id="rId57" Type="http://schemas.openxmlformats.org/officeDocument/2006/relationships/image" Target="../media/image231.png"/><Relationship Id="rId262" Type="http://schemas.openxmlformats.org/officeDocument/2006/relationships/image" Target="../media/image436.png"/><Relationship Id="rId318" Type="http://schemas.openxmlformats.org/officeDocument/2006/relationships/image" Target="../media/image492.png"/><Relationship Id="rId99" Type="http://schemas.openxmlformats.org/officeDocument/2006/relationships/image" Target="../media/image273.png"/><Relationship Id="rId122" Type="http://schemas.openxmlformats.org/officeDocument/2006/relationships/image" Target="../media/image296.png"/><Relationship Id="rId164" Type="http://schemas.openxmlformats.org/officeDocument/2006/relationships/image" Target="../media/image338.png"/><Relationship Id="rId371" Type="http://schemas.openxmlformats.org/officeDocument/2006/relationships/image" Target="../media/image545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1.png"/><Relationship Id="rId299" Type="http://schemas.openxmlformats.org/officeDocument/2006/relationships/image" Target="../media/image473.png"/><Relationship Id="rId21" Type="http://schemas.openxmlformats.org/officeDocument/2006/relationships/image" Target="../media/image195.png"/><Relationship Id="rId63" Type="http://schemas.openxmlformats.org/officeDocument/2006/relationships/image" Target="../media/image237.png"/><Relationship Id="rId159" Type="http://schemas.openxmlformats.org/officeDocument/2006/relationships/image" Target="../media/image333.png"/><Relationship Id="rId324" Type="http://schemas.openxmlformats.org/officeDocument/2006/relationships/image" Target="../media/image498.png"/><Relationship Id="rId366" Type="http://schemas.openxmlformats.org/officeDocument/2006/relationships/image" Target="../media/image540.png"/><Relationship Id="rId170" Type="http://schemas.openxmlformats.org/officeDocument/2006/relationships/image" Target="../media/image344.png"/><Relationship Id="rId226" Type="http://schemas.openxmlformats.org/officeDocument/2006/relationships/image" Target="../media/image400.png"/><Relationship Id="rId268" Type="http://schemas.openxmlformats.org/officeDocument/2006/relationships/image" Target="../media/image442.png"/><Relationship Id="rId32" Type="http://schemas.openxmlformats.org/officeDocument/2006/relationships/image" Target="../media/image206.png"/><Relationship Id="rId74" Type="http://schemas.openxmlformats.org/officeDocument/2006/relationships/image" Target="../media/image248.png"/><Relationship Id="rId128" Type="http://schemas.openxmlformats.org/officeDocument/2006/relationships/image" Target="../media/image302.png"/><Relationship Id="rId335" Type="http://schemas.openxmlformats.org/officeDocument/2006/relationships/image" Target="../media/image509.png"/><Relationship Id="rId377" Type="http://schemas.openxmlformats.org/officeDocument/2006/relationships/image" Target="../media/image551.png"/><Relationship Id="rId5" Type="http://schemas.openxmlformats.org/officeDocument/2006/relationships/image" Target="../media/image179.png"/><Relationship Id="rId181" Type="http://schemas.openxmlformats.org/officeDocument/2006/relationships/image" Target="../media/image355.png"/><Relationship Id="rId237" Type="http://schemas.openxmlformats.org/officeDocument/2006/relationships/image" Target="../media/image411.png"/><Relationship Id="rId279" Type="http://schemas.openxmlformats.org/officeDocument/2006/relationships/image" Target="../media/image453.png"/><Relationship Id="rId43" Type="http://schemas.openxmlformats.org/officeDocument/2006/relationships/image" Target="../media/image217.png"/><Relationship Id="rId139" Type="http://schemas.openxmlformats.org/officeDocument/2006/relationships/image" Target="../media/image313.png"/><Relationship Id="rId290" Type="http://schemas.openxmlformats.org/officeDocument/2006/relationships/image" Target="../media/image464.png"/><Relationship Id="rId304" Type="http://schemas.openxmlformats.org/officeDocument/2006/relationships/image" Target="../media/image567.png"/><Relationship Id="rId346" Type="http://schemas.openxmlformats.org/officeDocument/2006/relationships/image" Target="../media/image520.png"/><Relationship Id="rId85" Type="http://schemas.openxmlformats.org/officeDocument/2006/relationships/image" Target="../media/image259.png"/><Relationship Id="rId150" Type="http://schemas.openxmlformats.org/officeDocument/2006/relationships/image" Target="../media/image324.png"/><Relationship Id="rId192" Type="http://schemas.openxmlformats.org/officeDocument/2006/relationships/image" Target="../media/image366.png"/><Relationship Id="rId206" Type="http://schemas.openxmlformats.org/officeDocument/2006/relationships/image" Target="../media/image380.png"/><Relationship Id="rId248" Type="http://schemas.openxmlformats.org/officeDocument/2006/relationships/image" Target="../media/image422.png"/><Relationship Id="rId12" Type="http://schemas.openxmlformats.org/officeDocument/2006/relationships/image" Target="../media/image558.png"/><Relationship Id="rId108" Type="http://schemas.openxmlformats.org/officeDocument/2006/relationships/image" Target="../media/image282.png"/><Relationship Id="rId315" Type="http://schemas.openxmlformats.org/officeDocument/2006/relationships/image" Target="../media/image489.png"/><Relationship Id="rId357" Type="http://schemas.openxmlformats.org/officeDocument/2006/relationships/image" Target="../media/image531.png"/><Relationship Id="rId54" Type="http://schemas.openxmlformats.org/officeDocument/2006/relationships/image" Target="../media/image228.png"/><Relationship Id="rId96" Type="http://schemas.openxmlformats.org/officeDocument/2006/relationships/image" Target="../media/image270.png"/><Relationship Id="rId161" Type="http://schemas.openxmlformats.org/officeDocument/2006/relationships/image" Target="../media/image335.png"/><Relationship Id="rId217" Type="http://schemas.openxmlformats.org/officeDocument/2006/relationships/image" Target="../media/image391.png"/><Relationship Id="rId259" Type="http://schemas.openxmlformats.org/officeDocument/2006/relationships/image" Target="../media/image433.png"/><Relationship Id="rId23" Type="http://schemas.openxmlformats.org/officeDocument/2006/relationships/image" Target="../media/image197.png"/><Relationship Id="rId119" Type="http://schemas.openxmlformats.org/officeDocument/2006/relationships/image" Target="../media/image293.png"/><Relationship Id="rId270" Type="http://schemas.openxmlformats.org/officeDocument/2006/relationships/image" Target="../media/image444.png"/><Relationship Id="rId326" Type="http://schemas.openxmlformats.org/officeDocument/2006/relationships/image" Target="../media/image500.png"/><Relationship Id="rId65" Type="http://schemas.openxmlformats.org/officeDocument/2006/relationships/image" Target="../media/image239.png"/><Relationship Id="rId130" Type="http://schemas.openxmlformats.org/officeDocument/2006/relationships/image" Target="../media/image304.png"/><Relationship Id="rId368" Type="http://schemas.openxmlformats.org/officeDocument/2006/relationships/image" Target="../media/image542.png"/><Relationship Id="rId172" Type="http://schemas.openxmlformats.org/officeDocument/2006/relationships/image" Target="../media/image346.png"/><Relationship Id="rId228" Type="http://schemas.openxmlformats.org/officeDocument/2006/relationships/image" Target="../media/image402.png"/><Relationship Id="rId281" Type="http://schemas.openxmlformats.org/officeDocument/2006/relationships/image" Target="../media/image455.png"/><Relationship Id="rId337" Type="http://schemas.openxmlformats.org/officeDocument/2006/relationships/image" Target="../media/image511.png"/><Relationship Id="rId34" Type="http://schemas.openxmlformats.org/officeDocument/2006/relationships/image" Target="../media/image208.png"/><Relationship Id="rId76" Type="http://schemas.openxmlformats.org/officeDocument/2006/relationships/image" Target="../media/image250.png"/><Relationship Id="rId141" Type="http://schemas.openxmlformats.org/officeDocument/2006/relationships/image" Target="../media/image315.png"/><Relationship Id="rId379" Type="http://schemas.openxmlformats.org/officeDocument/2006/relationships/image" Target="../media/image553.png"/><Relationship Id="rId7" Type="http://schemas.openxmlformats.org/officeDocument/2006/relationships/image" Target="../media/image181.png"/><Relationship Id="rId183" Type="http://schemas.openxmlformats.org/officeDocument/2006/relationships/image" Target="../media/image357.png"/><Relationship Id="rId239" Type="http://schemas.openxmlformats.org/officeDocument/2006/relationships/image" Target="../media/image413.png"/><Relationship Id="rId250" Type="http://schemas.openxmlformats.org/officeDocument/2006/relationships/image" Target="../media/image424.png"/><Relationship Id="rId292" Type="http://schemas.openxmlformats.org/officeDocument/2006/relationships/image" Target="../media/image466.png"/><Relationship Id="rId306" Type="http://schemas.openxmlformats.org/officeDocument/2006/relationships/image" Target="../media/image480.png"/><Relationship Id="rId45" Type="http://schemas.openxmlformats.org/officeDocument/2006/relationships/image" Target="../media/image219.png"/><Relationship Id="rId87" Type="http://schemas.openxmlformats.org/officeDocument/2006/relationships/image" Target="../media/image261.png"/><Relationship Id="rId110" Type="http://schemas.openxmlformats.org/officeDocument/2006/relationships/image" Target="../media/image284.png"/><Relationship Id="rId348" Type="http://schemas.openxmlformats.org/officeDocument/2006/relationships/image" Target="../media/image522.png"/><Relationship Id="rId152" Type="http://schemas.openxmlformats.org/officeDocument/2006/relationships/image" Target="../media/image326.png"/><Relationship Id="rId194" Type="http://schemas.openxmlformats.org/officeDocument/2006/relationships/image" Target="../media/image368.png"/><Relationship Id="rId208" Type="http://schemas.openxmlformats.org/officeDocument/2006/relationships/image" Target="../media/image382.png"/><Relationship Id="rId261" Type="http://schemas.openxmlformats.org/officeDocument/2006/relationships/image" Target="../media/image435.png"/><Relationship Id="rId14" Type="http://schemas.openxmlformats.org/officeDocument/2006/relationships/image" Target="../media/image188.png"/><Relationship Id="rId56" Type="http://schemas.openxmlformats.org/officeDocument/2006/relationships/image" Target="../media/image230.png"/><Relationship Id="rId317" Type="http://schemas.openxmlformats.org/officeDocument/2006/relationships/image" Target="../media/image491.png"/><Relationship Id="rId359" Type="http://schemas.openxmlformats.org/officeDocument/2006/relationships/image" Target="../media/image533.png"/><Relationship Id="rId98" Type="http://schemas.openxmlformats.org/officeDocument/2006/relationships/image" Target="../media/image272.png"/><Relationship Id="rId121" Type="http://schemas.openxmlformats.org/officeDocument/2006/relationships/image" Target="../media/image563.png"/><Relationship Id="rId163" Type="http://schemas.openxmlformats.org/officeDocument/2006/relationships/image" Target="../media/image337.png"/><Relationship Id="rId219" Type="http://schemas.openxmlformats.org/officeDocument/2006/relationships/image" Target="../media/image393.png"/><Relationship Id="rId370" Type="http://schemas.openxmlformats.org/officeDocument/2006/relationships/image" Target="../media/image544.png"/><Relationship Id="rId230" Type="http://schemas.openxmlformats.org/officeDocument/2006/relationships/image" Target="../media/image404.png"/><Relationship Id="rId25" Type="http://schemas.openxmlformats.org/officeDocument/2006/relationships/image" Target="../media/image560.png"/><Relationship Id="rId67" Type="http://schemas.openxmlformats.org/officeDocument/2006/relationships/image" Target="../media/image241.png"/><Relationship Id="rId272" Type="http://schemas.openxmlformats.org/officeDocument/2006/relationships/image" Target="../media/image446.png"/><Relationship Id="rId328" Type="http://schemas.openxmlformats.org/officeDocument/2006/relationships/image" Target="../media/image502.png"/><Relationship Id="rId132" Type="http://schemas.openxmlformats.org/officeDocument/2006/relationships/image" Target="../media/image306.png"/><Relationship Id="rId174" Type="http://schemas.openxmlformats.org/officeDocument/2006/relationships/image" Target="../media/image348.png"/><Relationship Id="rId241" Type="http://schemas.openxmlformats.org/officeDocument/2006/relationships/image" Target="../media/image415.png"/><Relationship Id="rId36" Type="http://schemas.openxmlformats.org/officeDocument/2006/relationships/image" Target="../media/image210.png"/><Relationship Id="rId283" Type="http://schemas.openxmlformats.org/officeDocument/2006/relationships/image" Target="../media/image457.png"/><Relationship Id="rId339" Type="http://schemas.openxmlformats.org/officeDocument/2006/relationships/image" Target="../media/image513.png"/><Relationship Id="rId78" Type="http://schemas.openxmlformats.org/officeDocument/2006/relationships/image" Target="../media/image252.png"/><Relationship Id="rId101" Type="http://schemas.openxmlformats.org/officeDocument/2006/relationships/image" Target="../media/image275.png"/><Relationship Id="rId143" Type="http://schemas.openxmlformats.org/officeDocument/2006/relationships/image" Target="../media/image317.png"/><Relationship Id="rId185" Type="http://schemas.openxmlformats.org/officeDocument/2006/relationships/image" Target="../media/image359.png"/><Relationship Id="rId350" Type="http://schemas.openxmlformats.org/officeDocument/2006/relationships/image" Target="../media/image524.png"/><Relationship Id="rId9" Type="http://schemas.openxmlformats.org/officeDocument/2006/relationships/image" Target="../media/image183.png"/><Relationship Id="rId210" Type="http://schemas.openxmlformats.org/officeDocument/2006/relationships/image" Target="../media/image384.png"/><Relationship Id="rId26" Type="http://schemas.openxmlformats.org/officeDocument/2006/relationships/image" Target="../media/image200.png"/><Relationship Id="rId231" Type="http://schemas.openxmlformats.org/officeDocument/2006/relationships/image" Target="../media/image405.png"/><Relationship Id="rId252" Type="http://schemas.openxmlformats.org/officeDocument/2006/relationships/image" Target="../media/image426.png"/><Relationship Id="rId273" Type="http://schemas.openxmlformats.org/officeDocument/2006/relationships/image" Target="../media/image447.png"/><Relationship Id="rId294" Type="http://schemas.openxmlformats.org/officeDocument/2006/relationships/image" Target="../media/image468.png"/><Relationship Id="rId308" Type="http://schemas.openxmlformats.org/officeDocument/2006/relationships/image" Target="../media/image482.png"/><Relationship Id="rId329" Type="http://schemas.openxmlformats.org/officeDocument/2006/relationships/image" Target="../media/image503.png"/><Relationship Id="rId47" Type="http://schemas.openxmlformats.org/officeDocument/2006/relationships/image" Target="../media/image221.png"/><Relationship Id="rId68" Type="http://schemas.openxmlformats.org/officeDocument/2006/relationships/image" Target="../media/image242.png"/><Relationship Id="rId89" Type="http://schemas.openxmlformats.org/officeDocument/2006/relationships/image" Target="../media/image263.png"/><Relationship Id="rId112" Type="http://schemas.openxmlformats.org/officeDocument/2006/relationships/image" Target="../media/image286.png"/><Relationship Id="rId133" Type="http://schemas.openxmlformats.org/officeDocument/2006/relationships/image" Target="../media/image307.png"/><Relationship Id="rId154" Type="http://schemas.openxmlformats.org/officeDocument/2006/relationships/image" Target="../media/image328.png"/><Relationship Id="rId175" Type="http://schemas.openxmlformats.org/officeDocument/2006/relationships/image" Target="../media/image349.png"/><Relationship Id="rId340" Type="http://schemas.openxmlformats.org/officeDocument/2006/relationships/image" Target="../media/image514.png"/><Relationship Id="rId361" Type="http://schemas.openxmlformats.org/officeDocument/2006/relationships/image" Target="../media/image535.png"/><Relationship Id="rId196" Type="http://schemas.openxmlformats.org/officeDocument/2006/relationships/image" Target="../media/image370.png"/><Relationship Id="rId200" Type="http://schemas.openxmlformats.org/officeDocument/2006/relationships/image" Target="../media/image374.png"/><Relationship Id="rId16" Type="http://schemas.openxmlformats.org/officeDocument/2006/relationships/image" Target="../media/image190.png"/><Relationship Id="rId221" Type="http://schemas.openxmlformats.org/officeDocument/2006/relationships/image" Target="../media/image395.png"/><Relationship Id="rId242" Type="http://schemas.openxmlformats.org/officeDocument/2006/relationships/image" Target="../media/image416.png"/><Relationship Id="rId263" Type="http://schemas.openxmlformats.org/officeDocument/2006/relationships/image" Target="../media/image437.png"/><Relationship Id="rId284" Type="http://schemas.openxmlformats.org/officeDocument/2006/relationships/image" Target="../media/image458.png"/><Relationship Id="rId319" Type="http://schemas.openxmlformats.org/officeDocument/2006/relationships/image" Target="../media/image493.png"/><Relationship Id="rId37" Type="http://schemas.openxmlformats.org/officeDocument/2006/relationships/image" Target="../media/image211.png"/><Relationship Id="rId58" Type="http://schemas.openxmlformats.org/officeDocument/2006/relationships/image" Target="../media/image232.png"/><Relationship Id="rId79" Type="http://schemas.openxmlformats.org/officeDocument/2006/relationships/image" Target="../media/image253.png"/><Relationship Id="rId102" Type="http://schemas.openxmlformats.org/officeDocument/2006/relationships/image" Target="../media/image276.png"/><Relationship Id="rId123" Type="http://schemas.openxmlformats.org/officeDocument/2006/relationships/image" Target="../media/image297.png"/><Relationship Id="rId144" Type="http://schemas.openxmlformats.org/officeDocument/2006/relationships/image" Target="../media/image318.png"/><Relationship Id="rId330" Type="http://schemas.openxmlformats.org/officeDocument/2006/relationships/image" Target="../media/image504.png"/><Relationship Id="rId90" Type="http://schemas.openxmlformats.org/officeDocument/2006/relationships/image" Target="../media/image264.png"/><Relationship Id="rId165" Type="http://schemas.openxmlformats.org/officeDocument/2006/relationships/image" Target="../media/image339.png"/><Relationship Id="rId186" Type="http://schemas.openxmlformats.org/officeDocument/2006/relationships/image" Target="../media/image360.png"/><Relationship Id="rId351" Type="http://schemas.openxmlformats.org/officeDocument/2006/relationships/image" Target="../media/image525.png"/><Relationship Id="rId372" Type="http://schemas.openxmlformats.org/officeDocument/2006/relationships/image" Target="../media/image546.png"/><Relationship Id="rId211" Type="http://schemas.openxmlformats.org/officeDocument/2006/relationships/image" Target="../media/image385.png"/><Relationship Id="rId232" Type="http://schemas.openxmlformats.org/officeDocument/2006/relationships/image" Target="../media/image406.png"/><Relationship Id="rId253" Type="http://schemas.openxmlformats.org/officeDocument/2006/relationships/image" Target="../media/image427.png"/><Relationship Id="rId274" Type="http://schemas.openxmlformats.org/officeDocument/2006/relationships/image" Target="../media/image448.png"/><Relationship Id="rId295" Type="http://schemas.openxmlformats.org/officeDocument/2006/relationships/image" Target="../media/image469.png"/><Relationship Id="rId309" Type="http://schemas.openxmlformats.org/officeDocument/2006/relationships/image" Target="../media/image483.png"/><Relationship Id="rId27" Type="http://schemas.openxmlformats.org/officeDocument/2006/relationships/image" Target="../media/image561.png"/><Relationship Id="rId48" Type="http://schemas.openxmlformats.org/officeDocument/2006/relationships/image" Target="../media/image222.png"/><Relationship Id="rId69" Type="http://schemas.openxmlformats.org/officeDocument/2006/relationships/image" Target="../media/image243.png"/><Relationship Id="rId113" Type="http://schemas.openxmlformats.org/officeDocument/2006/relationships/image" Target="../media/image287.png"/><Relationship Id="rId134" Type="http://schemas.openxmlformats.org/officeDocument/2006/relationships/image" Target="../media/image308.png"/><Relationship Id="rId320" Type="http://schemas.openxmlformats.org/officeDocument/2006/relationships/image" Target="../media/image494.png"/><Relationship Id="rId80" Type="http://schemas.openxmlformats.org/officeDocument/2006/relationships/image" Target="../media/image254.png"/><Relationship Id="rId155" Type="http://schemas.openxmlformats.org/officeDocument/2006/relationships/image" Target="../media/image329.png"/><Relationship Id="rId176" Type="http://schemas.openxmlformats.org/officeDocument/2006/relationships/image" Target="../media/image350.png"/><Relationship Id="rId197" Type="http://schemas.openxmlformats.org/officeDocument/2006/relationships/image" Target="../media/image371.png"/><Relationship Id="rId341" Type="http://schemas.openxmlformats.org/officeDocument/2006/relationships/image" Target="../media/image515.png"/><Relationship Id="rId362" Type="http://schemas.openxmlformats.org/officeDocument/2006/relationships/image" Target="../media/image536.png"/><Relationship Id="rId201" Type="http://schemas.openxmlformats.org/officeDocument/2006/relationships/image" Target="../media/image375.png"/><Relationship Id="rId222" Type="http://schemas.openxmlformats.org/officeDocument/2006/relationships/image" Target="../media/image396.png"/><Relationship Id="rId243" Type="http://schemas.openxmlformats.org/officeDocument/2006/relationships/image" Target="../media/image417.png"/><Relationship Id="rId264" Type="http://schemas.openxmlformats.org/officeDocument/2006/relationships/image" Target="../media/image438.png"/><Relationship Id="rId285" Type="http://schemas.openxmlformats.org/officeDocument/2006/relationships/image" Target="../media/image459.png"/><Relationship Id="rId17" Type="http://schemas.openxmlformats.org/officeDocument/2006/relationships/image" Target="../media/image559.png"/><Relationship Id="rId38" Type="http://schemas.openxmlformats.org/officeDocument/2006/relationships/image" Target="../media/image212.png"/><Relationship Id="rId59" Type="http://schemas.openxmlformats.org/officeDocument/2006/relationships/image" Target="../media/image233.png"/><Relationship Id="rId103" Type="http://schemas.openxmlformats.org/officeDocument/2006/relationships/image" Target="../media/image277.png"/><Relationship Id="rId124" Type="http://schemas.openxmlformats.org/officeDocument/2006/relationships/image" Target="../media/image564.png"/><Relationship Id="rId310" Type="http://schemas.openxmlformats.org/officeDocument/2006/relationships/image" Target="../media/image484.png"/><Relationship Id="rId70" Type="http://schemas.openxmlformats.org/officeDocument/2006/relationships/image" Target="../media/image244.png"/><Relationship Id="rId91" Type="http://schemas.openxmlformats.org/officeDocument/2006/relationships/image" Target="../media/image265.png"/><Relationship Id="rId145" Type="http://schemas.openxmlformats.org/officeDocument/2006/relationships/image" Target="../media/image319.png"/><Relationship Id="rId166" Type="http://schemas.openxmlformats.org/officeDocument/2006/relationships/image" Target="../media/image340.png"/><Relationship Id="rId187" Type="http://schemas.openxmlformats.org/officeDocument/2006/relationships/image" Target="../media/image361.png"/><Relationship Id="rId331" Type="http://schemas.openxmlformats.org/officeDocument/2006/relationships/image" Target="../media/image505.png"/><Relationship Id="rId352" Type="http://schemas.openxmlformats.org/officeDocument/2006/relationships/image" Target="../media/image526.png"/><Relationship Id="rId373" Type="http://schemas.openxmlformats.org/officeDocument/2006/relationships/image" Target="../media/image547.png"/><Relationship Id="rId1" Type="http://schemas.openxmlformats.org/officeDocument/2006/relationships/slideLayout" Target="../slideLayouts/slideLayout5.xml"/><Relationship Id="rId212" Type="http://schemas.openxmlformats.org/officeDocument/2006/relationships/image" Target="../media/image386.png"/><Relationship Id="rId233" Type="http://schemas.openxmlformats.org/officeDocument/2006/relationships/image" Target="../media/image407.png"/><Relationship Id="rId254" Type="http://schemas.openxmlformats.org/officeDocument/2006/relationships/image" Target="../media/image428.png"/><Relationship Id="rId28" Type="http://schemas.openxmlformats.org/officeDocument/2006/relationships/image" Target="../media/image202.png"/><Relationship Id="rId49" Type="http://schemas.openxmlformats.org/officeDocument/2006/relationships/image" Target="../media/image223.png"/><Relationship Id="rId114" Type="http://schemas.openxmlformats.org/officeDocument/2006/relationships/image" Target="../media/image288.png"/><Relationship Id="rId275" Type="http://schemas.openxmlformats.org/officeDocument/2006/relationships/image" Target="../media/image449.png"/><Relationship Id="rId296" Type="http://schemas.openxmlformats.org/officeDocument/2006/relationships/image" Target="../media/image470.png"/><Relationship Id="rId300" Type="http://schemas.openxmlformats.org/officeDocument/2006/relationships/image" Target="../media/image474.png"/><Relationship Id="rId60" Type="http://schemas.openxmlformats.org/officeDocument/2006/relationships/image" Target="../media/image234.png"/><Relationship Id="rId81" Type="http://schemas.openxmlformats.org/officeDocument/2006/relationships/image" Target="../media/image255.png"/><Relationship Id="rId135" Type="http://schemas.openxmlformats.org/officeDocument/2006/relationships/image" Target="../media/image309.png"/><Relationship Id="rId156" Type="http://schemas.openxmlformats.org/officeDocument/2006/relationships/image" Target="../media/image330.png"/><Relationship Id="rId177" Type="http://schemas.openxmlformats.org/officeDocument/2006/relationships/image" Target="../media/image351.png"/><Relationship Id="rId198" Type="http://schemas.openxmlformats.org/officeDocument/2006/relationships/image" Target="../media/image372.png"/><Relationship Id="rId321" Type="http://schemas.openxmlformats.org/officeDocument/2006/relationships/image" Target="../media/image495.png"/><Relationship Id="rId342" Type="http://schemas.openxmlformats.org/officeDocument/2006/relationships/image" Target="../media/image516.png"/><Relationship Id="rId363" Type="http://schemas.openxmlformats.org/officeDocument/2006/relationships/image" Target="../media/image537.png"/><Relationship Id="rId202" Type="http://schemas.openxmlformats.org/officeDocument/2006/relationships/image" Target="../media/image376.png"/><Relationship Id="rId223" Type="http://schemas.openxmlformats.org/officeDocument/2006/relationships/image" Target="../media/image397.png"/><Relationship Id="rId244" Type="http://schemas.openxmlformats.org/officeDocument/2006/relationships/image" Target="../media/image418.png"/><Relationship Id="rId18" Type="http://schemas.openxmlformats.org/officeDocument/2006/relationships/image" Target="../media/image192.png"/><Relationship Id="rId39" Type="http://schemas.openxmlformats.org/officeDocument/2006/relationships/image" Target="../media/image213.png"/><Relationship Id="rId265" Type="http://schemas.openxmlformats.org/officeDocument/2006/relationships/image" Target="../media/image439.png"/><Relationship Id="rId286" Type="http://schemas.openxmlformats.org/officeDocument/2006/relationships/image" Target="../media/image460.png"/><Relationship Id="rId50" Type="http://schemas.openxmlformats.org/officeDocument/2006/relationships/image" Target="../media/image224.png"/><Relationship Id="rId104" Type="http://schemas.openxmlformats.org/officeDocument/2006/relationships/image" Target="../media/image278.png"/><Relationship Id="rId125" Type="http://schemas.openxmlformats.org/officeDocument/2006/relationships/image" Target="../media/image299.png"/><Relationship Id="rId146" Type="http://schemas.openxmlformats.org/officeDocument/2006/relationships/image" Target="../media/image320.png"/><Relationship Id="rId167" Type="http://schemas.openxmlformats.org/officeDocument/2006/relationships/image" Target="../media/image341.png"/><Relationship Id="rId188" Type="http://schemas.openxmlformats.org/officeDocument/2006/relationships/image" Target="../media/image362.png"/><Relationship Id="rId311" Type="http://schemas.openxmlformats.org/officeDocument/2006/relationships/image" Target="../media/image485.png"/><Relationship Id="rId332" Type="http://schemas.openxmlformats.org/officeDocument/2006/relationships/image" Target="../media/image506.png"/><Relationship Id="rId353" Type="http://schemas.openxmlformats.org/officeDocument/2006/relationships/image" Target="../media/image527.png"/><Relationship Id="rId374" Type="http://schemas.openxmlformats.org/officeDocument/2006/relationships/image" Target="../media/image548.png"/><Relationship Id="rId71" Type="http://schemas.openxmlformats.org/officeDocument/2006/relationships/image" Target="../media/image245.png"/><Relationship Id="rId92" Type="http://schemas.openxmlformats.org/officeDocument/2006/relationships/image" Target="../media/image266.png"/><Relationship Id="rId213" Type="http://schemas.openxmlformats.org/officeDocument/2006/relationships/image" Target="../media/image387.png"/><Relationship Id="rId234" Type="http://schemas.openxmlformats.org/officeDocument/2006/relationships/image" Target="../media/image408.png"/><Relationship Id="rId2" Type="http://schemas.openxmlformats.org/officeDocument/2006/relationships/image" Target="../media/image556.png"/><Relationship Id="rId29" Type="http://schemas.openxmlformats.org/officeDocument/2006/relationships/image" Target="../media/image203.png"/><Relationship Id="rId255" Type="http://schemas.openxmlformats.org/officeDocument/2006/relationships/image" Target="../media/image429.png"/><Relationship Id="rId276" Type="http://schemas.openxmlformats.org/officeDocument/2006/relationships/image" Target="../media/image450.png"/><Relationship Id="rId297" Type="http://schemas.openxmlformats.org/officeDocument/2006/relationships/image" Target="../media/image471.png"/><Relationship Id="rId40" Type="http://schemas.openxmlformats.org/officeDocument/2006/relationships/image" Target="../media/image214.png"/><Relationship Id="rId115" Type="http://schemas.openxmlformats.org/officeDocument/2006/relationships/image" Target="../media/image289.png"/><Relationship Id="rId136" Type="http://schemas.openxmlformats.org/officeDocument/2006/relationships/image" Target="../media/image310.png"/><Relationship Id="rId157" Type="http://schemas.openxmlformats.org/officeDocument/2006/relationships/image" Target="../media/image331.png"/><Relationship Id="rId178" Type="http://schemas.openxmlformats.org/officeDocument/2006/relationships/image" Target="../media/image352.png"/><Relationship Id="rId301" Type="http://schemas.openxmlformats.org/officeDocument/2006/relationships/image" Target="../media/image475.png"/><Relationship Id="rId322" Type="http://schemas.openxmlformats.org/officeDocument/2006/relationships/image" Target="../media/image496.png"/><Relationship Id="rId343" Type="http://schemas.openxmlformats.org/officeDocument/2006/relationships/image" Target="../media/image517.png"/><Relationship Id="rId364" Type="http://schemas.openxmlformats.org/officeDocument/2006/relationships/image" Target="../media/image538.png"/><Relationship Id="rId61" Type="http://schemas.openxmlformats.org/officeDocument/2006/relationships/image" Target="../media/image235.png"/><Relationship Id="rId82" Type="http://schemas.openxmlformats.org/officeDocument/2006/relationships/image" Target="../media/image256.png"/><Relationship Id="rId199" Type="http://schemas.openxmlformats.org/officeDocument/2006/relationships/image" Target="../media/image373.png"/><Relationship Id="rId203" Type="http://schemas.openxmlformats.org/officeDocument/2006/relationships/image" Target="../media/image377.png"/><Relationship Id="rId19" Type="http://schemas.openxmlformats.org/officeDocument/2006/relationships/image" Target="../media/image193.png"/><Relationship Id="rId224" Type="http://schemas.openxmlformats.org/officeDocument/2006/relationships/image" Target="../media/image398.png"/><Relationship Id="rId245" Type="http://schemas.openxmlformats.org/officeDocument/2006/relationships/image" Target="../media/image419.png"/><Relationship Id="rId266" Type="http://schemas.openxmlformats.org/officeDocument/2006/relationships/image" Target="../media/image440.png"/><Relationship Id="rId287" Type="http://schemas.openxmlformats.org/officeDocument/2006/relationships/image" Target="../media/image461.png"/><Relationship Id="rId30" Type="http://schemas.openxmlformats.org/officeDocument/2006/relationships/image" Target="../media/image204.png"/><Relationship Id="rId105" Type="http://schemas.openxmlformats.org/officeDocument/2006/relationships/image" Target="../media/image279.png"/><Relationship Id="rId126" Type="http://schemas.openxmlformats.org/officeDocument/2006/relationships/image" Target="../media/image300.png"/><Relationship Id="rId147" Type="http://schemas.openxmlformats.org/officeDocument/2006/relationships/image" Target="../media/image321.png"/><Relationship Id="rId168" Type="http://schemas.openxmlformats.org/officeDocument/2006/relationships/image" Target="../media/image342.png"/><Relationship Id="rId312" Type="http://schemas.openxmlformats.org/officeDocument/2006/relationships/image" Target="../media/image486.png"/><Relationship Id="rId333" Type="http://schemas.openxmlformats.org/officeDocument/2006/relationships/image" Target="../media/image507.png"/><Relationship Id="rId354" Type="http://schemas.openxmlformats.org/officeDocument/2006/relationships/image" Target="../media/image528.png"/><Relationship Id="rId51" Type="http://schemas.openxmlformats.org/officeDocument/2006/relationships/image" Target="../media/image225.png"/><Relationship Id="rId72" Type="http://schemas.openxmlformats.org/officeDocument/2006/relationships/image" Target="../media/image246.png"/><Relationship Id="rId93" Type="http://schemas.openxmlformats.org/officeDocument/2006/relationships/image" Target="../media/image267.png"/><Relationship Id="rId189" Type="http://schemas.openxmlformats.org/officeDocument/2006/relationships/image" Target="../media/image363.png"/><Relationship Id="rId375" Type="http://schemas.openxmlformats.org/officeDocument/2006/relationships/image" Target="../media/image549.png"/><Relationship Id="rId3" Type="http://schemas.openxmlformats.org/officeDocument/2006/relationships/image" Target="../media/image177.png"/><Relationship Id="rId214" Type="http://schemas.openxmlformats.org/officeDocument/2006/relationships/image" Target="../media/image388.png"/><Relationship Id="rId235" Type="http://schemas.openxmlformats.org/officeDocument/2006/relationships/image" Target="../media/image409.png"/><Relationship Id="rId256" Type="http://schemas.openxmlformats.org/officeDocument/2006/relationships/image" Target="../media/image430.png"/><Relationship Id="rId277" Type="http://schemas.openxmlformats.org/officeDocument/2006/relationships/image" Target="../media/image566.png"/><Relationship Id="rId298" Type="http://schemas.openxmlformats.org/officeDocument/2006/relationships/image" Target="../media/image472.png"/><Relationship Id="rId116" Type="http://schemas.openxmlformats.org/officeDocument/2006/relationships/image" Target="../media/image290.png"/><Relationship Id="rId137" Type="http://schemas.openxmlformats.org/officeDocument/2006/relationships/image" Target="../media/image311.png"/><Relationship Id="rId158" Type="http://schemas.openxmlformats.org/officeDocument/2006/relationships/image" Target="../media/image565.png"/><Relationship Id="rId302" Type="http://schemas.openxmlformats.org/officeDocument/2006/relationships/image" Target="../media/image476.png"/><Relationship Id="rId323" Type="http://schemas.openxmlformats.org/officeDocument/2006/relationships/image" Target="../media/image497.png"/><Relationship Id="rId344" Type="http://schemas.openxmlformats.org/officeDocument/2006/relationships/image" Target="../media/image518.png"/><Relationship Id="rId20" Type="http://schemas.openxmlformats.org/officeDocument/2006/relationships/image" Target="../media/image194.png"/><Relationship Id="rId41" Type="http://schemas.openxmlformats.org/officeDocument/2006/relationships/image" Target="../media/image215.png"/><Relationship Id="rId62" Type="http://schemas.openxmlformats.org/officeDocument/2006/relationships/image" Target="../media/image236.png"/><Relationship Id="rId83" Type="http://schemas.openxmlformats.org/officeDocument/2006/relationships/image" Target="../media/image257.png"/><Relationship Id="rId179" Type="http://schemas.openxmlformats.org/officeDocument/2006/relationships/image" Target="../media/image353.png"/><Relationship Id="rId365" Type="http://schemas.openxmlformats.org/officeDocument/2006/relationships/image" Target="../media/image539.png"/><Relationship Id="rId190" Type="http://schemas.openxmlformats.org/officeDocument/2006/relationships/image" Target="../media/image364.png"/><Relationship Id="rId204" Type="http://schemas.openxmlformats.org/officeDocument/2006/relationships/image" Target="../media/image378.png"/><Relationship Id="rId225" Type="http://schemas.openxmlformats.org/officeDocument/2006/relationships/image" Target="../media/image399.png"/><Relationship Id="rId246" Type="http://schemas.openxmlformats.org/officeDocument/2006/relationships/image" Target="../media/image420.png"/><Relationship Id="rId267" Type="http://schemas.openxmlformats.org/officeDocument/2006/relationships/image" Target="../media/image441.png"/><Relationship Id="rId288" Type="http://schemas.openxmlformats.org/officeDocument/2006/relationships/image" Target="../media/image462.png"/><Relationship Id="rId106" Type="http://schemas.openxmlformats.org/officeDocument/2006/relationships/image" Target="../media/image280.png"/><Relationship Id="rId127" Type="http://schemas.openxmlformats.org/officeDocument/2006/relationships/image" Target="../media/image301.png"/><Relationship Id="rId313" Type="http://schemas.openxmlformats.org/officeDocument/2006/relationships/image" Target="../media/image487.png"/><Relationship Id="rId10" Type="http://schemas.openxmlformats.org/officeDocument/2006/relationships/image" Target="../media/image184.png"/><Relationship Id="rId31" Type="http://schemas.openxmlformats.org/officeDocument/2006/relationships/image" Target="../media/image562.png"/><Relationship Id="rId52" Type="http://schemas.openxmlformats.org/officeDocument/2006/relationships/image" Target="../media/image226.png"/><Relationship Id="rId73" Type="http://schemas.openxmlformats.org/officeDocument/2006/relationships/image" Target="../media/image247.png"/><Relationship Id="rId94" Type="http://schemas.openxmlformats.org/officeDocument/2006/relationships/image" Target="../media/image268.png"/><Relationship Id="rId148" Type="http://schemas.openxmlformats.org/officeDocument/2006/relationships/image" Target="../media/image322.png"/><Relationship Id="rId169" Type="http://schemas.openxmlformats.org/officeDocument/2006/relationships/image" Target="../media/image343.png"/><Relationship Id="rId334" Type="http://schemas.openxmlformats.org/officeDocument/2006/relationships/image" Target="../media/image508.png"/><Relationship Id="rId355" Type="http://schemas.openxmlformats.org/officeDocument/2006/relationships/image" Target="../media/image529.png"/><Relationship Id="rId376" Type="http://schemas.openxmlformats.org/officeDocument/2006/relationships/image" Target="../media/image550.png"/><Relationship Id="rId4" Type="http://schemas.openxmlformats.org/officeDocument/2006/relationships/image" Target="../media/image178.png"/><Relationship Id="rId180" Type="http://schemas.openxmlformats.org/officeDocument/2006/relationships/image" Target="../media/image354.png"/><Relationship Id="rId215" Type="http://schemas.openxmlformats.org/officeDocument/2006/relationships/image" Target="../media/image389.png"/><Relationship Id="rId236" Type="http://schemas.openxmlformats.org/officeDocument/2006/relationships/image" Target="../media/image410.png"/><Relationship Id="rId257" Type="http://schemas.openxmlformats.org/officeDocument/2006/relationships/image" Target="../media/image431.png"/><Relationship Id="rId278" Type="http://schemas.openxmlformats.org/officeDocument/2006/relationships/image" Target="../media/image452.png"/><Relationship Id="rId303" Type="http://schemas.openxmlformats.org/officeDocument/2006/relationships/image" Target="../media/image477.png"/><Relationship Id="rId42" Type="http://schemas.openxmlformats.org/officeDocument/2006/relationships/image" Target="../media/image216.png"/><Relationship Id="rId84" Type="http://schemas.openxmlformats.org/officeDocument/2006/relationships/image" Target="../media/image258.png"/><Relationship Id="rId138" Type="http://schemas.openxmlformats.org/officeDocument/2006/relationships/image" Target="../media/image312.png"/><Relationship Id="rId345" Type="http://schemas.openxmlformats.org/officeDocument/2006/relationships/image" Target="../media/image519.png"/><Relationship Id="rId191" Type="http://schemas.openxmlformats.org/officeDocument/2006/relationships/image" Target="../media/image365.png"/><Relationship Id="rId205" Type="http://schemas.openxmlformats.org/officeDocument/2006/relationships/image" Target="../media/image379.png"/><Relationship Id="rId247" Type="http://schemas.openxmlformats.org/officeDocument/2006/relationships/image" Target="../media/image421.png"/><Relationship Id="rId107" Type="http://schemas.openxmlformats.org/officeDocument/2006/relationships/image" Target="../media/image281.png"/><Relationship Id="rId289" Type="http://schemas.openxmlformats.org/officeDocument/2006/relationships/image" Target="../media/image463.png"/><Relationship Id="rId11" Type="http://schemas.openxmlformats.org/officeDocument/2006/relationships/image" Target="../media/image185.png"/><Relationship Id="rId53" Type="http://schemas.openxmlformats.org/officeDocument/2006/relationships/image" Target="../media/image227.png"/><Relationship Id="rId149" Type="http://schemas.openxmlformats.org/officeDocument/2006/relationships/image" Target="../media/image323.png"/><Relationship Id="rId314" Type="http://schemas.openxmlformats.org/officeDocument/2006/relationships/image" Target="../media/image488.png"/><Relationship Id="rId356" Type="http://schemas.openxmlformats.org/officeDocument/2006/relationships/image" Target="../media/image530.png"/><Relationship Id="rId95" Type="http://schemas.openxmlformats.org/officeDocument/2006/relationships/image" Target="../media/image269.png"/><Relationship Id="rId160" Type="http://schemas.openxmlformats.org/officeDocument/2006/relationships/image" Target="../media/image334.png"/><Relationship Id="rId216" Type="http://schemas.openxmlformats.org/officeDocument/2006/relationships/image" Target="../media/image390.png"/><Relationship Id="rId258" Type="http://schemas.openxmlformats.org/officeDocument/2006/relationships/image" Target="../media/image432.png"/><Relationship Id="rId22" Type="http://schemas.openxmlformats.org/officeDocument/2006/relationships/image" Target="../media/image196.png"/><Relationship Id="rId64" Type="http://schemas.openxmlformats.org/officeDocument/2006/relationships/image" Target="../media/image238.png"/><Relationship Id="rId118" Type="http://schemas.openxmlformats.org/officeDocument/2006/relationships/image" Target="../media/image292.png"/><Relationship Id="rId325" Type="http://schemas.openxmlformats.org/officeDocument/2006/relationships/image" Target="../media/image499.png"/><Relationship Id="rId367" Type="http://schemas.openxmlformats.org/officeDocument/2006/relationships/image" Target="../media/image568.png"/><Relationship Id="rId171" Type="http://schemas.openxmlformats.org/officeDocument/2006/relationships/image" Target="../media/image345.png"/><Relationship Id="rId227" Type="http://schemas.openxmlformats.org/officeDocument/2006/relationships/image" Target="../media/image401.png"/><Relationship Id="rId269" Type="http://schemas.openxmlformats.org/officeDocument/2006/relationships/image" Target="../media/image443.png"/><Relationship Id="rId33" Type="http://schemas.openxmlformats.org/officeDocument/2006/relationships/image" Target="../media/image207.png"/><Relationship Id="rId129" Type="http://schemas.openxmlformats.org/officeDocument/2006/relationships/image" Target="../media/image303.png"/><Relationship Id="rId280" Type="http://schemas.openxmlformats.org/officeDocument/2006/relationships/image" Target="../media/image454.png"/><Relationship Id="rId336" Type="http://schemas.openxmlformats.org/officeDocument/2006/relationships/image" Target="../media/image510.png"/><Relationship Id="rId75" Type="http://schemas.openxmlformats.org/officeDocument/2006/relationships/image" Target="../media/image249.png"/><Relationship Id="rId140" Type="http://schemas.openxmlformats.org/officeDocument/2006/relationships/image" Target="../media/image314.png"/><Relationship Id="rId182" Type="http://schemas.openxmlformats.org/officeDocument/2006/relationships/image" Target="../media/image356.png"/><Relationship Id="rId378" Type="http://schemas.openxmlformats.org/officeDocument/2006/relationships/image" Target="../media/image552.png"/><Relationship Id="rId6" Type="http://schemas.openxmlformats.org/officeDocument/2006/relationships/image" Target="../media/image180.png"/><Relationship Id="rId238" Type="http://schemas.openxmlformats.org/officeDocument/2006/relationships/image" Target="../media/image412.png"/><Relationship Id="rId291" Type="http://schemas.openxmlformats.org/officeDocument/2006/relationships/image" Target="../media/image465.png"/><Relationship Id="rId305" Type="http://schemas.openxmlformats.org/officeDocument/2006/relationships/image" Target="../media/image479.png"/><Relationship Id="rId347" Type="http://schemas.openxmlformats.org/officeDocument/2006/relationships/image" Target="../media/image521.png"/><Relationship Id="rId44" Type="http://schemas.openxmlformats.org/officeDocument/2006/relationships/image" Target="../media/image218.png"/><Relationship Id="rId86" Type="http://schemas.openxmlformats.org/officeDocument/2006/relationships/image" Target="../media/image260.png"/><Relationship Id="rId151" Type="http://schemas.openxmlformats.org/officeDocument/2006/relationships/image" Target="../media/image325.png"/><Relationship Id="rId193" Type="http://schemas.openxmlformats.org/officeDocument/2006/relationships/image" Target="../media/image367.png"/><Relationship Id="rId207" Type="http://schemas.openxmlformats.org/officeDocument/2006/relationships/image" Target="../media/image381.png"/><Relationship Id="rId249" Type="http://schemas.openxmlformats.org/officeDocument/2006/relationships/image" Target="../media/image423.png"/><Relationship Id="rId13" Type="http://schemas.openxmlformats.org/officeDocument/2006/relationships/image" Target="../media/image187.png"/><Relationship Id="rId109" Type="http://schemas.openxmlformats.org/officeDocument/2006/relationships/image" Target="../media/image283.png"/><Relationship Id="rId260" Type="http://schemas.openxmlformats.org/officeDocument/2006/relationships/image" Target="../media/image434.png"/><Relationship Id="rId316" Type="http://schemas.openxmlformats.org/officeDocument/2006/relationships/image" Target="../media/image490.png"/><Relationship Id="rId55" Type="http://schemas.openxmlformats.org/officeDocument/2006/relationships/image" Target="../media/image229.png"/><Relationship Id="rId97" Type="http://schemas.openxmlformats.org/officeDocument/2006/relationships/image" Target="../media/image271.png"/><Relationship Id="rId120" Type="http://schemas.openxmlformats.org/officeDocument/2006/relationships/image" Target="../media/image294.png"/><Relationship Id="rId358" Type="http://schemas.openxmlformats.org/officeDocument/2006/relationships/image" Target="../media/image532.png"/><Relationship Id="rId162" Type="http://schemas.openxmlformats.org/officeDocument/2006/relationships/image" Target="../media/image336.png"/><Relationship Id="rId218" Type="http://schemas.openxmlformats.org/officeDocument/2006/relationships/image" Target="../media/image392.png"/><Relationship Id="rId271" Type="http://schemas.openxmlformats.org/officeDocument/2006/relationships/image" Target="../media/image445.png"/><Relationship Id="rId24" Type="http://schemas.openxmlformats.org/officeDocument/2006/relationships/image" Target="../media/image198.png"/><Relationship Id="rId66" Type="http://schemas.openxmlformats.org/officeDocument/2006/relationships/image" Target="../media/image240.png"/><Relationship Id="rId131" Type="http://schemas.openxmlformats.org/officeDocument/2006/relationships/image" Target="../media/image305.png"/><Relationship Id="rId327" Type="http://schemas.openxmlformats.org/officeDocument/2006/relationships/image" Target="../media/image501.png"/><Relationship Id="rId369" Type="http://schemas.openxmlformats.org/officeDocument/2006/relationships/image" Target="../media/image543.png"/><Relationship Id="rId173" Type="http://schemas.openxmlformats.org/officeDocument/2006/relationships/image" Target="../media/image347.png"/><Relationship Id="rId229" Type="http://schemas.openxmlformats.org/officeDocument/2006/relationships/image" Target="../media/image403.png"/><Relationship Id="rId380" Type="http://schemas.openxmlformats.org/officeDocument/2006/relationships/image" Target="../media/image554.png"/><Relationship Id="rId240" Type="http://schemas.openxmlformats.org/officeDocument/2006/relationships/image" Target="../media/image414.png"/><Relationship Id="rId35" Type="http://schemas.openxmlformats.org/officeDocument/2006/relationships/image" Target="../media/image209.png"/><Relationship Id="rId77" Type="http://schemas.openxmlformats.org/officeDocument/2006/relationships/image" Target="../media/image251.png"/><Relationship Id="rId100" Type="http://schemas.openxmlformats.org/officeDocument/2006/relationships/image" Target="../media/image274.png"/><Relationship Id="rId282" Type="http://schemas.openxmlformats.org/officeDocument/2006/relationships/image" Target="../media/image456.png"/><Relationship Id="rId338" Type="http://schemas.openxmlformats.org/officeDocument/2006/relationships/image" Target="../media/image512.png"/><Relationship Id="rId8" Type="http://schemas.openxmlformats.org/officeDocument/2006/relationships/image" Target="../media/image557.png"/><Relationship Id="rId142" Type="http://schemas.openxmlformats.org/officeDocument/2006/relationships/image" Target="../media/image316.png"/><Relationship Id="rId184" Type="http://schemas.openxmlformats.org/officeDocument/2006/relationships/image" Target="../media/image358.png"/><Relationship Id="rId251" Type="http://schemas.openxmlformats.org/officeDocument/2006/relationships/image" Target="../media/image425.png"/><Relationship Id="rId46" Type="http://schemas.openxmlformats.org/officeDocument/2006/relationships/image" Target="../media/image220.png"/><Relationship Id="rId293" Type="http://schemas.openxmlformats.org/officeDocument/2006/relationships/image" Target="../media/image467.png"/><Relationship Id="rId307" Type="http://schemas.openxmlformats.org/officeDocument/2006/relationships/image" Target="../media/image481.png"/><Relationship Id="rId349" Type="http://schemas.openxmlformats.org/officeDocument/2006/relationships/image" Target="../media/image523.png"/><Relationship Id="rId88" Type="http://schemas.openxmlformats.org/officeDocument/2006/relationships/image" Target="../media/image262.png"/><Relationship Id="rId111" Type="http://schemas.openxmlformats.org/officeDocument/2006/relationships/image" Target="../media/image285.png"/><Relationship Id="rId153" Type="http://schemas.openxmlformats.org/officeDocument/2006/relationships/image" Target="../media/image327.png"/><Relationship Id="rId195" Type="http://schemas.openxmlformats.org/officeDocument/2006/relationships/image" Target="../media/image369.png"/><Relationship Id="rId209" Type="http://schemas.openxmlformats.org/officeDocument/2006/relationships/image" Target="../media/image383.png"/><Relationship Id="rId360" Type="http://schemas.openxmlformats.org/officeDocument/2006/relationships/image" Target="../media/image534.png"/><Relationship Id="rId220" Type="http://schemas.openxmlformats.org/officeDocument/2006/relationships/image" Target="../media/image394.png"/><Relationship Id="rId15" Type="http://schemas.openxmlformats.org/officeDocument/2006/relationships/image" Target="../media/image189.png"/><Relationship Id="rId57" Type="http://schemas.openxmlformats.org/officeDocument/2006/relationships/image" Target="../media/image231.png"/><Relationship Id="rId262" Type="http://schemas.openxmlformats.org/officeDocument/2006/relationships/image" Target="../media/image436.png"/><Relationship Id="rId318" Type="http://schemas.openxmlformats.org/officeDocument/2006/relationships/image" Target="../media/image492.png"/><Relationship Id="rId99" Type="http://schemas.openxmlformats.org/officeDocument/2006/relationships/image" Target="../media/image273.png"/><Relationship Id="rId122" Type="http://schemas.openxmlformats.org/officeDocument/2006/relationships/image" Target="../media/image296.png"/><Relationship Id="rId164" Type="http://schemas.openxmlformats.org/officeDocument/2006/relationships/image" Target="../media/image338.png"/><Relationship Id="rId371" Type="http://schemas.openxmlformats.org/officeDocument/2006/relationships/image" Target="../media/image5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5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1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89.png"/><Relationship Id="rId299" Type="http://schemas.openxmlformats.org/officeDocument/2006/relationships/image" Target="../media/image471.png"/><Relationship Id="rId21" Type="http://schemas.openxmlformats.org/officeDocument/2006/relationships/image" Target="../media/image193.png"/><Relationship Id="rId63" Type="http://schemas.openxmlformats.org/officeDocument/2006/relationships/image" Target="../media/image235.png"/><Relationship Id="rId159" Type="http://schemas.openxmlformats.org/officeDocument/2006/relationships/image" Target="../media/image331.png"/><Relationship Id="rId324" Type="http://schemas.openxmlformats.org/officeDocument/2006/relationships/image" Target="../media/image496.png"/><Relationship Id="rId366" Type="http://schemas.openxmlformats.org/officeDocument/2006/relationships/image" Target="../media/image538.png"/><Relationship Id="rId170" Type="http://schemas.openxmlformats.org/officeDocument/2006/relationships/image" Target="../media/image342.png"/><Relationship Id="rId226" Type="http://schemas.openxmlformats.org/officeDocument/2006/relationships/image" Target="../media/image398.png"/><Relationship Id="rId268" Type="http://schemas.openxmlformats.org/officeDocument/2006/relationships/image" Target="../media/image440.png"/><Relationship Id="rId32" Type="http://schemas.openxmlformats.org/officeDocument/2006/relationships/image" Target="../media/image204.png"/><Relationship Id="rId74" Type="http://schemas.openxmlformats.org/officeDocument/2006/relationships/image" Target="../media/image246.png"/><Relationship Id="rId128" Type="http://schemas.openxmlformats.org/officeDocument/2006/relationships/image" Target="../media/image300.png"/><Relationship Id="rId335" Type="http://schemas.openxmlformats.org/officeDocument/2006/relationships/image" Target="../media/image507.png"/><Relationship Id="rId377" Type="http://schemas.openxmlformats.org/officeDocument/2006/relationships/image" Target="../media/image549.png"/><Relationship Id="rId5" Type="http://schemas.openxmlformats.org/officeDocument/2006/relationships/image" Target="../media/image177.png"/><Relationship Id="rId181" Type="http://schemas.openxmlformats.org/officeDocument/2006/relationships/image" Target="../media/image353.png"/><Relationship Id="rId237" Type="http://schemas.openxmlformats.org/officeDocument/2006/relationships/image" Target="../media/image409.png"/><Relationship Id="rId279" Type="http://schemas.openxmlformats.org/officeDocument/2006/relationships/image" Target="../media/image577.png"/><Relationship Id="rId43" Type="http://schemas.openxmlformats.org/officeDocument/2006/relationships/image" Target="../media/image215.png"/><Relationship Id="rId139" Type="http://schemas.openxmlformats.org/officeDocument/2006/relationships/image" Target="../media/image311.png"/><Relationship Id="rId290" Type="http://schemas.openxmlformats.org/officeDocument/2006/relationships/image" Target="../media/image462.png"/><Relationship Id="rId304" Type="http://schemas.openxmlformats.org/officeDocument/2006/relationships/image" Target="../media/image476.png"/><Relationship Id="rId346" Type="http://schemas.openxmlformats.org/officeDocument/2006/relationships/image" Target="../media/image518.png"/><Relationship Id="rId85" Type="http://schemas.openxmlformats.org/officeDocument/2006/relationships/image" Target="../media/image257.png"/><Relationship Id="rId150" Type="http://schemas.openxmlformats.org/officeDocument/2006/relationships/image" Target="../media/image322.png"/><Relationship Id="rId192" Type="http://schemas.openxmlformats.org/officeDocument/2006/relationships/image" Target="../media/image364.png"/><Relationship Id="rId206" Type="http://schemas.openxmlformats.org/officeDocument/2006/relationships/image" Target="../media/image378.png"/><Relationship Id="rId248" Type="http://schemas.openxmlformats.org/officeDocument/2006/relationships/image" Target="../media/image420.png"/><Relationship Id="rId12" Type="http://schemas.openxmlformats.org/officeDocument/2006/relationships/image" Target="../media/image184.png"/><Relationship Id="rId108" Type="http://schemas.openxmlformats.org/officeDocument/2006/relationships/image" Target="../media/image280.png"/><Relationship Id="rId315" Type="http://schemas.openxmlformats.org/officeDocument/2006/relationships/image" Target="../media/image487.png"/><Relationship Id="rId357" Type="http://schemas.openxmlformats.org/officeDocument/2006/relationships/image" Target="../media/image529.png"/><Relationship Id="rId54" Type="http://schemas.openxmlformats.org/officeDocument/2006/relationships/image" Target="../media/image226.png"/><Relationship Id="rId96" Type="http://schemas.openxmlformats.org/officeDocument/2006/relationships/image" Target="../media/image268.png"/><Relationship Id="rId161" Type="http://schemas.openxmlformats.org/officeDocument/2006/relationships/image" Target="../media/image333.png"/><Relationship Id="rId217" Type="http://schemas.openxmlformats.org/officeDocument/2006/relationships/image" Target="../media/image389.png"/><Relationship Id="rId259" Type="http://schemas.openxmlformats.org/officeDocument/2006/relationships/image" Target="../media/image431.png"/><Relationship Id="rId23" Type="http://schemas.openxmlformats.org/officeDocument/2006/relationships/image" Target="../media/image195.png"/><Relationship Id="rId119" Type="http://schemas.openxmlformats.org/officeDocument/2006/relationships/image" Target="../media/image291.png"/><Relationship Id="rId270" Type="http://schemas.openxmlformats.org/officeDocument/2006/relationships/image" Target="../media/image442.png"/><Relationship Id="rId326" Type="http://schemas.openxmlformats.org/officeDocument/2006/relationships/image" Target="../media/image498.png"/><Relationship Id="rId65" Type="http://schemas.openxmlformats.org/officeDocument/2006/relationships/image" Target="../media/image237.png"/><Relationship Id="rId130" Type="http://schemas.openxmlformats.org/officeDocument/2006/relationships/image" Target="../media/image302.png"/><Relationship Id="rId368" Type="http://schemas.openxmlformats.org/officeDocument/2006/relationships/image" Target="../media/image540.png"/><Relationship Id="rId172" Type="http://schemas.openxmlformats.org/officeDocument/2006/relationships/image" Target="../media/image344.png"/><Relationship Id="rId228" Type="http://schemas.openxmlformats.org/officeDocument/2006/relationships/image" Target="../media/image400.png"/><Relationship Id="rId281" Type="http://schemas.openxmlformats.org/officeDocument/2006/relationships/image" Target="../media/image453.png"/><Relationship Id="rId337" Type="http://schemas.openxmlformats.org/officeDocument/2006/relationships/image" Target="../media/image509.png"/><Relationship Id="rId34" Type="http://schemas.openxmlformats.org/officeDocument/2006/relationships/image" Target="../media/image206.png"/><Relationship Id="rId76" Type="http://schemas.openxmlformats.org/officeDocument/2006/relationships/image" Target="../media/image248.png"/><Relationship Id="rId141" Type="http://schemas.openxmlformats.org/officeDocument/2006/relationships/image" Target="../media/image313.png"/><Relationship Id="rId379" Type="http://schemas.openxmlformats.org/officeDocument/2006/relationships/image" Target="../media/image551.png"/><Relationship Id="rId7" Type="http://schemas.openxmlformats.org/officeDocument/2006/relationships/image" Target="../media/image179.png"/><Relationship Id="rId183" Type="http://schemas.openxmlformats.org/officeDocument/2006/relationships/image" Target="../media/image355.png"/><Relationship Id="rId239" Type="http://schemas.openxmlformats.org/officeDocument/2006/relationships/image" Target="../media/image411.png"/><Relationship Id="rId250" Type="http://schemas.openxmlformats.org/officeDocument/2006/relationships/image" Target="../media/image422.png"/><Relationship Id="rId292" Type="http://schemas.openxmlformats.org/officeDocument/2006/relationships/image" Target="../media/image464.png"/><Relationship Id="rId306" Type="http://schemas.openxmlformats.org/officeDocument/2006/relationships/image" Target="../media/image478.png"/><Relationship Id="rId45" Type="http://schemas.openxmlformats.org/officeDocument/2006/relationships/image" Target="../media/image217.png"/><Relationship Id="rId87" Type="http://schemas.openxmlformats.org/officeDocument/2006/relationships/image" Target="../media/image259.png"/><Relationship Id="rId110" Type="http://schemas.openxmlformats.org/officeDocument/2006/relationships/image" Target="../media/image282.png"/><Relationship Id="rId348" Type="http://schemas.openxmlformats.org/officeDocument/2006/relationships/image" Target="../media/image520.png"/><Relationship Id="rId152" Type="http://schemas.openxmlformats.org/officeDocument/2006/relationships/image" Target="../media/image324.png"/><Relationship Id="rId194" Type="http://schemas.openxmlformats.org/officeDocument/2006/relationships/image" Target="../media/image366.png"/><Relationship Id="rId208" Type="http://schemas.openxmlformats.org/officeDocument/2006/relationships/image" Target="../media/image380.png"/><Relationship Id="rId261" Type="http://schemas.openxmlformats.org/officeDocument/2006/relationships/image" Target="../media/image433.png"/><Relationship Id="rId14" Type="http://schemas.openxmlformats.org/officeDocument/2006/relationships/image" Target="../media/image558.png"/><Relationship Id="rId56" Type="http://schemas.openxmlformats.org/officeDocument/2006/relationships/image" Target="../media/image228.png"/><Relationship Id="rId317" Type="http://schemas.openxmlformats.org/officeDocument/2006/relationships/image" Target="../media/image489.png"/><Relationship Id="rId359" Type="http://schemas.openxmlformats.org/officeDocument/2006/relationships/image" Target="../media/image531.png"/><Relationship Id="rId98" Type="http://schemas.openxmlformats.org/officeDocument/2006/relationships/image" Target="../media/image270.png"/><Relationship Id="rId121" Type="http://schemas.openxmlformats.org/officeDocument/2006/relationships/image" Target="../media/image293.png"/><Relationship Id="rId163" Type="http://schemas.openxmlformats.org/officeDocument/2006/relationships/image" Target="../media/image335.png"/><Relationship Id="rId219" Type="http://schemas.openxmlformats.org/officeDocument/2006/relationships/image" Target="../media/image391.png"/><Relationship Id="rId370" Type="http://schemas.openxmlformats.org/officeDocument/2006/relationships/image" Target="../media/image542.png"/><Relationship Id="rId230" Type="http://schemas.openxmlformats.org/officeDocument/2006/relationships/image" Target="../media/image402.png"/><Relationship Id="rId25" Type="http://schemas.openxmlformats.org/officeDocument/2006/relationships/image" Target="../media/image197.png"/><Relationship Id="rId67" Type="http://schemas.openxmlformats.org/officeDocument/2006/relationships/image" Target="../media/image239.png"/><Relationship Id="rId272" Type="http://schemas.openxmlformats.org/officeDocument/2006/relationships/image" Target="../media/image444.png"/><Relationship Id="rId328" Type="http://schemas.openxmlformats.org/officeDocument/2006/relationships/image" Target="../media/image500.png"/><Relationship Id="rId132" Type="http://schemas.openxmlformats.org/officeDocument/2006/relationships/image" Target="../media/image304.png"/><Relationship Id="rId174" Type="http://schemas.openxmlformats.org/officeDocument/2006/relationships/image" Target="../media/image346.png"/><Relationship Id="rId381" Type="http://schemas.openxmlformats.org/officeDocument/2006/relationships/image" Target="../media/image553.png"/><Relationship Id="rId241" Type="http://schemas.openxmlformats.org/officeDocument/2006/relationships/image" Target="../media/image413.png"/><Relationship Id="rId36" Type="http://schemas.openxmlformats.org/officeDocument/2006/relationships/image" Target="../media/image208.png"/><Relationship Id="rId283" Type="http://schemas.openxmlformats.org/officeDocument/2006/relationships/image" Target="../media/image455.png"/><Relationship Id="rId339" Type="http://schemas.openxmlformats.org/officeDocument/2006/relationships/image" Target="../media/image511.png"/><Relationship Id="rId78" Type="http://schemas.openxmlformats.org/officeDocument/2006/relationships/image" Target="../media/image250.png"/><Relationship Id="rId101" Type="http://schemas.openxmlformats.org/officeDocument/2006/relationships/image" Target="../media/image273.png"/><Relationship Id="rId143" Type="http://schemas.openxmlformats.org/officeDocument/2006/relationships/image" Target="../media/image315.png"/><Relationship Id="rId185" Type="http://schemas.openxmlformats.org/officeDocument/2006/relationships/image" Target="../media/image357.png"/><Relationship Id="rId350" Type="http://schemas.openxmlformats.org/officeDocument/2006/relationships/image" Target="../media/image522.png"/><Relationship Id="rId9" Type="http://schemas.openxmlformats.org/officeDocument/2006/relationships/image" Target="../media/image181.png"/><Relationship Id="rId210" Type="http://schemas.openxmlformats.org/officeDocument/2006/relationships/image" Target="../media/image382.png"/><Relationship Id="rId26" Type="http://schemas.openxmlformats.org/officeDocument/2006/relationships/image" Target="../media/image198.png"/><Relationship Id="rId231" Type="http://schemas.openxmlformats.org/officeDocument/2006/relationships/image" Target="../media/image403.png"/><Relationship Id="rId252" Type="http://schemas.openxmlformats.org/officeDocument/2006/relationships/image" Target="../media/image424.png"/><Relationship Id="rId273" Type="http://schemas.openxmlformats.org/officeDocument/2006/relationships/image" Target="../media/image445.png"/><Relationship Id="rId294" Type="http://schemas.openxmlformats.org/officeDocument/2006/relationships/image" Target="../media/image466.png"/><Relationship Id="rId308" Type="http://schemas.openxmlformats.org/officeDocument/2006/relationships/image" Target="../media/image480.png"/><Relationship Id="rId329" Type="http://schemas.openxmlformats.org/officeDocument/2006/relationships/image" Target="../media/image501.png"/><Relationship Id="rId47" Type="http://schemas.openxmlformats.org/officeDocument/2006/relationships/image" Target="../media/image219.png"/><Relationship Id="rId68" Type="http://schemas.openxmlformats.org/officeDocument/2006/relationships/image" Target="../media/image240.png"/><Relationship Id="rId89" Type="http://schemas.openxmlformats.org/officeDocument/2006/relationships/image" Target="../media/image261.png"/><Relationship Id="rId112" Type="http://schemas.openxmlformats.org/officeDocument/2006/relationships/image" Target="../media/image284.png"/><Relationship Id="rId133" Type="http://schemas.openxmlformats.org/officeDocument/2006/relationships/image" Target="../media/image305.png"/><Relationship Id="rId154" Type="http://schemas.openxmlformats.org/officeDocument/2006/relationships/image" Target="../media/image326.png"/><Relationship Id="rId175" Type="http://schemas.openxmlformats.org/officeDocument/2006/relationships/image" Target="../media/image347.png"/><Relationship Id="rId340" Type="http://schemas.openxmlformats.org/officeDocument/2006/relationships/image" Target="../media/image512.png"/><Relationship Id="rId361" Type="http://schemas.openxmlformats.org/officeDocument/2006/relationships/image" Target="../media/image533.png"/><Relationship Id="rId196" Type="http://schemas.openxmlformats.org/officeDocument/2006/relationships/image" Target="../media/image368.png"/><Relationship Id="rId200" Type="http://schemas.openxmlformats.org/officeDocument/2006/relationships/image" Target="../media/image372.png"/><Relationship Id="rId382" Type="http://schemas.openxmlformats.org/officeDocument/2006/relationships/image" Target="../media/image554.png"/><Relationship Id="rId16" Type="http://schemas.openxmlformats.org/officeDocument/2006/relationships/image" Target="../media/image188.png"/><Relationship Id="rId221" Type="http://schemas.openxmlformats.org/officeDocument/2006/relationships/image" Target="../media/image393.png"/><Relationship Id="rId242" Type="http://schemas.openxmlformats.org/officeDocument/2006/relationships/image" Target="../media/image414.png"/><Relationship Id="rId263" Type="http://schemas.openxmlformats.org/officeDocument/2006/relationships/image" Target="../media/image435.png"/><Relationship Id="rId284" Type="http://schemas.openxmlformats.org/officeDocument/2006/relationships/image" Target="../media/image456.png"/><Relationship Id="rId319" Type="http://schemas.openxmlformats.org/officeDocument/2006/relationships/image" Target="../media/image491.png"/><Relationship Id="rId37" Type="http://schemas.openxmlformats.org/officeDocument/2006/relationships/image" Target="../media/image209.png"/><Relationship Id="rId58" Type="http://schemas.openxmlformats.org/officeDocument/2006/relationships/image" Target="../media/image230.png"/><Relationship Id="rId79" Type="http://schemas.openxmlformats.org/officeDocument/2006/relationships/image" Target="../media/image251.png"/><Relationship Id="rId102" Type="http://schemas.openxmlformats.org/officeDocument/2006/relationships/image" Target="../media/image274.png"/><Relationship Id="rId123" Type="http://schemas.openxmlformats.org/officeDocument/2006/relationships/image" Target="../media/image295.png"/><Relationship Id="rId144" Type="http://schemas.openxmlformats.org/officeDocument/2006/relationships/image" Target="../media/image316.png"/><Relationship Id="rId330" Type="http://schemas.openxmlformats.org/officeDocument/2006/relationships/image" Target="../media/image502.png"/><Relationship Id="rId90" Type="http://schemas.openxmlformats.org/officeDocument/2006/relationships/image" Target="../media/image262.png"/><Relationship Id="rId165" Type="http://schemas.openxmlformats.org/officeDocument/2006/relationships/image" Target="../media/image337.png"/><Relationship Id="rId186" Type="http://schemas.openxmlformats.org/officeDocument/2006/relationships/image" Target="../media/image358.png"/><Relationship Id="rId351" Type="http://schemas.openxmlformats.org/officeDocument/2006/relationships/image" Target="../media/image523.png"/><Relationship Id="rId372" Type="http://schemas.openxmlformats.org/officeDocument/2006/relationships/image" Target="../media/image544.png"/><Relationship Id="rId211" Type="http://schemas.openxmlformats.org/officeDocument/2006/relationships/image" Target="../media/image383.png"/><Relationship Id="rId232" Type="http://schemas.openxmlformats.org/officeDocument/2006/relationships/image" Target="../media/image404.png"/><Relationship Id="rId253" Type="http://schemas.openxmlformats.org/officeDocument/2006/relationships/image" Target="../media/image425.png"/><Relationship Id="rId274" Type="http://schemas.openxmlformats.org/officeDocument/2006/relationships/image" Target="../media/image446.png"/><Relationship Id="rId295" Type="http://schemas.openxmlformats.org/officeDocument/2006/relationships/image" Target="../media/image467.png"/><Relationship Id="rId309" Type="http://schemas.openxmlformats.org/officeDocument/2006/relationships/image" Target="../media/image481.png"/><Relationship Id="rId27" Type="http://schemas.openxmlformats.org/officeDocument/2006/relationships/image" Target="../media/image574.png"/><Relationship Id="rId48" Type="http://schemas.openxmlformats.org/officeDocument/2006/relationships/image" Target="../media/image220.png"/><Relationship Id="rId69" Type="http://schemas.openxmlformats.org/officeDocument/2006/relationships/image" Target="../media/image241.png"/><Relationship Id="rId113" Type="http://schemas.openxmlformats.org/officeDocument/2006/relationships/image" Target="../media/image285.png"/><Relationship Id="rId134" Type="http://schemas.openxmlformats.org/officeDocument/2006/relationships/image" Target="../media/image306.png"/><Relationship Id="rId320" Type="http://schemas.openxmlformats.org/officeDocument/2006/relationships/image" Target="../media/image492.png"/><Relationship Id="rId80" Type="http://schemas.openxmlformats.org/officeDocument/2006/relationships/image" Target="../media/image252.png"/><Relationship Id="rId155" Type="http://schemas.openxmlformats.org/officeDocument/2006/relationships/image" Target="../media/image327.png"/><Relationship Id="rId176" Type="http://schemas.openxmlformats.org/officeDocument/2006/relationships/image" Target="../media/image348.png"/><Relationship Id="rId197" Type="http://schemas.openxmlformats.org/officeDocument/2006/relationships/image" Target="../media/image369.png"/><Relationship Id="rId341" Type="http://schemas.openxmlformats.org/officeDocument/2006/relationships/image" Target="../media/image513.png"/><Relationship Id="rId362" Type="http://schemas.openxmlformats.org/officeDocument/2006/relationships/image" Target="../media/image534.png"/><Relationship Id="rId383" Type="http://schemas.openxmlformats.org/officeDocument/2006/relationships/image" Target="../media/image578.png"/><Relationship Id="rId201" Type="http://schemas.openxmlformats.org/officeDocument/2006/relationships/image" Target="../media/image373.png"/><Relationship Id="rId222" Type="http://schemas.openxmlformats.org/officeDocument/2006/relationships/image" Target="../media/image394.png"/><Relationship Id="rId243" Type="http://schemas.openxmlformats.org/officeDocument/2006/relationships/image" Target="../media/image415.png"/><Relationship Id="rId264" Type="http://schemas.openxmlformats.org/officeDocument/2006/relationships/image" Target="../media/image436.png"/><Relationship Id="rId285" Type="http://schemas.openxmlformats.org/officeDocument/2006/relationships/image" Target="../media/image457.png"/><Relationship Id="rId17" Type="http://schemas.openxmlformats.org/officeDocument/2006/relationships/image" Target="../media/image189.png"/><Relationship Id="rId38" Type="http://schemas.openxmlformats.org/officeDocument/2006/relationships/image" Target="../media/image210.png"/><Relationship Id="rId59" Type="http://schemas.openxmlformats.org/officeDocument/2006/relationships/image" Target="../media/image231.png"/><Relationship Id="rId103" Type="http://schemas.openxmlformats.org/officeDocument/2006/relationships/image" Target="../media/image275.png"/><Relationship Id="rId124" Type="http://schemas.openxmlformats.org/officeDocument/2006/relationships/image" Target="../media/image296.png"/><Relationship Id="rId310" Type="http://schemas.openxmlformats.org/officeDocument/2006/relationships/image" Target="../media/image482.png"/><Relationship Id="rId70" Type="http://schemas.openxmlformats.org/officeDocument/2006/relationships/image" Target="../media/image242.png"/><Relationship Id="rId91" Type="http://schemas.openxmlformats.org/officeDocument/2006/relationships/image" Target="../media/image263.png"/><Relationship Id="rId145" Type="http://schemas.openxmlformats.org/officeDocument/2006/relationships/image" Target="../media/image317.png"/><Relationship Id="rId166" Type="http://schemas.openxmlformats.org/officeDocument/2006/relationships/image" Target="../media/image338.png"/><Relationship Id="rId187" Type="http://schemas.openxmlformats.org/officeDocument/2006/relationships/image" Target="../media/image359.png"/><Relationship Id="rId331" Type="http://schemas.openxmlformats.org/officeDocument/2006/relationships/image" Target="../media/image503.png"/><Relationship Id="rId352" Type="http://schemas.openxmlformats.org/officeDocument/2006/relationships/image" Target="../media/image524.png"/><Relationship Id="rId373" Type="http://schemas.openxmlformats.org/officeDocument/2006/relationships/image" Target="../media/image545.png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384.png"/><Relationship Id="rId233" Type="http://schemas.openxmlformats.org/officeDocument/2006/relationships/image" Target="../media/image405.png"/><Relationship Id="rId254" Type="http://schemas.openxmlformats.org/officeDocument/2006/relationships/image" Target="../media/image426.png"/><Relationship Id="rId28" Type="http://schemas.openxmlformats.org/officeDocument/2006/relationships/image" Target="../media/image200.png"/><Relationship Id="rId49" Type="http://schemas.openxmlformats.org/officeDocument/2006/relationships/image" Target="../media/image221.png"/><Relationship Id="rId114" Type="http://schemas.openxmlformats.org/officeDocument/2006/relationships/image" Target="../media/image286.png"/><Relationship Id="rId275" Type="http://schemas.openxmlformats.org/officeDocument/2006/relationships/image" Target="../media/image447.png"/><Relationship Id="rId296" Type="http://schemas.openxmlformats.org/officeDocument/2006/relationships/image" Target="../media/image468.png"/><Relationship Id="rId300" Type="http://schemas.openxmlformats.org/officeDocument/2006/relationships/image" Target="../media/image472.png"/><Relationship Id="rId60" Type="http://schemas.openxmlformats.org/officeDocument/2006/relationships/image" Target="../media/image232.png"/><Relationship Id="rId81" Type="http://schemas.openxmlformats.org/officeDocument/2006/relationships/image" Target="../media/image253.png"/><Relationship Id="rId135" Type="http://schemas.openxmlformats.org/officeDocument/2006/relationships/image" Target="../media/image307.png"/><Relationship Id="rId156" Type="http://schemas.openxmlformats.org/officeDocument/2006/relationships/image" Target="../media/image328.png"/><Relationship Id="rId177" Type="http://schemas.openxmlformats.org/officeDocument/2006/relationships/image" Target="../media/image349.png"/><Relationship Id="rId198" Type="http://schemas.openxmlformats.org/officeDocument/2006/relationships/image" Target="../media/image370.png"/><Relationship Id="rId321" Type="http://schemas.openxmlformats.org/officeDocument/2006/relationships/image" Target="../media/image493.png"/><Relationship Id="rId342" Type="http://schemas.openxmlformats.org/officeDocument/2006/relationships/image" Target="../media/image514.png"/><Relationship Id="rId363" Type="http://schemas.openxmlformats.org/officeDocument/2006/relationships/image" Target="../media/image535.png"/><Relationship Id="rId202" Type="http://schemas.openxmlformats.org/officeDocument/2006/relationships/image" Target="../media/image374.png"/><Relationship Id="rId223" Type="http://schemas.openxmlformats.org/officeDocument/2006/relationships/image" Target="../media/image395.png"/><Relationship Id="rId244" Type="http://schemas.openxmlformats.org/officeDocument/2006/relationships/image" Target="../media/image416.png"/><Relationship Id="rId18" Type="http://schemas.openxmlformats.org/officeDocument/2006/relationships/image" Target="../media/image190.png"/><Relationship Id="rId39" Type="http://schemas.openxmlformats.org/officeDocument/2006/relationships/image" Target="../media/image211.png"/><Relationship Id="rId265" Type="http://schemas.openxmlformats.org/officeDocument/2006/relationships/image" Target="../media/image437.png"/><Relationship Id="rId286" Type="http://schemas.openxmlformats.org/officeDocument/2006/relationships/image" Target="../media/image458.png"/><Relationship Id="rId50" Type="http://schemas.openxmlformats.org/officeDocument/2006/relationships/image" Target="../media/image222.png"/><Relationship Id="rId104" Type="http://schemas.openxmlformats.org/officeDocument/2006/relationships/image" Target="../media/image276.png"/><Relationship Id="rId125" Type="http://schemas.openxmlformats.org/officeDocument/2006/relationships/image" Target="../media/image297.png"/><Relationship Id="rId146" Type="http://schemas.openxmlformats.org/officeDocument/2006/relationships/image" Target="../media/image318.png"/><Relationship Id="rId167" Type="http://schemas.openxmlformats.org/officeDocument/2006/relationships/image" Target="../media/image339.png"/><Relationship Id="rId188" Type="http://schemas.openxmlformats.org/officeDocument/2006/relationships/image" Target="../media/image360.png"/><Relationship Id="rId311" Type="http://schemas.openxmlformats.org/officeDocument/2006/relationships/image" Target="../media/image483.png"/><Relationship Id="rId332" Type="http://schemas.openxmlformats.org/officeDocument/2006/relationships/image" Target="../media/image504.png"/><Relationship Id="rId353" Type="http://schemas.openxmlformats.org/officeDocument/2006/relationships/image" Target="../media/image525.png"/><Relationship Id="rId374" Type="http://schemas.openxmlformats.org/officeDocument/2006/relationships/image" Target="../media/image546.png"/><Relationship Id="rId71" Type="http://schemas.openxmlformats.org/officeDocument/2006/relationships/image" Target="../media/image243.png"/><Relationship Id="rId92" Type="http://schemas.openxmlformats.org/officeDocument/2006/relationships/image" Target="../media/image264.png"/><Relationship Id="rId213" Type="http://schemas.openxmlformats.org/officeDocument/2006/relationships/image" Target="../media/image385.png"/><Relationship Id="rId234" Type="http://schemas.openxmlformats.org/officeDocument/2006/relationships/image" Target="../media/image406.png"/><Relationship Id="rId2" Type="http://schemas.openxmlformats.org/officeDocument/2006/relationships/image" Target="../media/image5.png"/><Relationship Id="rId29" Type="http://schemas.openxmlformats.org/officeDocument/2006/relationships/image" Target="../media/image575.png"/><Relationship Id="rId255" Type="http://schemas.openxmlformats.org/officeDocument/2006/relationships/image" Target="../media/image427.png"/><Relationship Id="rId276" Type="http://schemas.openxmlformats.org/officeDocument/2006/relationships/image" Target="../media/image448.png"/><Relationship Id="rId297" Type="http://schemas.openxmlformats.org/officeDocument/2006/relationships/image" Target="../media/image469.png"/><Relationship Id="rId40" Type="http://schemas.openxmlformats.org/officeDocument/2006/relationships/image" Target="../media/image212.png"/><Relationship Id="rId115" Type="http://schemas.openxmlformats.org/officeDocument/2006/relationships/image" Target="../media/image287.png"/><Relationship Id="rId136" Type="http://schemas.openxmlformats.org/officeDocument/2006/relationships/image" Target="../media/image308.png"/><Relationship Id="rId157" Type="http://schemas.openxmlformats.org/officeDocument/2006/relationships/image" Target="../media/image329.png"/><Relationship Id="rId178" Type="http://schemas.openxmlformats.org/officeDocument/2006/relationships/image" Target="../media/image350.png"/><Relationship Id="rId301" Type="http://schemas.openxmlformats.org/officeDocument/2006/relationships/image" Target="../media/image473.png"/><Relationship Id="rId322" Type="http://schemas.openxmlformats.org/officeDocument/2006/relationships/image" Target="../media/image494.png"/><Relationship Id="rId343" Type="http://schemas.openxmlformats.org/officeDocument/2006/relationships/image" Target="../media/image515.png"/><Relationship Id="rId364" Type="http://schemas.openxmlformats.org/officeDocument/2006/relationships/image" Target="../media/image536.png"/><Relationship Id="rId61" Type="http://schemas.openxmlformats.org/officeDocument/2006/relationships/image" Target="../media/image233.png"/><Relationship Id="rId82" Type="http://schemas.openxmlformats.org/officeDocument/2006/relationships/image" Target="../media/image254.png"/><Relationship Id="rId199" Type="http://schemas.openxmlformats.org/officeDocument/2006/relationships/image" Target="../media/image371.png"/><Relationship Id="rId203" Type="http://schemas.openxmlformats.org/officeDocument/2006/relationships/image" Target="../media/image375.png"/><Relationship Id="rId19" Type="http://schemas.openxmlformats.org/officeDocument/2006/relationships/image" Target="../media/image573.png"/><Relationship Id="rId224" Type="http://schemas.openxmlformats.org/officeDocument/2006/relationships/image" Target="../media/image396.png"/><Relationship Id="rId245" Type="http://schemas.openxmlformats.org/officeDocument/2006/relationships/image" Target="../media/image417.png"/><Relationship Id="rId266" Type="http://schemas.openxmlformats.org/officeDocument/2006/relationships/image" Target="../media/image438.png"/><Relationship Id="rId287" Type="http://schemas.openxmlformats.org/officeDocument/2006/relationships/image" Target="../media/image459.png"/><Relationship Id="rId30" Type="http://schemas.openxmlformats.org/officeDocument/2006/relationships/image" Target="../media/image202.png"/><Relationship Id="rId105" Type="http://schemas.openxmlformats.org/officeDocument/2006/relationships/image" Target="../media/image277.png"/><Relationship Id="rId126" Type="http://schemas.openxmlformats.org/officeDocument/2006/relationships/image" Target="../media/image564.png"/><Relationship Id="rId147" Type="http://schemas.openxmlformats.org/officeDocument/2006/relationships/image" Target="../media/image319.png"/><Relationship Id="rId168" Type="http://schemas.openxmlformats.org/officeDocument/2006/relationships/image" Target="../media/image340.png"/><Relationship Id="rId312" Type="http://schemas.openxmlformats.org/officeDocument/2006/relationships/image" Target="../media/image484.png"/><Relationship Id="rId333" Type="http://schemas.openxmlformats.org/officeDocument/2006/relationships/image" Target="../media/image505.png"/><Relationship Id="rId354" Type="http://schemas.openxmlformats.org/officeDocument/2006/relationships/image" Target="../media/image526.png"/><Relationship Id="rId51" Type="http://schemas.openxmlformats.org/officeDocument/2006/relationships/image" Target="../media/image223.png"/><Relationship Id="rId72" Type="http://schemas.openxmlformats.org/officeDocument/2006/relationships/image" Target="../media/image244.png"/><Relationship Id="rId93" Type="http://schemas.openxmlformats.org/officeDocument/2006/relationships/image" Target="../media/image265.png"/><Relationship Id="rId189" Type="http://schemas.openxmlformats.org/officeDocument/2006/relationships/image" Target="../media/image361.png"/><Relationship Id="rId375" Type="http://schemas.openxmlformats.org/officeDocument/2006/relationships/image" Target="../media/image547.png"/><Relationship Id="rId3" Type="http://schemas.openxmlformats.org/officeDocument/2006/relationships/image" Target="../media/image6.png"/><Relationship Id="rId214" Type="http://schemas.openxmlformats.org/officeDocument/2006/relationships/image" Target="../media/image386.png"/><Relationship Id="rId235" Type="http://schemas.openxmlformats.org/officeDocument/2006/relationships/image" Target="../media/image407.png"/><Relationship Id="rId256" Type="http://schemas.openxmlformats.org/officeDocument/2006/relationships/image" Target="../media/image428.png"/><Relationship Id="rId277" Type="http://schemas.openxmlformats.org/officeDocument/2006/relationships/image" Target="../media/image449.png"/><Relationship Id="rId298" Type="http://schemas.openxmlformats.org/officeDocument/2006/relationships/image" Target="../media/image470.png"/><Relationship Id="rId116" Type="http://schemas.openxmlformats.org/officeDocument/2006/relationships/image" Target="../media/image288.png"/><Relationship Id="rId137" Type="http://schemas.openxmlformats.org/officeDocument/2006/relationships/image" Target="../media/image309.png"/><Relationship Id="rId158" Type="http://schemas.openxmlformats.org/officeDocument/2006/relationships/image" Target="../media/image330.png"/><Relationship Id="rId302" Type="http://schemas.openxmlformats.org/officeDocument/2006/relationships/image" Target="../media/image474.png"/><Relationship Id="rId323" Type="http://schemas.openxmlformats.org/officeDocument/2006/relationships/image" Target="../media/image495.png"/><Relationship Id="rId344" Type="http://schemas.openxmlformats.org/officeDocument/2006/relationships/image" Target="../media/image516.png"/><Relationship Id="rId20" Type="http://schemas.openxmlformats.org/officeDocument/2006/relationships/image" Target="../media/image192.png"/><Relationship Id="rId41" Type="http://schemas.openxmlformats.org/officeDocument/2006/relationships/image" Target="../media/image213.png"/><Relationship Id="rId62" Type="http://schemas.openxmlformats.org/officeDocument/2006/relationships/image" Target="../media/image234.png"/><Relationship Id="rId83" Type="http://schemas.openxmlformats.org/officeDocument/2006/relationships/image" Target="../media/image255.png"/><Relationship Id="rId179" Type="http://schemas.openxmlformats.org/officeDocument/2006/relationships/image" Target="../media/image351.png"/><Relationship Id="rId365" Type="http://schemas.openxmlformats.org/officeDocument/2006/relationships/image" Target="../media/image537.png"/><Relationship Id="rId190" Type="http://schemas.openxmlformats.org/officeDocument/2006/relationships/image" Target="../media/image362.png"/><Relationship Id="rId204" Type="http://schemas.openxmlformats.org/officeDocument/2006/relationships/image" Target="../media/image376.png"/><Relationship Id="rId225" Type="http://schemas.openxmlformats.org/officeDocument/2006/relationships/image" Target="../media/image397.png"/><Relationship Id="rId246" Type="http://schemas.openxmlformats.org/officeDocument/2006/relationships/image" Target="../media/image418.png"/><Relationship Id="rId267" Type="http://schemas.openxmlformats.org/officeDocument/2006/relationships/image" Target="../media/image439.png"/><Relationship Id="rId288" Type="http://schemas.openxmlformats.org/officeDocument/2006/relationships/image" Target="../media/image460.png"/><Relationship Id="rId106" Type="http://schemas.openxmlformats.org/officeDocument/2006/relationships/image" Target="../media/image278.png"/><Relationship Id="rId127" Type="http://schemas.openxmlformats.org/officeDocument/2006/relationships/image" Target="../media/image299.png"/><Relationship Id="rId313" Type="http://schemas.openxmlformats.org/officeDocument/2006/relationships/image" Target="../media/image485.png"/><Relationship Id="rId10" Type="http://schemas.openxmlformats.org/officeDocument/2006/relationships/image" Target="../media/image557.png"/><Relationship Id="rId31" Type="http://schemas.openxmlformats.org/officeDocument/2006/relationships/image" Target="../media/image203.png"/><Relationship Id="rId52" Type="http://schemas.openxmlformats.org/officeDocument/2006/relationships/image" Target="../media/image224.png"/><Relationship Id="rId73" Type="http://schemas.openxmlformats.org/officeDocument/2006/relationships/image" Target="../media/image245.png"/><Relationship Id="rId94" Type="http://schemas.openxmlformats.org/officeDocument/2006/relationships/image" Target="../media/image266.png"/><Relationship Id="rId148" Type="http://schemas.openxmlformats.org/officeDocument/2006/relationships/image" Target="../media/image320.png"/><Relationship Id="rId169" Type="http://schemas.openxmlformats.org/officeDocument/2006/relationships/image" Target="../media/image341.png"/><Relationship Id="rId334" Type="http://schemas.openxmlformats.org/officeDocument/2006/relationships/image" Target="../media/image506.png"/><Relationship Id="rId355" Type="http://schemas.openxmlformats.org/officeDocument/2006/relationships/image" Target="../media/image527.png"/><Relationship Id="rId376" Type="http://schemas.openxmlformats.org/officeDocument/2006/relationships/image" Target="../media/image548.png"/><Relationship Id="rId4" Type="http://schemas.openxmlformats.org/officeDocument/2006/relationships/image" Target="../media/image572.png"/><Relationship Id="rId180" Type="http://schemas.openxmlformats.org/officeDocument/2006/relationships/image" Target="../media/image352.png"/><Relationship Id="rId215" Type="http://schemas.openxmlformats.org/officeDocument/2006/relationships/image" Target="../media/image387.png"/><Relationship Id="rId236" Type="http://schemas.openxmlformats.org/officeDocument/2006/relationships/image" Target="../media/image408.png"/><Relationship Id="rId257" Type="http://schemas.openxmlformats.org/officeDocument/2006/relationships/image" Target="../media/image429.png"/><Relationship Id="rId278" Type="http://schemas.openxmlformats.org/officeDocument/2006/relationships/image" Target="../media/image450.png"/><Relationship Id="rId303" Type="http://schemas.openxmlformats.org/officeDocument/2006/relationships/image" Target="../media/image475.png"/><Relationship Id="rId42" Type="http://schemas.openxmlformats.org/officeDocument/2006/relationships/image" Target="../media/image214.png"/><Relationship Id="rId84" Type="http://schemas.openxmlformats.org/officeDocument/2006/relationships/image" Target="../media/image256.png"/><Relationship Id="rId138" Type="http://schemas.openxmlformats.org/officeDocument/2006/relationships/image" Target="../media/image310.png"/><Relationship Id="rId345" Type="http://schemas.openxmlformats.org/officeDocument/2006/relationships/image" Target="../media/image517.png"/><Relationship Id="rId191" Type="http://schemas.openxmlformats.org/officeDocument/2006/relationships/image" Target="../media/image363.png"/><Relationship Id="rId205" Type="http://schemas.openxmlformats.org/officeDocument/2006/relationships/image" Target="../media/image377.png"/><Relationship Id="rId247" Type="http://schemas.openxmlformats.org/officeDocument/2006/relationships/image" Target="../media/image419.png"/><Relationship Id="rId107" Type="http://schemas.openxmlformats.org/officeDocument/2006/relationships/image" Target="../media/image279.png"/><Relationship Id="rId289" Type="http://schemas.openxmlformats.org/officeDocument/2006/relationships/image" Target="../media/image461.png"/><Relationship Id="rId11" Type="http://schemas.openxmlformats.org/officeDocument/2006/relationships/image" Target="../media/image183.png"/><Relationship Id="rId53" Type="http://schemas.openxmlformats.org/officeDocument/2006/relationships/image" Target="../media/image225.png"/><Relationship Id="rId149" Type="http://schemas.openxmlformats.org/officeDocument/2006/relationships/image" Target="../media/image321.png"/><Relationship Id="rId314" Type="http://schemas.openxmlformats.org/officeDocument/2006/relationships/image" Target="../media/image486.png"/><Relationship Id="rId356" Type="http://schemas.openxmlformats.org/officeDocument/2006/relationships/image" Target="../media/image528.png"/><Relationship Id="rId95" Type="http://schemas.openxmlformats.org/officeDocument/2006/relationships/image" Target="../media/image267.png"/><Relationship Id="rId160" Type="http://schemas.openxmlformats.org/officeDocument/2006/relationships/image" Target="../media/image576.png"/><Relationship Id="rId216" Type="http://schemas.openxmlformats.org/officeDocument/2006/relationships/image" Target="../media/image388.png"/><Relationship Id="rId258" Type="http://schemas.openxmlformats.org/officeDocument/2006/relationships/image" Target="../media/image430.png"/><Relationship Id="rId22" Type="http://schemas.openxmlformats.org/officeDocument/2006/relationships/image" Target="../media/image194.png"/><Relationship Id="rId64" Type="http://schemas.openxmlformats.org/officeDocument/2006/relationships/image" Target="../media/image236.png"/><Relationship Id="rId118" Type="http://schemas.openxmlformats.org/officeDocument/2006/relationships/image" Target="../media/image290.png"/><Relationship Id="rId325" Type="http://schemas.openxmlformats.org/officeDocument/2006/relationships/image" Target="../media/image497.png"/><Relationship Id="rId367" Type="http://schemas.openxmlformats.org/officeDocument/2006/relationships/image" Target="../media/image539.png"/><Relationship Id="rId171" Type="http://schemas.openxmlformats.org/officeDocument/2006/relationships/image" Target="../media/image343.png"/><Relationship Id="rId227" Type="http://schemas.openxmlformats.org/officeDocument/2006/relationships/image" Target="../media/image399.png"/><Relationship Id="rId269" Type="http://schemas.openxmlformats.org/officeDocument/2006/relationships/image" Target="../media/image441.png"/><Relationship Id="rId33" Type="http://schemas.openxmlformats.org/officeDocument/2006/relationships/image" Target="../media/image562.png"/><Relationship Id="rId129" Type="http://schemas.openxmlformats.org/officeDocument/2006/relationships/image" Target="../media/image301.png"/><Relationship Id="rId280" Type="http://schemas.openxmlformats.org/officeDocument/2006/relationships/image" Target="../media/image452.png"/><Relationship Id="rId336" Type="http://schemas.openxmlformats.org/officeDocument/2006/relationships/image" Target="../media/image508.png"/><Relationship Id="rId75" Type="http://schemas.openxmlformats.org/officeDocument/2006/relationships/image" Target="../media/image247.png"/><Relationship Id="rId140" Type="http://schemas.openxmlformats.org/officeDocument/2006/relationships/image" Target="../media/image312.png"/><Relationship Id="rId182" Type="http://schemas.openxmlformats.org/officeDocument/2006/relationships/image" Target="../media/image354.png"/><Relationship Id="rId378" Type="http://schemas.openxmlformats.org/officeDocument/2006/relationships/image" Target="../media/image550.png"/><Relationship Id="rId6" Type="http://schemas.openxmlformats.org/officeDocument/2006/relationships/image" Target="../media/image178.png"/><Relationship Id="rId238" Type="http://schemas.openxmlformats.org/officeDocument/2006/relationships/image" Target="../media/image410.png"/><Relationship Id="rId291" Type="http://schemas.openxmlformats.org/officeDocument/2006/relationships/image" Target="../media/image463.png"/><Relationship Id="rId305" Type="http://schemas.openxmlformats.org/officeDocument/2006/relationships/image" Target="../media/image477.png"/><Relationship Id="rId347" Type="http://schemas.openxmlformats.org/officeDocument/2006/relationships/image" Target="../media/image519.png"/><Relationship Id="rId44" Type="http://schemas.openxmlformats.org/officeDocument/2006/relationships/image" Target="../media/image216.png"/><Relationship Id="rId86" Type="http://schemas.openxmlformats.org/officeDocument/2006/relationships/image" Target="../media/image258.png"/><Relationship Id="rId151" Type="http://schemas.openxmlformats.org/officeDocument/2006/relationships/image" Target="../media/image323.png"/><Relationship Id="rId193" Type="http://schemas.openxmlformats.org/officeDocument/2006/relationships/image" Target="../media/image365.png"/><Relationship Id="rId207" Type="http://schemas.openxmlformats.org/officeDocument/2006/relationships/image" Target="../media/image379.png"/><Relationship Id="rId249" Type="http://schemas.openxmlformats.org/officeDocument/2006/relationships/image" Target="../media/image421.png"/><Relationship Id="rId13" Type="http://schemas.openxmlformats.org/officeDocument/2006/relationships/image" Target="../media/image185.png"/><Relationship Id="rId109" Type="http://schemas.openxmlformats.org/officeDocument/2006/relationships/image" Target="../media/image281.png"/><Relationship Id="rId260" Type="http://schemas.openxmlformats.org/officeDocument/2006/relationships/image" Target="../media/image432.png"/><Relationship Id="rId316" Type="http://schemas.openxmlformats.org/officeDocument/2006/relationships/image" Target="../media/image488.png"/><Relationship Id="rId55" Type="http://schemas.openxmlformats.org/officeDocument/2006/relationships/image" Target="../media/image227.png"/><Relationship Id="rId97" Type="http://schemas.openxmlformats.org/officeDocument/2006/relationships/image" Target="../media/image269.png"/><Relationship Id="rId120" Type="http://schemas.openxmlformats.org/officeDocument/2006/relationships/image" Target="../media/image292.png"/><Relationship Id="rId358" Type="http://schemas.openxmlformats.org/officeDocument/2006/relationships/image" Target="../media/image530.png"/><Relationship Id="rId162" Type="http://schemas.openxmlformats.org/officeDocument/2006/relationships/image" Target="../media/image334.png"/><Relationship Id="rId218" Type="http://schemas.openxmlformats.org/officeDocument/2006/relationships/image" Target="../media/image390.png"/><Relationship Id="rId271" Type="http://schemas.openxmlformats.org/officeDocument/2006/relationships/image" Target="../media/image443.png"/><Relationship Id="rId24" Type="http://schemas.openxmlformats.org/officeDocument/2006/relationships/image" Target="../media/image196.png"/><Relationship Id="rId66" Type="http://schemas.openxmlformats.org/officeDocument/2006/relationships/image" Target="../media/image238.png"/><Relationship Id="rId131" Type="http://schemas.openxmlformats.org/officeDocument/2006/relationships/image" Target="../media/image303.png"/><Relationship Id="rId327" Type="http://schemas.openxmlformats.org/officeDocument/2006/relationships/image" Target="../media/image499.png"/><Relationship Id="rId369" Type="http://schemas.openxmlformats.org/officeDocument/2006/relationships/image" Target="../media/image568.png"/><Relationship Id="rId173" Type="http://schemas.openxmlformats.org/officeDocument/2006/relationships/image" Target="../media/image345.png"/><Relationship Id="rId229" Type="http://schemas.openxmlformats.org/officeDocument/2006/relationships/image" Target="../media/image401.png"/><Relationship Id="rId380" Type="http://schemas.openxmlformats.org/officeDocument/2006/relationships/image" Target="../media/image552.png"/><Relationship Id="rId240" Type="http://schemas.openxmlformats.org/officeDocument/2006/relationships/image" Target="../media/image412.png"/><Relationship Id="rId35" Type="http://schemas.openxmlformats.org/officeDocument/2006/relationships/image" Target="../media/image207.png"/><Relationship Id="rId77" Type="http://schemas.openxmlformats.org/officeDocument/2006/relationships/image" Target="../media/image249.png"/><Relationship Id="rId100" Type="http://schemas.openxmlformats.org/officeDocument/2006/relationships/image" Target="../media/image272.png"/><Relationship Id="rId282" Type="http://schemas.openxmlformats.org/officeDocument/2006/relationships/image" Target="../media/image454.png"/><Relationship Id="rId338" Type="http://schemas.openxmlformats.org/officeDocument/2006/relationships/image" Target="../media/image510.png"/><Relationship Id="rId8" Type="http://schemas.openxmlformats.org/officeDocument/2006/relationships/image" Target="../media/image180.png"/><Relationship Id="rId142" Type="http://schemas.openxmlformats.org/officeDocument/2006/relationships/image" Target="../media/image314.png"/><Relationship Id="rId184" Type="http://schemas.openxmlformats.org/officeDocument/2006/relationships/image" Target="../media/image356.png"/><Relationship Id="rId251" Type="http://schemas.openxmlformats.org/officeDocument/2006/relationships/image" Target="../media/image423.png"/><Relationship Id="rId46" Type="http://schemas.openxmlformats.org/officeDocument/2006/relationships/image" Target="../media/image218.png"/><Relationship Id="rId293" Type="http://schemas.openxmlformats.org/officeDocument/2006/relationships/image" Target="../media/image465.png"/><Relationship Id="rId307" Type="http://schemas.openxmlformats.org/officeDocument/2006/relationships/image" Target="../media/image479.png"/><Relationship Id="rId349" Type="http://schemas.openxmlformats.org/officeDocument/2006/relationships/image" Target="../media/image521.png"/><Relationship Id="rId88" Type="http://schemas.openxmlformats.org/officeDocument/2006/relationships/image" Target="../media/image260.png"/><Relationship Id="rId111" Type="http://schemas.openxmlformats.org/officeDocument/2006/relationships/image" Target="../media/image283.png"/><Relationship Id="rId153" Type="http://schemas.openxmlformats.org/officeDocument/2006/relationships/image" Target="../media/image325.png"/><Relationship Id="rId195" Type="http://schemas.openxmlformats.org/officeDocument/2006/relationships/image" Target="../media/image367.png"/><Relationship Id="rId209" Type="http://schemas.openxmlformats.org/officeDocument/2006/relationships/image" Target="../media/image381.png"/><Relationship Id="rId360" Type="http://schemas.openxmlformats.org/officeDocument/2006/relationships/image" Target="../media/image532.png"/><Relationship Id="rId220" Type="http://schemas.openxmlformats.org/officeDocument/2006/relationships/image" Target="../media/image392.png"/><Relationship Id="rId15" Type="http://schemas.openxmlformats.org/officeDocument/2006/relationships/image" Target="../media/image187.png"/><Relationship Id="rId57" Type="http://schemas.openxmlformats.org/officeDocument/2006/relationships/image" Target="../media/image229.png"/><Relationship Id="rId262" Type="http://schemas.openxmlformats.org/officeDocument/2006/relationships/image" Target="../media/image434.png"/><Relationship Id="rId318" Type="http://schemas.openxmlformats.org/officeDocument/2006/relationships/image" Target="../media/image490.png"/><Relationship Id="rId99" Type="http://schemas.openxmlformats.org/officeDocument/2006/relationships/image" Target="../media/image271.png"/><Relationship Id="rId122" Type="http://schemas.openxmlformats.org/officeDocument/2006/relationships/image" Target="../media/image294.png"/><Relationship Id="rId164" Type="http://schemas.openxmlformats.org/officeDocument/2006/relationships/image" Target="../media/image336.png"/><Relationship Id="rId371" Type="http://schemas.openxmlformats.org/officeDocument/2006/relationships/image" Target="../media/image54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6476" y="0"/>
            <a:ext cx="10655300" cy="2245360"/>
            <a:chOff x="0" y="976223"/>
            <a:chExt cx="5328285" cy="2245360"/>
          </a:xfrm>
        </p:grpSpPr>
        <p:sp>
          <p:nvSpPr>
            <p:cNvPr id="3" name="object 3"/>
            <p:cNvSpPr/>
            <p:nvPr/>
          </p:nvSpPr>
          <p:spPr>
            <a:xfrm>
              <a:off x="0" y="976223"/>
              <a:ext cx="5328285" cy="2245360"/>
            </a:xfrm>
            <a:custGeom>
              <a:avLst/>
              <a:gdLst/>
              <a:ahLst/>
              <a:cxnLst/>
              <a:rect l="l" t="t" r="r" b="b"/>
              <a:pathLst>
                <a:path w="5328285" h="2245360">
                  <a:moveTo>
                    <a:pt x="1622737" y="2147748"/>
                  </a:moveTo>
                  <a:lnTo>
                    <a:pt x="1220007" y="2147748"/>
                  </a:lnTo>
                  <a:lnTo>
                    <a:pt x="1238313" y="2152840"/>
                  </a:lnTo>
                  <a:lnTo>
                    <a:pt x="1252428" y="2170410"/>
                  </a:lnTo>
                  <a:lnTo>
                    <a:pt x="1283481" y="2206545"/>
                  </a:lnTo>
                  <a:lnTo>
                    <a:pt x="1314533" y="2238865"/>
                  </a:lnTo>
                  <a:lnTo>
                    <a:pt x="1328648" y="2244991"/>
                  </a:lnTo>
                  <a:lnTo>
                    <a:pt x="1346541" y="2233117"/>
                  </a:lnTo>
                  <a:lnTo>
                    <a:pt x="1385906" y="2210784"/>
                  </a:lnTo>
                  <a:lnTo>
                    <a:pt x="1425271" y="2194328"/>
                  </a:lnTo>
                  <a:lnTo>
                    <a:pt x="1584053" y="2194328"/>
                  </a:lnTo>
                  <a:lnTo>
                    <a:pt x="1600182" y="2173378"/>
                  </a:lnTo>
                  <a:lnTo>
                    <a:pt x="1611858" y="2157971"/>
                  </a:lnTo>
                  <a:lnTo>
                    <a:pt x="1622737" y="2147748"/>
                  </a:lnTo>
                  <a:close/>
                </a:path>
                <a:path w="5328285" h="2245360">
                  <a:moveTo>
                    <a:pt x="1584053" y="2194328"/>
                  </a:moveTo>
                  <a:lnTo>
                    <a:pt x="1425271" y="2194328"/>
                  </a:lnTo>
                  <a:lnTo>
                    <a:pt x="1443164" y="2200084"/>
                  </a:lnTo>
                  <a:lnTo>
                    <a:pt x="1457846" y="2202323"/>
                  </a:lnTo>
                  <a:lnTo>
                    <a:pt x="1490148" y="2224584"/>
                  </a:lnTo>
                  <a:lnTo>
                    <a:pt x="1522449" y="2244409"/>
                  </a:lnTo>
                  <a:lnTo>
                    <a:pt x="1537131" y="2239340"/>
                  </a:lnTo>
                  <a:lnTo>
                    <a:pt x="1548807" y="2236063"/>
                  </a:lnTo>
                  <a:lnTo>
                    <a:pt x="1574495" y="2206742"/>
                  </a:lnTo>
                  <a:lnTo>
                    <a:pt x="1584053" y="2194328"/>
                  </a:lnTo>
                  <a:close/>
                </a:path>
                <a:path w="5328285" h="2245360">
                  <a:moveTo>
                    <a:pt x="111684" y="2219517"/>
                  </a:moveTo>
                  <a:lnTo>
                    <a:pt x="27969" y="2219517"/>
                  </a:lnTo>
                  <a:lnTo>
                    <a:pt x="43992" y="2220925"/>
                  </a:lnTo>
                  <a:lnTo>
                    <a:pt x="59965" y="2238594"/>
                  </a:lnTo>
                  <a:lnTo>
                    <a:pt x="95103" y="2227127"/>
                  </a:lnTo>
                  <a:lnTo>
                    <a:pt x="111684" y="2219517"/>
                  </a:lnTo>
                  <a:close/>
                </a:path>
                <a:path w="5328285" h="2245360">
                  <a:moveTo>
                    <a:pt x="5328005" y="0"/>
                  </a:moveTo>
                  <a:lnTo>
                    <a:pt x="0" y="0"/>
                  </a:lnTo>
                  <a:lnTo>
                    <a:pt x="0" y="2219795"/>
                  </a:lnTo>
                  <a:lnTo>
                    <a:pt x="111684" y="2219517"/>
                  </a:lnTo>
                  <a:lnTo>
                    <a:pt x="130242" y="2211000"/>
                  </a:lnTo>
                  <a:lnTo>
                    <a:pt x="150931" y="2211000"/>
                  </a:lnTo>
                  <a:lnTo>
                    <a:pt x="161812" y="2202489"/>
                  </a:lnTo>
                  <a:lnTo>
                    <a:pt x="196126" y="2199530"/>
                  </a:lnTo>
                  <a:lnTo>
                    <a:pt x="233976" y="2199530"/>
                  </a:lnTo>
                  <a:lnTo>
                    <a:pt x="246037" y="2198001"/>
                  </a:lnTo>
                  <a:lnTo>
                    <a:pt x="259288" y="2167812"/>
                  </a:lnTo>
                  <a:lnTo>
                    <a:pt x="288442" y="2132668"/>
                  </a:lnTo>
                  <a:lnTo>
                    <a:pt x="317596" y="2109270"/>
                  </a:lnTo>
                  <a:lnTo>
                    <a:pt x="356701" y="2109270"/>
                  </a:lnTo>
                  <a:lnTo>
                    <a:pt x="381800" y="2105553"/>
                  </a:lnTo>
                  <a:lnTo>
                    <a:pt x="416829" y="2103196"/>
                  </a:lnTo>
                  <a:lnTo>
                    <a:pt x="435420" y="2103196"/>
                  </a:lnTo>
                  <a:lnTo>
                    <a:pt x="448028" y="2079973"/>
                  </a:lnTo>
                  <a:lnTo>
                    <a:pt x="481634" y="2069196"/>
                  </a:lnTo>
                  <a:lnTo>
                    <a:pt x="582049" y="2069196"/>
                  </a:lnTo>
                  <a:lnTo>
                    <a:pt x="612266" y="2060189"/>
                  </a:lnTo>
                  <a:lnTo>
                    <a:pt x="627405" y="2040001"/>
                  </a:lnTo>
                  <a:lnTo>
                    <a:pt x="643359" y="2032841"/>
                  </a:lnTo>
                  <a:lnTo>
                    <a:pt x="2603080" y="2032841"/>
                  </a:lnTo>
                  <a:lnTo>
                    <a:pt x="2611246" y="2018318"/>
                  </a:lnTo>
                  <a:lnTo>
                    <a:pt x="2625552" y="1998581"/>
                  </a:lnTo>
                  <a:lnTo>
                    <a:pt x="2634938" y="1998581"/>
                  </a:lnTo>
                  <a:lnTo>
                    <a:pt x="2635591" y="1997450"/>
                  </a:lnTo>
                  <a:lnTo>
                    <a:pt x="2646724" y="1972949"/>
                  </a:lnTo>
                  <a:lnTo>
                    <a:pt x="2661945" y="1940769"/>
                  </a:lnTo>
                  <a:lnTo>
                    <a:pt x="2678531" y="1910263"/>
                  </a:lnTo>
                  <a:lnTo>
                    <a:pt x="2693753" y="1890779"/>
                  </a:lnTo>
                  <a:lnTo>
                    <a:pt x="2849861" y="1890779"/>
                  </a:lnTo>
                  <a:lnTo>
                    <a:pt x="2849911" y="1890528"/>
                  </a:lnTo>
                  <a:lnTo>
                    <a:pt x="2870460" y="1841768"/>
                  </a:lnTo>
                  <a:lnTo>
                    <a:pt x="2891009" y="1811422"/>
                  </a:lnTo>
                  <a:lnTo>
                    <a:pt x="2934691" y="1811422"/>
                  </a:lnTo>
                  <a:lnTo>
                    <a:pt x="2952705" y="1809830"/>
                  </a:lnTo>
                  <a:lnTo>
                    <a:pt x="2988700" y="1803581"/>
                  </a:lnTo>
                  <a:lnTo>
                    <a:pt x="3005061" y="1787423"/>
                  </a:lnTo>
                  <a:lnTo>
                    <a:pt x="3018557" y="1780790"/>
                  </a:lnTo>
                  <a:lnTo>
                    <a:pt x="3047993" y="1763596"/>
                  </a:lnTo>
                  <a:lnTo>
                    <a:pt x="3077509" y="1739133"/>
                  </a:lnTo>
                  <a:lnTo>
                    <a:pt x="3090926" y="1710880"/>
                  </a:lnTo>
                  <a:lnTo>
                    <a:pt x="3107185" y="1692722"/>
                  </a:lnTo>
                  <a:lnTo>
                    <a:pt x="3142957" y="1684955"/>
                  </a:lnTo>
                  <a:lnTo>
                    <a:pt x="3178729" y="1681685"/>
                  </a:lnTo>
                  <a:lnTo>
                    <a:pt x="3194989" y="1677022"/>
                  </a:lnTo>
                  <a:lnTo>
                    <a:pt x="5328005" y="1677022"/>
                  </a:lnTo>
                  <a:lnTo>
                    <a:pt x="5328005" y="0"/>
                  </a:lnTo>
                  <a:close/>
                </a:path>
                <a:path w="5328285" h="2245360">
                  <a:moveTo>
                    <a:pt x="150931" y="2211000"/>
                  </a:moveTo>
                  <a:lnTo>
                    <a:pt x="130242" y="2211000"/>
                  </a:lnTo>
                  <a:lnTo>
                    <a:pt x="146215" y="2214689"/>
                  </a:lnTo>
                  <a:lnTo>
                    <a:pt x="150931" y="2211000"/>
                  </a:lnTo>
                  <a:close/>
                </a:path>
                <a:path w="5328285" h="2245360">
                  <a:moveTo>
                    <a:pt x="233976" y="2199530"/>
                  </a:moveTo>
                  <a:lnTo>
                    <a:pt x="196126" y="2199530"/>
                  </a:lnTo>
                  <a:lnTo>
                    <a:pt x="230439" y="2199978"/>
                  </a:lnTo>
                  <a:lnTo>
                    <a:pt x="233976" y="2199530"/>
                  </a:lnTo>
                  <a:close/>
                </a:path>
                <a:path w="5328285" h="2245360">
                  <a:moveTo>
                    <a:pt x="1772709" y="2143232"/>
                  </a:moveTo>
                  <a:lnTo>
                    <a:pt x="1627543" y="2143232"/>
                  </a:lnTo>
                  <a:lnTo>
                    <a:pt x="1662049" y="2153940"/>
                  </a:lnTo>
                  <a:lnTo>
                    <a:pt x="1696554" y="2174871"/>
                  </a:lnTo>
                  <a:lnTo>
                    <a:pt x="1712239" y="2190800"/>
                  </a:lnTo>
                  <a:lnTo>
                    <a:pt x="1724473" y="2181521"/>
                  </a:lnTo>
                  <a:lnTo>
                    <a:pt x="1751387" y="2159174"/>
                  </a:lnTo>
                  <a:lnTo>
                    <a:pt x="1772709" y="2143232"/>
                  </a:lnTo>
                  <a:close/>
                </a:path>
                <a:path w="5328285" h="2245360">
                  <a:moveTo>
                    <a:pt x="2582878" y="2069091"/>
                  </a:moveTo>
                  <a:lnTo>
                    <a:pt x="1015555" y="2069091"/>
                  </a:lnTo>
                  <a:lnTo>
                    <a:pt x="1032002" y="2081212"/>
                  </a:lnTo>
                  <a:lnTo>
                    <a:pt x="1045932" y="2101828"/>
                  </a:lnTo>
                  <a:lnTo>
                    <a:pt x="1076579" y="2142080"/>
                  </a:lnTo>
                  <a:lnTo>
                    <a:pt x="1107225" y="2172459"/>
                  </a:lnTo>
                  <a:lnTo>
                    <a:pt x="1121156" y="2163457"/>
                  </a:lnTo>
                  <a:lnTo>
                    <a:pt x="1139461" y="2153276"/>
                  </a:lnTo>
                  <a:lnTo>
                    <a:pt x="1179734" y="2147966"/>
                  </a:lnTo>
                  <a:lnTo>
                    <a:pt x="1622737" y="2147748"/>
                  </a:lnTo>
                  <a:lnTo>
                    <a:pt x="1627543" y="2143232"/>
                  </a:lnTo>
                  <a:lnTo>
                    <a:pt x="1772709" y="2143232"/>
                  </a:lnTo>
                  <a:lnTo>
                    <a:pt x="1778301" y="2139051"/>
                  </a:lnTo>
                  <a:lnTo>
                    <a:pt x="1790534" y="2136444"/>
                  </a:lnTo>
                  <a:lnTo>
                    <a:pt x="1871018" y="2136444"/>
                  </a:lnTo>
                  <a:lnTo>
                    <a:pt x="1881987" y="2113178"/>
                  </a:lnTo>
                  <a:lnTo>
                    <a:pt x="1903743" y="2113178"/>
                  </a:lnTo>
                  <a:lnTo>
                    <a:pt x="1928914" y="2102619"/>
                  </a:lnTo>
                  <a:lnTo>
                    <a:pt x="1961176" y="2083697"/>
                  </a:lnTo>
                  <a:lnTo>
                    <a:pt x="1975840" y="2070506"/>
                  </a:lnTo>
                  <a:lnTo>
                    <a:pt x="2582097" y="2070506"/>
                  </a:lnTo>
                  <a:lnTo>
                    <a:pt x="2582878" y="2069091"/>
                  </a:lnTo>
                  <a:close/>
                </a:path>
                <a:path w="5328285" h="2245360">
                  <a:moveTo>
                    <a:pt x="2582097" y="2070506"/>
                  </a:moveTo>
                  <a:lnTo>
                    <a:pt x="1975840" y="2070506"/>
                  </a:lnTo>
                  <a:lnTo>
                    <a:pt x="1990189" y="2071953"/>
                  </a:lnTo>
                  <a:lnTo>
                    <a:pt x="2021757" y="2090902"/>
                  </a:lnTo>
                  <a:lnTo>
                    <a:pt x="2053325" y="2120977"/>
                  </a:lnTo>
                  <a:lnTo>
                    <a:pt x="2067674" y="2155799"/>
                  </a:lnTo>
                  <a:lnTo>
                    <a:pt x="2082330" y="2169711"/>
                  </a:lnTo>
                  <a:lnTo>
                    <a:pt x="2114575" y="2162044"/>
                  </a:lnTo>
                  <a:lnTo>
                    <a:pt x="2146819" y="2149248"/>
                  </a:lnTo>
                  <a:lnTo>
                    <a:pt x="2161476" y="2147773"/>
                  </a:lnTo>
                  <a:lnTo>
                    <a:pt x="2191004" y="2147773"/>
                  </a:lnTo>
                  <a:lnTo>
                    <a:pt x="2208644" y="2139686"/>
                  </a:lnTo>
                  <a:lnTo>
                    <a:pt x="2241072" y="2129092"/>
                  </a:lnTo>
                  <a:lnTo>
                    <a:pt x="2268038" y="2129092"/>
                  </a:lnTo>
                  <a:lnTo>
                    <a:pt x="2269923" y="2126072"/>
                  </a:lnTo>
                  <a:lnTo>
                    <a:pt x="2300966" y="2109603"/>
                  </a:lnTo>
                  <a:lnTo>
                    <a:pt x="2332010" y="2097820"/>
                  </a:lnTo>
                  <a:lnTo>
                    <a:pt x="2346121" y="2089264"/>
                  </a:lnTo>
                  <a:lnTo>
                    <a:pt x="2571272" y="2089264"/>
                  </a:lnTo>
                  <a:lnTo>
                    <a:pt x="2574071" y="2085041"/>
                  </a:lnTo>
                  <a:lnTo>
                    <a:pt x="2582097" y="2070506"/>
                  </a:lnTo>
                  <a:close/>
                </a:path>
                <a:path w="5328285" h="2245360">
                  <a:moveTo>
                    <a:pt x="5272678" y="2160933"/>
                  </a:moveTo>
                  <a:lnTo>
                    <a:pt x="5242663" y="2160933"/>
                  </a:lnTo>
                  <a:lnTo>
                    <a:pt x="5258282" y="2165565"/>
                  </a:lnTo>
                  <a:lnTo>
                    <a:pt x="5272678" y="2160933"/>
                  </a:lnTo>
                  <a:close/>
                </a:path>
                <a:path w="5328285" h="2245360">
                  <a:moveTo>
                    <a:pt x="5328005" y="2103680"/>
                  </a:moveTo>
                  <a:lnTo>
                    <a:pt x="5009591" y="2103680"/>
                  </a:lnTo>
                  <a:lnTo>
                    <a:pt x="5044385" y="2107387"/>
                  </a:lnTo>
                  <a:lnTo>
                    <a:pt x="5060200" y="2135543"/>
                  </a:lnTo>
                  <a:lnTo>
                    <a:pt x="5075532" y="2143515"/>
                  </a:lnTo>
                  <a:lnTo>
                    <a:pt x="5109260" y="2156498"/>
                  </a:lnTo>
                  <a:lnTo>
                    <a:pt x="5142989" y="2162432"/>
                  </a:lnTo>
                  <a:lnTo>
                    <a:pt x="5158320" y="2149259"/>
                  </a:lnTo>
                  <a:lnTo>
                    <a:pt x="5328005" y="2149259"/>
                  </a:lnTo>
                  <a:lnTo>
                    <a:pt x="5328005" y="2103680"/>
                  </a:lnTo>
                  <a:close/>
                </a:path>
                <a:path w="5328285" h="2245360">
                  <a:moveTo>
                    <a:pt x="5328005" y="2149259"/>
                  </a:moveTo>
                  <a:lnTo>
                    <a:pt x="5158320" y="2149259"/>
                  </a:lnTo>
                  <a:lnTo>
                    <a:pt x="5173939" y="2161256"/>
                  </a:lnTo>
                  <a:lnTo>
                    <a:pt x="5208301" y="2162322"/>
                  </a:lnTo>
                  <a:lnTo>
                    <a:pt x="5242663" y="2160933"/>
                  </a:lnTo>
                  <a:lnTo>
                    <a:pt x="5272678" y="2160933"/>
                  </a:lnTo>
                  <a:lnTo>
                    <a:pt x="5274435" y="2160368"/>
                  </a:lnTo>
                  <a:lnTo>
                    <a:pt x="5309971" y="2153980"/>
                  </a:lnTo>
                  <a:lnTo>
                    <a:pt x="5328005" y="2153980"/>
                  </a:lnTo>
                  <a:lnTo>
                    <a:pt x="5328005" y="2149259"/>
                  </a:lnTo>
                  <a:close/>
                </a:path>
                <a:path w="5328285" h="2245360">
                  <a:moveTo>
                    <a:pt x="1871018" y="2136444"/>
                  </a:moveTo>
                  <a:lnTo>
                    <a:pt x="1790534" y="2136444"/>
                  </a:lnTo>
                  <a:lnTo>
                    <a:pt x="1804824" y="2160870"/>
                  </a:lnTo>
                  <a:lnTo>
                    <a:pt x="1836261" y="2161301"/>
                  </a:lnTo>
                  <a:lnTo>
                    <a:pt x="1867698" y="2143488"/>
                  </a:lnTo>
                  <a:lnTo>
                    <a:pt x="1871018" y="2136444"/>
                  </a:lnTo>
                  <a:close/>
                </a:path>
                <a:path w="5328285" h="2245360">
                  <a:moveTo>
                    <a:pt x="5328005" y="2153980"/>
                  </a:moveTo>
                  <a:lnTo>
                    <a:pt x="5309971" y="2153980"/>
                  </a:lnTo>
                  <a:lnTo>
                    <a:pt x="5328005" y="2157822"/>
                  </a:lnTo>
                  <a:lnTo>
                    <a:pt x="5328005" y="2153980"/>
                  </a:lnTo>
                  <a:close/>
                </a:path>
                <a:path w="5328285" h="2245360">
                  <a:moveTo>
                    <a:pt x="2191004" y="2147773"/>
                  </a:moveTo>
                  <a:lnTo>
                    <a:pt x="2161476" y="2147773"/>
                  </a:lnTo>
                  <a:lnTo>
                    <a:pt x="2176216" y="2154552"/>
                  </a:lnTo>
                  <a:lnTo>
                    <a:pt x="2191004" y="2147773"/>
                  </a:lnTo>
                  <a:close/>
                </a:path>
                <a:path w="5328285" h="2245360">
                  <a:moveTo>
                    <a:pt x="4968782" y="2131359"/>
                  </a:moveTo>
                  <a:lnTo>
                    <a:pt x="4876149" y="2131359"/>
                  </a:lnTo>
                  <a:lnTo>
                    <a:pt x="4909896" y="2140981"/>
                  </a:lnTo>
                  <a:lnTo>
                    <a:pt x="4943642" y="2151513"/>
                  </a:lnTo>
                  <a:lnTo>
                    <a:pt x="4958981" y="2150465"/>
                  </a:lnTo>
                  <a:lnTo>
                    <a:pt x="4968782" y="2131359"/>
                  </a:lnTo>
                  <a:close/>
                </a:path>
                <a:path w="5328285" h="2245360">
                  <a:moveTo>
                    <a:pt x="2268038" y="2129092"/>
                  </a:moveTo>
                  <a:lnTo>
                    <a:pt x="2241072" y="2129092"/>
                  </a:lnTo>
                  <a:lnTo>
                    <a:pt x="2255812" y="2148687"/>
                  </a:lnTo>
                  <a:lnTo>
                    <a:pt x="2268038" y="2129092"/>
                  </a:lnTo>
                  <a:close/>
                </a:path>
                <a:path w="5328285" h="2245360">
                  <a:moveTo>
                    <a:pt x="2571272" y="2089264"/>
                  </a:moveTo>
                  <a:lnTo>
                    <a:pt x="2346121" y="2089264"/>
                  </a:lnTo>
                  <a:lnTo>
                    <a:pt x="2362068" y="2093671"/>
                  </a:lnTo>
                  <a:lnTo>
                    <a:pt x="2397150" y="2115456"/>
                  </a:lnTo>
                  <a:lnTo>
                    <a:pt x="2432232" y="2136371"/>
                  </a:lnTo>
                  <a:lnTo>
                    <a:pt x="2448179" y="2138172"/>
                  </a:lnTo>
                  <a:lnTo>
                    <a:pt x="2464716" y="2138918"/>
                  </a:lnTo>
                  <a:lnTo>
                    <a:pt x="2501099" y="2118807"/>
                  </a:lnTo>
                  <a:lnTo>
                    <a:pt x="2537483" y="2099663"/>
                  </a:lnTo>
                  <a:lnTo>
                    <a:pt x="2564369" y="2099663"/>
                  </a:lnTo>
                  <a:lnTo>
                    <a:pt x="2571272" y="2089264"/>
                  </a:lnTo>
                  <a:close/>
                </a:path>
                <a:path w="5328285" h="2245360">
                  <a:moveTo>
                    <a:pt x="5328005" y="2043093"/>
                  </a:moveTo>
                  <a:lnTo>
                    <a:pt x="4698969" y="2043093"/>
                  </a:lnTo>
                  <a:lnTo>
                    <a:pt x="4729581" y="2061163"/>
                  </a:lnTo>
                  <a:lnTo>
                    <a:pt x="4760193" y="2081404"/>
                  </a:lnTo>
                  <a:lnTo>
                    <a:pt x="4774107" y="2085428"/>
                  </a:lnTo>
                  <a:lnTo>
                    <a:pt x="4787655" y="2098198"/>
                  </a:lnTo>
                  <a:lnTo>
                    <a:pt x="4817459" y="2113621"/>
                  </a:lnTo>
                  <a:lnTo>
                    <a:pt x="4847263" y="2127375"/>
                  </a:lnTo>
                  <a:lnTo>
                    <a:pt x="4860810" y="2135136"/>
                  </a:lnTo>
                  <a:lnTo>
                    <a:pt x="4876149" y="2131359"/>
                  </a:lnTo>
                  <a:lnTo>
                    <a:pt x="4968782" y="2131359"/>
                  </a:lnTo>
                  <a:lnTo>
                    <a:pt x="4974797" y="2119635"/>
                  </a:lnTo>
                  <a:lnTo>
                    <a:pt x="5009591" y="2103680"/>
                  </a:lnTo>
                  <a:lnTo>
                    <a:pt x="5328005" y="2103680"/>
                  </a:lnTo>
                  <a:lnTo>
                    <a:pt x="5328005" y="2043093"/>
                  </a:lnTo>
                  <a:close/>
                </a:path>
                <a:path w="5328285" h="2245360">
                  <a:moveTo>
                    <a:pt x="1903743" y="2113178"/>
                  </a:moveTo>
                  <a:lnTo>
                    <a:pt x="1881987" y="2113178"/>
                  </a:lnTo>
                  <a:lnTo>
                    <a:pt x="1896652" y="2116153"/>
                  </a:lnTo>
                  <a:lnTo>
                    <a:pt x="1903743" y="2113178"/>
                  </a:lnTo>
                  <a:close/>
                </a:path>
                <a:path w="5328285" h="2245360">
                  <a:moveTo>
                    <a:pt x="356701" y="2109270"/>
                  </a:moveTo>
                  <a:lnTo>
                    <a:pt x="317596" y="2109270"/>
                  </a:lnTo>
                  <a:lnTo>
                    <a:pt x="330847" y="2114321"/>
                  </a:lnTo>
                  <a:lnTo>
                    <a:pt x="346770" y="2110741"/>
                  </a:lnTo>
                  <a:lnTo>
                    <a:pt x="356701" y="2109270"/>
                  </a:lnTo>
                  <a:close/>
                </a:path>
                <a:path w="5328285" h="2245360">
                  <a:moveTo>
                    <a:pt x="435420" y="2103196"/>
                  </a:moveTo>
                  <a:lnTo>
                    <a:pt x="416829" y="2103196"/>
                  </a:lnTo>
                  <a:lnTo>
                    <a:pt x="432752" y="2108111"/>
                  </a:lnTo>
                  <a:lnTo>
                    <a:pt x="435420" y="2103196"/>
                  </a:lnTo>
                  <a:close/>
                </a:path>
                <a:path w="5328285" h="2245360">
                  <a:moveTo>
                    <a:pt x="958629" y="2079599"/>
                  </a:moveTo>
                  <a:lnTo>
                    <a:pt x="830122" y="2079599"/>
                  </a:lnTo>
                  <a:lnTo>
                    <a:pt x="845219" y="2095084"/>
                  </a:lnTo>
                  <a:lnTo>
                    <a:pt x="878433" y="2104380"/>
                  </a:lnTo>
                  <a:lnTo>
                    <a:pt x="911647" y="2106785"/>
                  </a:lnTo>
                  <a:lnTo>
                    <a:pt x="926744" y="2101596"/>
                  </a:lnTo>
                  <a:lnTo>
                    <a:pt x="943190" y="2085041"/>
                  </a:lnTo>
                  <a:lnTo>
                    <a:pt x="958629" y="2079599"/>
                  </a:lnTo>
                  <a:close/>
                </a:path>
                <a:path w="5328285" h="2245360">
                  <a:moveTo>
                    <a:pt x="2564369" y="2099663"/>
                  </a:moveTo>
                  <a:lnTo>
                    <a:pt x="2537483" y="2099663"/>
                  </a:lnTo>
                  <a:lnTo>
                    <a:pt x="2554020" y="2103310"/>
                  </a:lnTo>
                  <a:lnTo>
                    <a:pt x="2559743" y="2106631"/>
                  </a:lnTo>
                  <a:lnTo>
                    <a:pt x="2564369" y="2099663"/>
                  </a:lnTo>
                  <a:close/>
                </a:path>
                <a:path w="5328285" h="2245360">
                  <a:moveTo>
                    <a:pt x="582049" y="2069196"/>
                  </a:moveTo>
                  <a:lnTo>
                    <a:pt x="481634" y="2069196"/>
                  </a:lnTo>
                  <a:lnTo>
                    <a:pt x="515241" y="2071276"/>
                  </a:lnTo>
                  <a:lnTo>
                    <a:pt x="530517" y="2081707"/>
                  </a:lnTo>
                  <a:lnTo>
                    <a:pt x="545655" y="2075414"/>
                  </a:lnTo>
                  <a:lnTo>
                    <a:pt x="578961" y="2070117"/>
                  </a:lnTo>
                  <a:lnTo>
                    <a:pt x="582049" y="2069196"/>
                  </a:lnTo>
                  <a:close/>
                </a:path>
                <a:path w="5328285" h="2245360">
                  <a:moveTo>
                    <a:pt x="2601747" y="2035213"/>
                  </a:moveTo>
                  <a:lnTo>
                    <a:pt x="729513" y="2035213"/>
                  </a:lnTo>
                  <a:lnTo>
                    <a:pt x="745233" y="2040741"/>
                  </a:lnTo>
                  <a:lnTo>
                    <a:pt x="779818" y="2062445"/>
                  </a:lnTo>
                  <a:lnTo>
                    <a:pt x="814402" y="2081629"/>
                  </a:lnTo>
                  <a:lnTo>
                    <a:pt x="830122" y="2079599"/>
                  </a:lnTo>
                  <a:lnTo>
                    <a:pt x="958629" y="2079599"/>
                  </a:lnTo>
                  <a:lnTo>
                    <a:pt x="979373" y="2072287"/>
                  </a:lnTo>
                  <a:lnTo>
                    <a:pt x="1015555" y="2069091"/>
                  </a:lnTo>
                  <a:lnTo>
                    <a:pt x="2582878" y="2069091"/>
                  </a:lnTo>
                  <a:lnTo>
                    <a:pt x="2592647" y="2051397"/>
                  </a:lnTo>
                  <a:lnTo>
                    <a:pt x="2601747" y="2035213"/>
                  </a:lnTo>
                  <a:close/>
                </a:path>
                <a:path w="5328285" h="2245360">
                  <a:moveTo>
                    <a:pt x="5328005" y="1964389"/>
                  </a:moveTo>
                  <a:lnTo>
                    <a:pt x="4610346" y="1964389"/>
                  </a:lnTo>
                  <a:lnTo>
                    <a:pt x="4640783" y="1987396"/>
                  </a:lnTo>
                  <a:lnTo>
                    <a:pt x="4671220" y="2024363"/>
                  </a:lnTo>
                  <a:lnTo>
                    <a:pt x="4685055" y="2045576"/>
                  </a:lnTo>
                  <a:lnTo>
                    <a:pt x="4698969" y="2043093"/>
                  </a:lnTo>
                  <a:lnTo>
                    <a:pt x="5328005" y="2043093"/>
                  </a:lnTo>
                  <a:lnTo>
                    <a:pt x="5328005" y="1964389"/>
                  </a:lnTo>
                  <a:close/>
                </a:path>
                <a:path w="5328285" h="2245360">
                  <a:moveTo>
                    <a:pt x="2603080" y="2032841"/>
                  </a:moveTo>
                  <a:lnTo>
                    <a:pt x="643359" y="2032841"/>
                  </a:lnTo>
                  <a:lnTo>
                    <a:pt x="713559" y="2042744"/>
                  </a:lnTo>
                  <a:lnTo>
                    <a:pt x="729513" y="2035213"/>
                  </a:lnTo>
                  <a:lnTo>
                    <a:pt x="2601747" y="2035213"/>
                  </a:lnTo>
                  <a:lnTo>
                    <a:pt x="2603080" y="2032841"/>
                  </a:lnTo>
                  <a:close/>
                </a:path>
                <a:path w="5328285" h="2245360">
                  <a:moveTo>
                    <a:pt x="4588805" y="1994103"/>
                  </a:moveTo>
                  <a:lnTo>
                    <a:pt x="4486922" y="1994103"/>
                  </a:lnTo>
                  <a:lnTo>
                    <a:pt x="4504045" y="2014100"/>
                  </a:lnTo>
                  <a:lnTo>
                    <a:pt x="4541716" y="2016309"/>
                  </a:lnTo>
                  <a:lnTo>
                    <a:pt x="4579387" y="2005154"/>
                  </a:lnTo>
                  <a:lnTo>
                    <a:pt x="4588805" y="1994103"/>
                  </a:lnTo>
                  <a:close/>
                </a:path>
                <a:path w="5328285" h="2245360">
                  <a:moveTo>
                    <a:pt x="5328005" y="1824278"/>
                  </a:moveTo>
                  <a:lnTo>
                    <a:pt x="4212120" y="1824278"/>
                  </a:lnTo>
                  <a:lnTo>
                    <a:pt x="4226741" y="1833060"/>
                  </a:lnTo>
                  <a:lnTo>
                    <a:pt x="4258906" y="1847564"/>
                  </a:lnTo>
                  <a:lnTo>
                    <a:pt x="4291072" y="1863630"/>
                  </a:lnTo>
                  <a:lnTo>
                    <a:pt x="4305693" y="1877098"/>
                  </a:lnTo>
                  <a:lnTo>
                    <a:pt x="4318965" y="1894416"/>
                  </a:lnTo>
                  <a:lnTo>
                    <a:pt x="4348162" y="1910097"/>
                  </a:lnTo>
                  <a:lnTo>
                    <a:pt x="4377359" y="1929995"/>
                  </a:lnTo>
                  <a:lnTo>
                    <a:pt x="4390631" y="1959965"/>
                  </a:lnTo>
                  <a:lnTo>
                    <a:pt x="4405676" y="1984841"/>
                  </a:lnTo>
                  <a:lnTo>
                    <a:pt x="4438777" y="2006961"/>
                  </a:lnTo>
                  <a:lnTo>
                    <a:pt x="4471877" y="2014118"/>
                  </a:lnTo>
                  <a:lnTo>
                    <a:pt x="4486922" y="1994103"/>
                  </a:lnTo>
                  <a:lnTo>
                    <a:pt x="4588805" y="1994103"/>
                  </a:lnTo>
                  <a:lnTo>
                    <a:pt x="4596511" y="1985060"/>
                  </a:lnTo>
                  <a:lnTo>
                    <a:pt x="4610346" y="1964389"/>
                  </a:lnTo>
                  <a:lnTo>
                    <a:pt x="5328005" y="1964389"/>
                  </a:lnTo>
                  <a:lnTo>
                    <a:pt x="5328005" y="1824278"/>
                  </a:lnTo>
                  <a:close/>
                </a:path>
                <a:path w="5328285" h="2245360">
                  <a:moveTo>
                    <a:pt x="2634938" y="1998581"/>
                  </a:moveTo>
                  <a:lnTo>
                    <a:pt x="2625552" y="1998581"/>
                  </a:lnTo>
                  <a:lnTo>
                    <a:pt x="2631274" y="2004923"/>
                  </a:lnTo>
                  <a:lnTo>
                    <a:pt x="2634938" y="1998581"/>
                  </a:lnTo>
                  <a:close/>
                </a:path>
                <a:path w="5328285" h="2245360">
                  <a:moveTo>
                    <a:pt x="2845124" y="1914465"/>
                  </a:moveTo>
                  <a:lnTo>
                    <a:pt x="2729728" y="1914465"/>
                  </a:lnTo>
                  <a:lnTo>
                    <a:pt x="2774886" y="1924157"/>
                  </a:lnTo>
                  <a:lnTo>
                    <a:pt x="2820044" y="1936650"/>
                  </a:lnTo>
                  <a:lnTo>
                    <a:pt x="2840570" y="1937232"/>
                  </a:lnTo>
                  <a:lnTo>
                    <a:pt x="2845124" y="1914465"/>
                  </a:lnTo>
                  <a:close/>
                </a:path>
                <a:path w="5328285" h="2245360">
                  <a:moveTo>
                    <a:pt x="2849861" y="1890779"/>
                  </a:moveTo>
                  <a:lnTo>
                    <a:pt x="2693753" y="1890779"/>
                  </a:lnTo>
                  <a:lnTo>
                    <a:pt x="2704885" y="1891669"/>
                  </a:lnTo>
                  <a:lnTo>
                    <a:pt x="2709202" y="1922284"/>
                  </a:lnTo>
                  <a:lnTo>
                    <a:pt x="2729728" y="1914465"/>
                  </a:lnTo>
                  <a:lnTo>
                    <a:pt x="2845124" y="1914465"/>
                  </a:lnTo>
                  <a:lnTo>
                    <a:pt x="2849861" y="1890779"/>
                  </a:lnTo>
                  <a:close/>
                </a:path>
                <a:path w="5328285" h="2245360">
                  <a:moveTo>
                    <a:pt x="5328005" y="1751355"/>
                  </a:moveTo>
                  <a:lnTo>
                    <a:pt x="3912031" y="1751355"/>
                  </a:lnTo>
                  <a:lnTo>
                    <a:pt x="3925337" y="1758340"/>
                  </a:lnTo>
                  <a:lnTo>
                    <a:pt x="3954608" y="1791785"/>
                  </a:lnTo>
                  <a:lnTo>
                    <a:pt x="3983906" y="1829950"/>
                  </a:lnTo>
                  <a:lnTo>
                    <a:pt x="3997185" y="1850923"/>
                  </a:lnTo>
                  <a:lnTo>
                    <a:pt x="4014330" y="1832536"/>
                  </a:lnTo>
                  <a:lnTo>
                    <a:pt x="4052049" y="1826737"/>
                  </a:lnTo>
                  <a:lnTo>
                    <a:pt x="4089768" y="1826389"/>
                  </a:lnTo>
                  <a:lnTo>
                    <a:pt x="4106913" y="1824355"/>
                  </a:lnTo>
                  <a:lnTo>
                    <a:pt x="4123351" y="1806517"/>
                  </a:lnTo>
                  <a:lnTo>
                    <a:pt x="5328005" y="1806517"/>
                  </a:lnTo>
                  <a:lnTo>
                    <a:pt x="5328005" y="1751355"/>
                  </a:lnTo>
                  <a:close/>
                </a:path>
                <a:path w="5328285" h="2245360">
                  <a:moveTo>
                    <a:pt x="5328005" y="1806517"/>
                  </a:moveTo>
                  <a:lnTo>
                    <a:pt x="4123351" y="1806517"/>
                  </a:lnTo>
                  <a:lnTo>
                    <a:pt x="4159516" y="1816206"/>
                  </a:lnTo>
                  <a:lnTo>
                    <a:pt x="4195681" y="1829950"/>
                  </a:lnTo>
                  <a:lnTo>
                    <a:pt x="4212120" y="1824278"/>
                  </a:lnTo>
                  <a:lnTo>
                    <a:pt x="5328005" y="1824278"/>
                  </a:lnTo>
                  <a:lnTo>
                    <a:pt x="5328005" y="1806517"/>
                  </a:lnTo>
                  <a:close/>
                </a:path>
                <a:path w="5328285" h="2245360">
                  <a:moveTo>
                    <a:pt x="2934691" y="1811422"/>
                  </a:moveTo>
                  <a:lnTo>
                    <a:pt x="2891009" y="1811422"/>
                  </a:lnTo>
                  <a:lnTo>
                    <a:pt x="2900349" y="1819960"/>
                  </a:lnTo>
                  <a:lnTo>
                    <a:pt x="2916711" y="1813010"/>
                  </a:lnTo>
                  <a:lnTo>
                    <a:pt x="2934691" y="1811422"/>
                  </a:lnTo>
                  <a:close/>
                </a:path>
                <a:path w="5328285" h="2245360">
                  <a:moveTo>
                    <a:pt x="3870708" y="1770240"/>
                  </a:moveTo>
                  <a:lnTo>
                    <a:pt x="3700170" y="1770240"/>
                  </a:lnTo>
                  <a:lnTo>
                    <a:pt x="3715543" y="1772194"/>
                  </a:lnTo>
                  <a:lnTo>
                    <a:pt x="3749363" y="1783784"/>
                  </a:lnTo>
                  <a:lnTo>
                    <a:pt x="3783184" y="1796347"/>
                  </a:lnTo>
                  <a:lnTo>
                    <a:pt x="3798557" y="1801215"/>
                  </a:lnTo>
                  <a:lnTo>
                    <a:pt x="3816287" y="1805237"/>
                  </a:lnTo>
                  <a:lnTo>
                    <a:pt x="3855294" y="1780790"/>
                  </a:lnTo>
                  <a:lnTo>
                    <a:pt x="3870708" y="1770240"/>
                  </a:lnTo>
                  <a:close/>
                </a:path>
                <a:path w="5328285" h="2245360">
                  <a:moveTo>
                    <a:pt x="5328005" y="1681721"/>
                  </a:moveTo>
                  <a:lnTo>
                    <a:pt x="3506470" y="1681721"/>
                  </a:lnTo>
                  <a:lnTo>
                    <a:pt x="3521275" y="1694889"/>
                  </a:lnTo>
                  <a:lnTo>
                    <a:pt x="3553847" y="1718173"/>
                  </a:lnTo>
                  <a:lnTo>
                    <a:pt x="3586419" y="1738299"/>
                  </a:lnTo>
                  <a:lnTo>
                    <a:pt x="3601224" y="1741995"/>
                  </a:lnTo>
                  <a:lnTo>
                    <a:pt x="3616684" y="1765320"/>
                  </a:lnTo>
                  <a:lnTo>
                    <a:pt x="3650697" y="1782459"/>
                  </a:lnTo>
                  <a:lnTo>
                    <a:pt x="3684710" y="1786427"/>
                  </a:lnTo>
                  <a:lnTo>
                    <a:pt x="3700170" y="1770240"/>
                  </a:lnTo>
                  <a:lnTo>
                    <a:pt x="3870708" y="1770240"/>
                  </a:lnTo>
                  <a:lnTo>
                    <a:pt x="3894301" y="1754091"/>
                  </a:lnTo>
                  <a:lnTo>
                    <a:pt x="3912031" y="1751355"/>
                  </a:lnTo>
                  <a:lnTo>
                    <a:pt x="5328005" y="1751355"/>
                  </a:lnTo>
                  <a:lnTo>
                    <a:pt x="5328005" y="1681721"/>
                  </a:lnTo>
                  <a:close/>
                </a:path>
                <a:path w="5328285" h="2245360">
                  <a:moveTo>
                    <a:pt x="3489055" y="1686346"/>
                  </a:moveTo>
                  <a:lnTo>
                    <a:pt x="3285011" y="1686346"/>
                  </a:lnTo>
                  <a:lnTo>
                    <a:pt x="3301682" y="1703057"/>
                  </a:lnTo>
                  <a:lnTo>
                    <a:pt x="3317178" y="1717873"/>
                  </a:lnTo>
                  <a:lnTo>
                    <a:pt x="3351269" y="1740154"/>
                  </a:lnTo>
                  <a:lnTo>
                    <a:pt x="3385360" y="1749938"/>
                  </a:lnTo>
                  <a:lnTo>
                    <a:pt x="3400856" y="1727263"/>
                  </a:lnTo>
                  <a:lnTo>
                    <a:pt x="3417358" y="1719036"/>
                  </a:lnTo>
                  <a:lnTo>
                    <a:pt x="3453663" y="1701825"/>
                  </a:lnTo>
                  <a:lnTo>
                    <a:pt x="3489055" y="1686346"/>
                  </a:lnTo>
                  <a:close/>
                </a:path>
                <a:path w="5328285" h="2245360">
                  <a:moveTo>
                    <a:pt x="5328005" y="1677022"/>
                  </a:moveTo>
                  <a:lnTo>
                    <a:pt x="3194989" y="1677022"/>
                  </a:lnTo>
                  <a:lnTo>
                    <a:pt x="3211660" y="1696140"/>
                  </a:lnTo>
                  <a:lnTo>
                    <a:pt x="3248336" y="1691644"/>
                  </a:lnTo>
                  <a:lnTo>
                    <a:pt x="3285011" y="1686346"/>
                  </a:lnTo>
                  <a:lnTo>
                    <a:pt x="3489055" y="1686346"/>
                  </a:lnTo>
                  <a:lnTo>
                    <a:pt x="3489967" y="1685947"/>
                  </a:lnTo>
                  <a:lnTo>
                    <a:pt x="3506470" y="1681721"/>
                  </a:lnTo>
                  <a:lnTo>
                    <a:pt x="5328005" y="1681721"/>
                  </a:lnTo>
                  <a:lnTo>
                    <a:pt x="5328005" y="1677022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983373"/>
              <a:ext cx="5328005" cy="2159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123825"/>
            <a:ext cx="10654740" cy="7422855"/>
            <a:chOff x="0" y="3320712"/>
            <a:chExt cx="5328285" cy="4239895"/>
          </a:xfrm>
        </p:grpSpPr>
        <p:sp>
          <p:nvSpPr>
            <p:cNvPr id="6" name="object 6"/>
            <p:cNvSpPr/>
            <p:nvPr/>
          </p:nvSpPr>
          <p:spPr>
            <a:xfrm>
              <a:off x="0" y="5747346"/>
              <a:ext cx="5328285" cy="1812925"/>
            </a:xfrm>
            <a:custGeom>
              <a:avLst/>
              <a:gdLst/>
              <a:ahLst/>
              <a:cxnLst/>
              <a:rect l="l" t="t" r="r" b="b"/>
              <a:pathLst>
                <a:path w="5328285" h="1812925">
                  <a:moveTo>
                    <a:pt x="5328005" y="110325"/>
                  </a:moveTo>
                  <a:lnTo>
                    <a:pt x="5328005" y="1812658"/>
                  </a:lnTo>
                  <a:lnTo>
                    <a:pt x="0" y="1812658"/>
                  </a:lnTo>
                  <a:lnTo>
                    <a:pt x="0" y="575094"/>
                  </a:lnTo>
                  <a:lnTo>
                    <a:pt x="2458741" y="575094"/>
                  </a:lnTo>
                  <a:lnTo>
                    <a:pt x="2461829" y="570325"/>
                  </a:lnTo>
                  <a:lnTo>
                    <a:pt x="2788421" y="570325"/>
                  </a:lnTo>
                  <a:lnTo>
                    <a:pt x="2804150" y="556959"/>
                  </a:lnTo>
                  <a:lnTo>
                    <a:pt x="2838572" y="533426"/>
                  </a:lnTo>
                  <a:lnTo>
                    <a:pt x="2873050" y="513048"/>
                  </a:lnTo>
                  <a:lnTo>
                    <a:pt x="2888722" y="509303"/>
                  </a:lnTo>
                  <a:lnTo>
                    <a:pt x="2895292" y="499821"/>
                  </a:lnTo>
                  <a:lnTo>
                    <a:pt x="3217681" y="499821"/>
                  </a:lnTo>
                  <a:lnTo>
                    <a:pt x="3231764" y="492747"/>
                  </a:lnTo>
                  <a:lnTo>
                    <a:pt x="3262747" y="458885"/>
                  </a:lnTo>
                  <a:lnTo>
                    <a:pt x="3274715" y="443976"/>
                  </a:lnTo>
                  <a:lnTo>
                    <a:pt x="3441351" y="443976"/>
                  </a:lnTo>
                  <a:lnTo>
                    <a:pt x="3479625" y="434170"/>
                  </a:lnTo>
                  <a:lnTo>
                    <a:pt x="3502129" y="425986"/>
                  </a:lnTo>
                  <a:lnTo>
                    <a:pt x="3535295" y="425986"/>
                  </a:lnTo>
                  <a:lnTo>
                    <a:pt x="3550773" y="417091"/>
                  </a:lnTo>
                  <a:lnTo>
                    <a:pt x="3584823" y="402405"/>
                  </a:lnTo>
                  <a:lnTo>
                    <a:pt x="3618873" y="386140"/>
                  </a:lnTo>
                  <a:lnTo>
                    <a:pt x="3634350" y="372507"/>
                  </a:lnTo>
                  <a:lnTo>
                    <a:pt x="3648397" y="354969"/>
                  </a:lnTo>
                  <a:lnTo>
                    <a:pt x="3679300" y="339095"/>
                  </a:lnTo>
                  <a:lnTo>
                    <a:pt x="3710203" y="318953"/>
                  </a:lnTo>
                  <a:lnTo>
                    <a:pt x="3724250" y="288611"/>
                  </a:lnTo>
                  <a:lnTo>
                    <a:pt x="3726888" y="284436"/>
                  </a:lnTo>
                  <a:lnTo>
                    <a:pt x="3951904" y="284436"/>
                  </a:lnTo>
                  <a:lnTo>
                    <a:pt x="3975143" y="273526"/>
                  </a:lnTo>
                  <a:lnTo>
                    <a:pt x="4002881" y="245869"/>
                  </a:lnTo>
                  <a:lnTo>
                    <a:pt x="4026121" y="216869"/>
                  </a:lnTo>
                  <a:lnTo>
                    <a:pt x="4034234" y="204432"/>
                  </a:lnTo>
                  <a:lnTo>
                    <a:pt x="4050598" y="204432"/>
                  </a:lnTo>
                  <a:lnTo>
                    <a:pt x="4083006" y="186131"/>
                  </a:lnTo>
                  <a:lnTo>
                    <a:pt x="4115415" y="165639"/>
                  </a:lnTo>
                  <a:lnTo>
                    <a:pt x="4130146" y="161575"/>
                  </a:lnTo>
                  <a:lnTo>
                    <a:pt x="4144484" y="148644"/>
                  </a:lnTo>
                  <a:lnTo>
                    <a:pt x="4155713" y="143084"/>
                  </a:lnTo>
                  <a:lnTo>
                    <a:pt x="4379383" y="143084"/>
                  </a:lnTo>
                  <a:lnTo>
                    <a:pt x="4416208" y="139327"/>
                  </a:lnTo>
                  <a:lnTo>
                    <a:pt x="4420709" y="131659"/>
                  </a:lnTo>
                  <a:lnTo>
                    <a:pt x="4956182" y="131659"/>
                  </a:lnTo>
                  <a:lnTo>
                    <a:pt x="4959871" y="123651"/>
                  </a:lnTo>
                  <a:lnTo>
                    <a:pt x="5280565" y="123651"/>
                  </a:lnTo>
                  <a:lnTo>
                    <a:pt x="5316184" y="113507"/>
                  </a:lnTo>
                  <a:lnTo>
                    <a:pt x="5328005" y="110325"/>
                  </a:lnTo>
                  <a:close/>
                </a:path>
                <a:path w="5328285" h="1812925">
                  <a:moveTo>
                    <a:pt x="2146880" y="430365"/>
                  </a:moveTo>
                  <a:lnTo>
                    <a:pt x="2164197" y="437399"/>
                  </a:lnTo>
                  <a:lnTo>
                    <a:pt x="2202294" y="440619"/>
                  </a:lnTo>
                  <a:lnTo>
                    <a:pt x="2240392" y="446946"/>
                  </a:lnTo>
                  <a:lnTo>
                    <a:pt x="2257709" y="463299"/>
                  </a:lnTo>
                  <a:lnTo>
                    <a:pt x="2272008" y="470021"/>
                  </a:lnTo>
                  <a:lnTo>
                    <a:pt x="2303148" y="487425"/>
                  </a:lnTo>
                  <a:lnTo>
                    <a:pt x="2334387" y="512203"/>
                  </a:lnTo>
                  <a:lnTo>
                    <a:pt x="2348587" y="540822"/>
                  </a:lnTo>
                  <a:lnTo>
                    <a:pt x="2365799" y="559197"/>
                  </a:lnTo>
                  <a:lnTo>
                    <a:pt x="2403664" y="567058"/>
                  </a:lnTo>
                  <a:lnTo>
                    <a:pt x="2441529" y="570369"/>
                  </a:lnTo>
                  <a:lnTo>
                    <a:pt x="2458741" y="575094"/>
                  </a:lnTo>
                  <a:lnTo>
                    <a:pt x="0" y="575094"/>
                  </a:lnTo>
                  <a:lnTo>
                    <a:pt x="0" y="441092"/>
                  </a:lnTo>
                  <a:lnTo>
                    <a:pt x="2140299" y="441092"/>
                  </a:lnTo>
                  <a:lnTo>
                    <a:pt x="2146880" y="430365"/>
                  </a:lnTo>
                  <a:close/>
                </a:path>
                <a:path w="5328285" h="1812925">
                  <a:moveTo>
                    <a:pt x="2660245" y="501266"/>
                  </a:moveTo>
                  <a:lnTo>
                    <a:pt x="2694113" y="532553"/>
                  </a:lnTo>
                  <a:lnTo>
                    <a:pt x="2732535" y="549981"/>
                  </a:lnTo>
                  <a:lnTo>
                    <a:pt x="2770957" y="566055"/>
                  </a:lnTo>
                  <a:lnTo>
                    <a:pt x="2788421" y="570325"/>
                  </a:lnTo>
                  <a:lnTo>
                    <a:pt x="2461829" y="570325"/>
                  </a:lnTo>
                  <a:lnTo>
                    <a:pt x="2465412" y="564793"/>
                  </a:lnTo>
                  <a:lnTo>
                    <a:pt x="2559922" y="564793"/>
                  </a:lnTo>
                  <a:lnTo>
                    <a:pt x="2571666" y="548733"/>
                  </a:lnTo>
                  <a:lnTo>
                    <a:pt x="2588070" y="533735"/>
                  </a:lnTo>
                  <a:lnTo>
                    <a:pt x="2624158" y="511175"/>
                  </a:lnTo>
                  <a:lnTo>
                    <a:pt x="2660245" y="501266"/>
                  </a:lnTo>
                  <a:close/>
                </a:path>
                <a:path w="5328285" h="1812925">
                  <a:moveTo>
                    <a:pt x="2470485" y="556959"/>
                  </a:moveTo>
                  <a:lnTo>
                    <a:pt x="2498491" y="557081"/>
                  </a:lnTo>
                  <a:lnTo>
                    <a:pt x="2531917" y="563634"/>
                  </a:lnTo>
                  <a:lnTo>
                    <a:pt x="2559922" y="564793"/>
                  </a:lnTo>
                  <a:lnTo>
                    <a:pt x="2465412" y="564793"/>
                  </a:lnTo>
                  <a:lnTo>
                    <a:pt x="2470485" y="556959"/>
                  </a:lnTo>
                  <a:close/>
                </a:path>
                <a:path w="5328285" h="1812925">
                  <a:moveTo>
                    <a:pt x="3116356" y="445263"/>
                  </a:moveTo>
                  <a:lnTo>
                    <a:pt x="3157636" y="470021"/>
                  </a:lnTo>
                  <a:lnTo>
                    <a:pt x="3198917" y="497055"/>
                  </a:lnTo>
                  <a:lnTo>
                    <a:pt x="3217681" y="499821"/>
                  </a:lnTo>
                  <a:lnTo>
                    <a:pt x="2895292" y="499821"/>
                  </a:lnTo>
                  <a:lnTo>
                    <a:pt x="2905084" y="485690"/>
                  </a:lnTo>
                  <a:lnTo>
                    <a:pt x="2915427" y="480703"/>
                  </a:lnTo>
                  <a:lnTo>
                    <a:pt x="2993437" y="480703"/>
                  </a:lnTo>
                  <a:lnTo>
                    <a:pt x="3009711" y="478724"/>
                  </a:lnTo>
                  <a:lnTo>
                    <a:pt x="3045515" y="466987"/>
                  </a:lnTo>
                  <a:lnTo>
                    <a:pt x="3081318" y="454265"/>
                  </a:lnTo>
                  <a:lnTo>
                    <a:pt x="3097592" y="449328"/>
                  </a:lnTo>
                  <a:lnTo>
                    <a:pt x="3116356" y="445263"/>
                  </a:lnTo>
                  <a:close/>
                </a:path>
                <a:path w="5328285" h="1812925">
                  <a:moveTo>
                    <a:pt x="2977075" y="464313"/>
                  </a:moveTo>
                  <a:lnTo>
                    <a:pt x="2993437" y="480703"/>
                  </a:lnTo>
                  <a:lnTo>
                    <a:pt x="2915427" y="480703"/>
                  </a:lnTo>
                  <a:lnTo>
                    <a:pt x="2941079" y="468334"/>
                  </a:lnTo>
                  <a:lnTo>
                    <a:pt x="2977075" y="464313"/>
                  </a:lnTo>
                  <a:close/>
                </a:path>
                <a:path w="5328285" h="1812925">
                  <a:moveTo>
                    <a:pt x="3307814" y="399013"/>
                  </a:moveTo>
                  <a:lnTo>
                    <a:pt x="3325961" y="417631"/>
                  </a:lnTo>
                  <a:lnTo>
                    <a:pt x="3365884" y="423503"/>
                  </a:lnTo>
                  <a:lnTo>
                    <a:pt x="3405807" y="423854"/>
                  </a:lnTo>
                  <a:lnTo>
                    <a:pt x="3423954" y="425908"/>
                  </a:lnTo>
                  <a:lnTo>
                    <a:pt x="3441351" y="443976"/>
                  </a:lnTo>
                  <a:lnTo>
                    <a:pt x="3274715" y="443976"/>
                  </a:lnTo>
                  <a:lnTo>
                    <a:pt x="3293754" y="420252"/>
                  </a:lnTo>
                  <a:lnTo>
                    <a:pt x="3307814" y="399013"/>
                  </a:lnTo>
                  <a:close/>
                </a:path>
                <a:path w="5328285" h="1812925">
                  <a:moveTo>
                    <a:pt x="2083603" y="311618"/>
                  </a:moveTo>
                  <a:lnTo>
                    <a:pt x="2090184" y="348616"/>
                  </a:lnTo>
                  <a:lnTo>
                    <a:pt x="2105877" y="389604"/>
                  </a:lnTo>
                  <a:lnTo>
                    <a:pt x="2124606" y="423967"/>
                  </a:lnTo>
                  <a:lnTo>
                    <a:pt x="2140299" y="441092"/>
                  </a:lnTo>
                  <a:lnTo>
                    <a:pt x="0" y="441092"/>
                  </a:lnTo>
                  <a:lnTo>
                    <a:pt x="0" y="358651"/>
                  </a:lnTo>
                  <a:lnTo>
                    <a:pt x="1928214" y="358651"/>
                  </a:lnTo>
                  <a:lnTo>
                    <a:pt x="1939997" y="357749"/>
                  </a:lnTo>
                  <a:lnTo>
                    <a:pt x="1943399" y="334665"/>
                  </a:lnTo>
                  <a:lnTo>
                    <a:pt x="1966291" y="334665"/>
                  </a:lnTo>
                  <a:lnTo>
                    <a:pt x="2014085" y="324857"/>
                  </a:lnTo>
                  <a:lnTo>
                    <a:pt x="2061879" y="312212"/>
                  </a:lnTo>
                  <a:lnTo>
                    <a:pt x="2083603" y="311618"/>
                  </a:lnTo>
                  <a:close/>
                </a:path>
                <a:path w="5328285" h="1812925">
                  <a:moveTo>
                    <a:pt x="3517898" y="420252"/>
                  </a:moveTo>
                  <a:lnTo>
                    <a:pt x="3535295" y="425986"/>
                  </a:lnTo>
                  <a:lnTo>
                    <a:pt x="3502129" y="425986"/>
                  </a:lnTo>
                  <a:lnTo>
                    <a:pt x="3517898" y="420252"/>
                  </a:lnTo>
                  <a:close/>
                </a:path>
                <a:path w="5328285" h="1812925">
                  <a:moveTo>
                    <a:pt x="1862085" y="243075"/>
                  </a:moveTo>
                  <a:lnTo>
                    <a:pt x="1866654" y="250641"/>
                  </a:lnTo>
                  <a:lnTo>
                    <a:pt x="1878437" y="275450"/>
                  </a:lnTo>
                  <a:lnTo>
                    <a:pt x="1894548" y="308033"/>
                  </a:lnTo>
                  <a:lnTo>
                    <a:pt x="1912103" y="338923"/>
                  </a:lnTo>
                  <a:lnTo>
                    <a:pt x="1928214" y="358651"/>
                  </a:lnTo>
                  <a:lnTo>
                    <a:pt x="0" y="358651"/>
                  </a:lnTo>
                  <a:lnTo>
                    <a:pt x="0" y="249498"/>
                  </a:lnTo>
                  <a:lnTo>
                    <a:pt x="1856028" y="249498"/>
                  </a:lnTo>
                  <a:lnTo>
                    <a:pt x="1862085" y="243075"/>
                  </a:lnTo>
                  <a:close/>
                </a:path>
                <a:path w="5328285" h="1812925">
                  <a:moveTo>
                    <a:pt x="1944566" y="326748"/>
                  </a:moveTo>
                  <a:lnTo>
                    <a:pt x="1966291" y="334665"/>
                  </a:lnTo>
                  <a:lnTo>
                    <a:pt x="1943399" y="334665"/>
                  </a:lnTo>
                  <a:lnTo>
                    <a:pt x="1944566" y="326748"/>
                  </a:lnTo>
                  <a:close/>
                </a:path>
                <a:path w="5328285" h="1812925">
                  <a:moveTo>
                    <a:pt x="3884158" y="231560"/>
                  </a:moveTo>
                  <a:lnTo>
                    <a:pt x="3924033" y="242855"/>
                  </a:lnTo>
                  <a:lnTo>
                    <a:pt x="3942158" y="263197"/>
                  </a:lnTo>
                  <a:lnTo>
                    <a:pt x="3951904" y="284436"/>
                  </a:lnTo>
                  <a:lnTo>
                    <a:pt x="3726888" y="284436"/>
                  </a:lnTo>
                  <a:lnTo>
                    <a:pt x="3740173" y="263416"/>
                  </a:lnTo>
                  <a:lnTo>
                    <a:pt x="3754836" y="254038"/>
                  </a:lnTo>
                  <a:lnTo>
                    <a:pt x="3826158" y="254038"/>
                  </a:lnTo>
                  <a:lnTo>
                    <a:pt x="3844283" y="233795"/>
                  </a:lnTo>
                  <a:lnTo>
                    <a:pt x="3884158" y="231560"/>
                  </a:lnTo>
                  <a:close/>
                </a:path>
                <a:path w="5328285" h="1812925">
                  <a:moveTo>
                    <a:pt x="3810235" y="233765"/>
                  </a:moveTo>
                  <a:lnTo>
                    <a:pt x="3826158" y="254038"/>
                  </a:lnTo>
                  <a:lnTo>
                    <a:pt x="3754836" y="254038"/>
                  </a:lnTo>
                  <a:lnTo>
                    <a:pt x="3775204" y="241013"/>
                  </a:lnTo>
                  <a:lnTo>
                    <a:pt x="3810235" y="233765"/>
                  </a:lnTo>
                  <a:close/>
                </a:path>
                <a:path w="5328285" h="1812925">
                  <a:moveTo>
                    <a:pt x="1786371" y="140094"/>
                  </a:moveTo>
                  <a:lnTo>
                    <a:pt x="1801543" y="161964"/>
                  </a:lnTo>
                  <a:lnTo>
                    <a:pt x="1821200" y="196020"/>
                  </a:lnTo>
                  <a:lnTo>
                    <a:pt x="1840885" y="229514"/>
                  </a:lnTo>
                  <a:lnTo>
                    <a:pt x="1856028" y="249498"/>
                  </a:lnTo>
                  <a:lnTo>
                    <a:pt x="0" y="249498"/>
                  </a:lnTo>
                  <a:lnTo>
                    <a:pt x="0" y="178104"/>
                  </a:lnTo>
                  <a:lnTo>
                    <a:pt x="151949" y="178104"/>
                  </a:lnTo>
                  <a:lnTo>
                    <a:pt x="153980" y="176671"/>
                  </a:lnTo>
                  <a:lnTo>
                    <a:pt x="1168343" y="176671"/>
                  </a:lnTo>
                  <a:lnTo>
                    <a:pt x="1183531" y="175211"/>
                  </a:lnTo>
                  <a:lnTo>
                    <a:pt x="1214061" y="157675"/>
                  </a:lnTo>
                  <a:lnTo>
                    <a:pt x="1560263" y="157675"/>
                  </a:lnTo>
                  <a:lnTo>
                    <a:pt x="1577142" y="153215"/>
                  </a:lnTo>
                  <a:lnTo>
                    <a:pt x="1587345" y="147154"/>
                  </a:lnTo>
                  <a:lnTo>
                    <a:pt x="1762810" y="147154"/>
                  </a:lnTo>
                  <a:lnTo>
                    <a:pt x="1780314" y="143458"/>
                  </a:lnTo>
                  <a:lnTo>
                    <a:pt x="1786371" y="140094"/>
                  </a:lnTo>
                  <a:close/>
                </a:path>
                <a:path w="5328285" h="1812925">
                  <a:moveTo>
                    <a:pt x="4035867" y="201929"/>
                  </a:moveTo>
                  <a:lnTo>
                    <a:pt x="4050598" y="204432"/>
                  </a:lnTo>
                  <a:lnTo>
                    <a:pt x="4034234" y="204432"/>
                  </a:lnTo>
                  <a:lnTo>
                    <a:pt x="4035867" y="201929"/>
                  </a:lnTo>
                  <a:close/>
                </a:path>
                <a:path w="5328285" h="1812925">
                  <a:moveTo>
                    <a:pt x="41974" y="139943"/>
                  </a:moveTo>
                  <a:lnTo>
                    <a:pt x="57955" y="145208"/>
                  </a:lnTo>
                  <a:lnTo>
                    <a:pt x="75361" y="161964"/>
                  </a:lnTo>
                  <a:lnTo>
                    <a:pt x="113655" y="174872"/>
                  </a:lnTo>
                  <a:lnTo>
                    <a:pt x="151949" y="178104"/>
                  </a:lnTo>
                  <a:lnTo>
                    <a:pt x="0" y="178104"/>
                  </a:lnTo>
                  <a:lnTo>
                    <a:pt x="0" y="144200"/>
                  </a:lnTo>
                  <a:lnTo>
                    <a:pt x="6815" y="142375"/>
                  </a:lnTo>
                  <a:lnTo>
                    <a:pt x="41974" y="139943"/>
                  </a:lnTo>
                  <a:close/>
                </a:path>
                <a:path w="5328285" h="1812925">
                  <a:moveTo>
                    <a:pt x="1084540" y="130450"/>
                  </a:moveTo>
                  <a:lnTo>
                    <a:pt x="1118682" y="144151"/>
                  </a:lnTo>
                  <a:lnTo>
                    <a:pt x="1152824" y="163310"/>
                  </a:lnTo>
                  <a:lnTo>
                    <a:pt x="1168343" y="176671"/>
                  </a:lnTo>
                  <a:lnTo>
                    <a:pt x="153980" y="176671"/>
                  </a:lnTo>
                  <a:lnTo>
                    <a:pt x="169355" y="165831"/>
                  </a:lnTo>
                  <a:lnTo>
                    <a:pt x="184099" y="144954"/>
                  </a:lnTo>
                  <a:lnTo>
                    <a:pt x="193243" y="133464"/>
                  </a:lnTo>
                  <a:lnTo>
                    <a:pt x="1069021" y="133464"/>
                  </a:lnTo>
                  <a:lnTo>
                    <a:pt x="1084540" y="130450"/>
                  </a:lnTo>
                  <a:close/>
                </a:path>
                <a:path w="5328285" h="1812925">
                  <a:moveTo>
                    <a:pt x="1464679" y="97499"/>
                  </a:moveTo>
                  <a:lnTo>
                    <a:pt x="1479614" y="120412"/>
                  </a:lnTo>
                  <a:lnTo>
                    <a:pt x="1512471" y="137092"/>
                  </a:lnTo>
                  <a:lnTo>
                    <a:pt x="1545328" y="149020"/>
                  </a:lnTo>
                  <a:lnTo>
                    <a:pt x="1560263" y="157675"/>
                  </a:lnTo>
                  <a:lnTo>
                    <a:pt x="1214061" y="157675"/>
                  </a:lnTo>
                  <a:lnTo>
                    <a:pt x="1216944" y="156019"/>
                  </a:lnTo>
                  <a:lnTo>
                    <a:pt x="1250358" y="125561"/>
                  </a:lnTo>
                  <a:lnTo>
                    <a:pt x="1254190" y="116664"/>
                  </a:lnTo>
                  <a:lnTo>
                    <a:pt x="1454296" y="116664"/>
                  </a:lnTo>
                  <a:lnTo>
                    <a:pt x="1464679" y="97499"/>
                  </a:lnTo>
                  <a:close/>
                </a:path>
                <a:path w="5328285" h="1812925">
                  <a:moveTo>
                    <a:pt x="1685790" y="107405"/>
                  </a:moveTo>
                  <a:lnTo>
                    <a:pt x="1724300" y="127770"/>
                  </a:lnTo>
                  <a:lnTo>
                    <a:pt x="1762810" y="147154"/>
                  </a:lnTo>
                  <a:lnTo>
                    <a:pt x="1587345" y="147154"/>
                  </a:lnTo>
                  <a:lnTo>
                    <a:pt x="1614274" y="131159"/>
                  </a:lnTo>
                  <a:lnTo>
                    <a:pt x="1651407" y="109984"/>
                  </a:lnTo>
                  <a:lnTo>
                    <a:pt x="1668285" y="108162"/>
                  </a:lnTo>
                  <a:lnTo>
                    <a:pt x="1685790" y="107405"/>
                  </a:lnTo>
                  <a:close/>
                </a:path>
                <a:path w="5328285" h="1812925">
                  <a:moveTo>
                    <a:pt x="4309585" y="94665"/>
                  </a:moveTo>
                  <a:lnTo>
                    <a:pt x="4325821" y="95728"/>
                  </a:lnTo>
                  <a:lnTo>
                    <a:pt x="4342559" y="126934"/>
                  </a:lnTo>
                  <a:lnTo>
                    <a:pt x="4379383" y="143084"/>
                  </a:lnTo>
                  <a:lnTo>
                    <a:pt x="4155713" y="143084"/>
                  </a:lnTo>
                  <a:lnTo>
                    <a:pt x="4176028" y="133024"/>
                  </a:lnTo>
                  <a:lnTo>
                    <a:pt x="4207572" y="119093"/>
                  </a:lnTo>
                  <a:lnTo>
                    <a:pt x="4214924" y="115059"/>
                  </a:lnTo>
                  <a:lnTo>
                    <a:pt x="4238146" y="115059"/>
                  </a:lnTo>
                  <a:lnTo>
                    <a:pt x="4273865" y="105324"/>
                  </a:lnTo>
                  <a:lnTo>
                    <a:pt x="4309585" y="94665"/>
                  </a:lnTo>
                  <a:close/>
                </a:path>
                <a:path w="5328285" h="1812925">
                  <a:moveTo>
                    <a:pt x="1020617" y="84737"/>
                  </a:moveTo>
                  <a:lnTo>
                    <a:pt x="1053895" y="102773"/>
                  </a:lnTo>
                  <a:lnTo>
                    <a:pt x="1069021" y="133464"/>
                  </a:lnTo>
                  <a:lnTo>
                    <a:pt x="193243" y="133464"/>
                  </a:lnTo>
                  <a:lnTo>
                    <a:pt x="211988" y="109911"/>
                  </a:lnTo>
                  <a:lnTo>
                    <a:pt x="972214" y="109911"/>
                  </a:lnTo>
                  <a:lnTo>
                    <a:pt x="987340" y="85176"/>
                  </a:lnTo>
                  <a:lnTo>
                    <a:pt x="1020617" y="84737"/>
                  </a:lnTo>
                  <a:close/>
                </a:path>
                <a:path w="5328285" h="1812925">
                  <a:moveTo>
                    <a:pt x="4752028" y="47362"/>
                  </a:moveTo>
                  <a:lnTo>
                    <a:pt x="4768463" y="56936"/>
                  </a:lnTo>
                  <a:lnTo>
                    <a:pt x="4804619" y="73904"/>
                  </a:lnTo>
                  <a:lnTo>
                    <a:pt x="4840775" y="87760"/>
                  </a:lnTo>
                  <a:lnTo>
                    <a:pt x="4857209" y="87996"/>
                  </a:lnTo>
                  <a:lnTo>
                    <a:pt x="4872673" y="95509"/>
                  </a:lnTo>
                  <a:lnTo>
                    <a:pt x="4906697" y="110325"/>
                  </a:lnTo>
                  <a:lnTo>
                    <a:pt x="4956182" y="131659"/>
                  </a:lnTo>
                  <a:lnTo>
                    <a:pt x="4420709" y="131659"/>
                  </a:lnTo>
                  <a:lnTo>
                    <a:pt x="4432946" y="110814"/>
                  </a:lnTo>
                  <a:lnTo>
                    <a:pt x="4449173" y="102750"/>
                  </a:lnTo>
                  <a:lnTo>
                    <a:pt x="4465009" y="96920"/>
                  </a:lnTo>
                  <a:lnTo>
                    <a:pt x="4536799" y="96920"/>
                  </a:lnTo>
                  <a:lnTo>
                    <a:pt x="4543288" y="92156"/>
                  </a:lnTo>
                  <a:lnTo>
                    <a:pt x="4697318" y="92156"/>
                  </a:lnTo>
                  <a:lnTo>
                    <a:pt x="4734932" y="84491"/>
                  </a:lnTo>
                  <a:lnTo>
                    <a:pt x="4752028" y="47362"/>
                  </a:lnTo>
                  <a:close/>
                </a:path>
                <a:path w="5328285" h="1812925">
                  <a:moveTo>
                    <a:pt x="5181367" y="61677"/>
                  </a:moveTo>
                  <a:lnTo>
                    <a:pt x="5215185" y="67243"/>
                  </a:lnTo>
                  <a:lnTo>
                    <a:pt x="5249003" y="87330"/>
                  </a:lnTo>
                  <a:lnTo>
                    <a:pt x="5264374" y="121799"/>
                  </a:lnTo>
                  <a:lnTo>
                    <a:pt x="5280565" y="123651"/>
                  </a:lnTo>
                  <a:lnTo>
                    <a:pt x="4959871" y="123651"/>
                  </a:lnTo>
                  <a:lnTo>
                    <a:pt x="4972869" y="95432"/>
                  </a:lnTo>
                  <a:lnTo>
                    <a:pt x="4999972" y="77578"/>
                  </a:lnTo>
                  <a:lnTo>
                    <a:pt x="5062981" y="77578"/>
                  </a:lnTo>
                  <a:lnTo>
                    <a:pt x="5067645" y="70771"/>
                  </a:lnTo>
                  <a:lnTo>
                    <a:pt x="5165996" y="70771"/>
                  </a:lnTo>
                  <a:lnTo>
                    <a:pt x="5181367" y="61677"/>
                  </a:lnTo>
                  <a:close/>
                </a:path>
                <a:path w="5328285" h="1812925">
                  <a:moveTo>
                    <a:pt x="1375227" y="90352"/>
                  </a:moveTo>
                  <a:lnTo>
                    <a:pt x="1399986" y="99650"/>
                  </a:lnTo>
                  <a:lnTo>
                    <a:pt x="1429537" y="112901"/>
                  </a:lnTo>
                  <a:lnTo>
                    <a:pt x="1454296" y="116664"/>
                  </a:lnTo>
                  <a:lnTo>
                    <a:pt x="1254190" y="116664"/>
                  </a:lnTo>
                  <a:lnTo>
                    <a:pt x="1262037" y="98446"/>
                  </a:lnTo>
                  <a:lnTo>
                    <a:pt x="1364845" y="98446"/>
                  </a:lnTo>
                  <a:lnTo>
                    <a:pt x="1375227" y="90352"/>
                  </a:lnTo>
                  <a:close/>
                </a:path>
                <a:path w="5328285" h="1812925">
                  <a:moveTo>
                    <a:pt x="4221910" y="111226"/>
                  </a:moveTo>
                  <a:lnTo>
                    <a:pt x="4238146" y="115059"/>
                  </a:lnTo>
                  <a:lnTo>
                    <a:pt x="4214924" y="115059"/>
                  </a:lnTo>
                  <a:lnTo>
                    <a:pt x="4221910" y="111226"/>
                  </a:lnTo>
                  <a:close/>
                </a:path>
                <a:path w="5328285" h="1812925">
                  <a:moveTo>
                    <a:pt x="889337" y="54883"/>
                  </a:moveTo>
                  <a:lnTo>
                    <a:pt x="902286" y="64266"/>
                  </a:lnTo>
                  <a:lnTo>
                    <a:pt x="930775" y="86888"/>
                  </a:lnTo>
                  <a:lnTo>
                    <a:pt x="959264" y="107265"/>
                  </a:lnTo>
                  <a:lnTo>
                    <a:pt x="972214" y="109911"/>
                  </a:lnTo>
                  <a:lnTo>
                    <a:pt x="211988" y="109911"/>
                  </a:lnTo>
                  <a:lnTo>
                    <a:pt x="216535" y="104197"/>
                  </a:lnTo>
                  <a:lnTo>
                    <a:pt x="217757" y="103038"/>
                  </a:lnTo>
                  <a:lnTo>
                    <a:pt x="799696" y="103038"/>
                  </a:lnTo>
                  <a:lnTo>
                    <a:pt x="836217" y="92195"/>
                  </a:lnTo>
                  <a:lnTo>
                    <a:pt x="872737" y="71004"/>
                  </a:lnTo>
                  <a:lnTo>
                    <a:pt x="889337" y="54883"/>
                  </a:lnTo>
                  <a:close/>
                </a:path>
                <a:path w="5328285" h="1812925">
                  <a:moveTo>
                    <a:pt x="688463" y="582"/>
                  </a:moveTo>
                  <a:lnTo>
                    <a:pt x="704004" y="5704"/>
                  </a:lnTo>
                  <a:lnTo>
                    <a:pt x="716362" y="9032"/>
                  </a:lnTo>
                  <a:lnTo>
                    <a:pt x="743550" y="38726"/>
                  </a:lnTo>
                  <a:lnTo>
                    <a:pt x="770738" y="72513"/>
                  </a:lnTo>
                  <a:lnTo>
                    <a:pt x="783096" y="88118"/>
                  </a:lnTo>
                  <a:lnTo>
                    <a:pt x="799696" y="103038"/>
                  </a:lnTo>
                  <a:lnTo>
                    <a:pt x="217757" y="103038"/>
                  </a:lnTo>
                  <a:lnTo>
                    <a:pt x="222583" y="98461"/>
                  </a:lnTo>
                  <a:lnTo>
                    <a:pt x="368342" y="98461"/>
                  </a:lnTo>
                  <a:lnTo>
                    <a:pt x="387717" y="93299"/>
                  </a:lnTo>
                  <a:lnTo>
                    <a:pt x="402661" y="75514"/>
                  </a:lnTo>
                  <a:lnTo>
                    <a:pt x="424422" y="51301"/>
                  </a:lnTo>
                  <a:lnTo>
                    <a:pt x="585607" y="51301"/>
                  </a:lnTo>
                  <a:lnTo>
                    <a:pt x="604542" y="45479"/>
                  </a:lnTo>
                  <a:lnTo>
                    <a:pt x="620083" y="43207"/>
                  </a:lnTo>
                  <a:lnTo>
                    <a:pt x="654273" y="20662"/>
                  </a:lnTo>
                  <a:lnTo>
                    <a:pt x="688463" y="582"/>
                  </a:lnTo>
                  <a:close/>
                </a:path>
                <a:path w="5328285" h="1812925">
                  <a:moveTo>
                    <a:pt x="248972" y="73436"/>
                  </a:moveTo>
                  <a:lnTo>
                    <a:pt x="263716" y="82547"/>
                  </a:lnTo>
                  <a:lnTo>
                    <a:pt x="283091" y="92859"/>
                  </a:lnTo>
                  <a:lnTo>
                    <a:pt x="325716" y="98239"/>
                  </a:lnTo>
                  <a:lnTo>
                    <a:pt x="368342" y="98461"/>
                  </a:lnTo>
                  <a:lnTo>
                    <a:pt x="222583" y="98461"/>
                  </a:lnTo>
                  <a:lnTo>
                    <a:pt x="248972" y="73436"/>
                  </a:lnTo>
                  <a:close/>
                </a:path>
                <a:path w="5328285" h="1812925">
                  <a:moveTo>
                    <a:pt x="1281061" y="76226"/>
                  </a:moveTo>
                  <a:lnTo>
                    <a:pt x="1315195" y="83996"/>
                  </a:lnTo>
                  <a:lnTo>
                    <a:pt x="1349329" y="96954"/>
                  </a:lnTo>
                  <a:lnTo>
                    <a:pt x="1364845" y="98446"/>
                  </a:lnTo>
                  <a:lnTo>
                    <a:pt x="1262037" y="98446"/>
                  </a:lnTo>
                  <a:lnTo>
                    <a:pt x="1265546" y="90302"/>
                  </a:lnTo>
                  <a:lnTo>
                    <a:pt x="1281061" y="76226"/>
                  </a:lnTo>
                  <a:close/>
                </a:path>
                <a:path w="5328285" h="1812925">
                  <a:moveTo>
                    <a:pt x="4520572" y="83594"/>
                  </a:moveTo>
                  <a:lnTo>
                    <a:pt x="4536799" y="96920"/>
                  </a:lnTo>
                  <a:lnTo>
                    <a:pt x="4465009" y="96920"/>
                  </a:lnTo>
                  <a:lnTo>
                    <a:pt x="4484873" y="89607"/>
                  </a:lnTo>
                  <a:lnTo>
                    <a:pt x="4520572" y="83594"/>
                  </a:lnTo>
                  <a:close/>
                </a:path>
                <a:path w="5328285" h="1812925">
                  <a:moveTo>
                    <a:pt x="4642609" y="80419"/>
                  </a:moveTo>
                  <a:lnTo>
                    <a:pt x="4659705" y="85687"/>
                  </a:lnTo>
                  <a:lnTo>
                    <a:pt x="4697318" y="92156"/>
                  </a:lnTo>
                  <a:lnTo>
                    <a:pt x="4543288" y="92156"/>
                  </a:lnTo>
                  <a:lnTo>
                    <a:pt x="4552880" y="85113"/>
                  </a:lnTo>
                  <a:lnTo>
                    <a:pt x="4626076" y="85113"/>
                  </a:lnTo>
                  <a:lnTo>
                    <a:pt x="4642609" y="80419"/>
                  </a:lnTo>
                  <a:close/>
                </a:path>
                <a:path w="5328285" h="1812925">
                  <a:moveTo>
                    <a:pt x="4589704" y="83706"/>
                  </a:moveTo>
                  <a:lnTo>
                    <a:pt x="4626076" y="85113"/>
                  </a:lnTo>
                  <a:lnTo>
                    <a:pt x="4552880" y="85113"/>
                  </a:lnTo>
                  <a:lnTo>
                    <a:pt x="4553332" y="84781"/>
                  </a:lnTo>
                  <a:lnTo>
                    <a:pt x="4589704" y="83706"/>
                  </a:lnTo>
                  <a:close/>
                </a:path>
                <a:path w="5328285" h="1812925">
                  <a:moveTo>
                    <a:pt x="5046294" y="63750"/>
                  </a:moveTo>
                  <a:lnTo>
                    <a:pt x="5062981" y="77578"/>
                  </a:lnTo>
                  <a:lnTo>
                    <a:pt x="4999972" y="77578"/>
                  </a:lnTo>
                  <a:lnTo>
                    <a:pt x="5009582" y="71248"/>
                  </a:lnTo>
                  <a:lnTo>
                    <a:pt x="5046294" y="63750"/>
                  </a:lnTo>
                  <a:close/>
                </a:path>
                <a:path w="5328285" h="1812925">
                  <a:moveTo>
                    <a:pt x="5114488" y="46027"/>
                  </a:moveTo>
                  <a:lnTo>
                    <a:pt x="5149900" y="52044"/>
                  </a:lnTo>
                  <a:lnTo>
                    <a:pt x="5165996" y="70771"/>
                  </a:lnTo>
                  <a:lnTo>
                    <a:pt x="5067645" y="70771"/>
                  </a:lnTo>
                  <a:lnTo>
                    <a:pt x="5079077" y="54083"/>
                  </a:lnTo>
                  <a:lnTo>
                    <a:pt x="5114488" y="46027"/>
                  </a:lnTo>
                  <a:close/>
                </a:path>
                <a:path w="5328285" h="1812925">
                  <a:moveTo>
                    <a:pt x="483359" y="0"/>
                  </a:moveTo>
                  <a:lnTo>
                    <a:pt x="502294" y="12021"/>
                  </a:lnTo>
                  <a:lnTo>
                    <a:pt x="543951" y="34634"/>
                  </a:lnTo>
                  <a:lnTo>
                    <a:pt x="585607" y="51301"/>
                  </a:lnTo>
                  <a:lnTo>
                    <a:pt x="424422" y="51301"/>
                  </a:lnTo>
                  <a:lnTo>
                    <a:pt x="435538" y="38932"/>
                  </a:lnTo>
                  <a:lnTo>
                    <a:pt x="468415" y="6209"/>
                  </a:lnTo>
                  <a:lnTo>
                    <a:pt x="483359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5832805"/>
              <a:ext cx="5328005" cy="1727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8289" y="3320712"/>
              <a:ext cx="4938058" cy="24890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-36476" y="5610225"/>
            <a:ext cx="10654739" cy="1971052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 algn="ctr">
              <a:spcBef>
                <a:spcPts val="490"/>
              </a:spcBef>
            </a:pPr>
            <a:r>
              <a:rPr sz="4400" spc="-3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400" spc="-3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4400" spc="-3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spc="-3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sz="4400" spc="-5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spc="-5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4400" spc="-3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НАДЗВИЧАЙНОЇ  </a:t>
            </a:r>
            <a:r>
              <a:rPr lang="ru-RU" sz="4400" spc="-3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4400" spc="-3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sz="4400" spc="-4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spc="-4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4400" spc="-3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/>
            <a:r>
              <a:rPr sz="8000" b="1" spc="-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endParaRPr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8287" y="5984494"/>
            <a:ext cx="44653" cy="64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6708" y="6817969"/>
            <a:ext cx="40176" cy="585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50669" y="7392099"/>
            <a:ext cx="42062" cy="804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7487" y="6308509"/>
            <a:ext cx="60209" cy="43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8648" y="6855564"/>
            <a:ext cx="21704" cy="584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27505" y="6457128"/>
            <a:ext cx="30289" cy="636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10512" y="6958558"/>
            <a:ext cx="16200" cy="642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6767" y="7085523"/>
            <a:ext cx="44410" cy="311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30793" y="6026302"/>
            <a:ext cx="37583" cy="558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91437" y="5531561"/>
            <a:ext cx="40601" cy="432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39848" y="7390803"/>
            <a:ext cx="17812" cy="521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38617" y="5806147"/>
            <a:ext cx="94932" cy="9871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26665" y="7151751"/>
            <a:ext cx="23520" cy="667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29612" y="5827953"/>
            <a:ext cx="69951" cy="4017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93988" y="5495328"/>
            <a:ext cx="54851" cy="3284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63889" y="5968885"/>
            <a:ext cx="47688" cy="298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2524493" y="6023178"/>
            <a:ext cx="109855" cy="51435"/>
            <a:chOff x="2524493" y="6023178"/>
            <a:chExt cx="109855" cy="51435"/>
          </a:xfrm>
        </p:grpSpPr>
        <p:sp>
          <p:nvSpPr>
            <p:cNvPr id="19" name="object 19"/>
            <p:cNvSpPr/>
            <p:nvPr/>
          </p:nvSpPr>
          <p:spPr>
            <a:xfrm>
              <a:off x="2524493" y="6028397"/>
              <a:ext cx="33451" cy="4594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98229" y="6023178"/>
              <a:ext cx="35908" cy="3917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2840088" y="7261682"/>
            <a:ext cx="83794" cy="9230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97009" y="7447254"/>
            <a:ext cx="29273" cy="3664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2813087" y="6038748"/>
            <a:ext cx="93345" cy="141605"/>
            <a:chOff x="2813087" y="6038748"/>
            <a:chExt cx="93345" cy="141605"/>
          </a:xfrm>
        </p:grpSpPr>
        <p:sp>
          <p:nvSpPr>
            <p:cNvPr id="24" name="object 24"/>
            <p:cNvSpPr/>
            <p:nvPr/>
          </p:nvSpPr>
          <p:spPr>
            <a:xfrm>
              <a:off x="2813087" y="6038748"/>
              <a:ext cx="74942" cy="5102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824569" y="6108941"/>
              <a:ext cx="81749" cy="7138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2984385" y="7463266"/>
            <a:ext cx="26974" cy="3636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92577" y="6256629"/>
            <a:ext cx="42697" cy="7896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83479" y="7497336"/>
            <a:ext cx="90543" cy="6266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2485" y="6212370"/>
            <a:ext cx="78396" cy="6850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23806" y="7531684"/>
            <a:ext cx="26961" cy="2832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81781" y="6452717"/>
            <a:ext cx="46088" cy="6297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51096" y="5765215"/>
            <a:ext cx="59524" cy="6146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4664748" y="5804839"/>
            <a:ext cx="360680" cy="208915"/>
            <a:chOff x="4664748" y="5804839"/>
            <a:chExt cx="360680" cy="208915"/>
          </a:xfrm>
        </p:grpSpPr>
        <p:sp>
          <p:nvSpPr>
            <p:cNvPr id="34" name="object 34"/>
            <p:cNvSpPr/>
            <p:nvPr/>
          </p:nvSpPr>
          <p:spPr>
            <a:xfrm>
              <a:off x="4664748" y="5804839"/>
              <a:ext cx="311568" cy="208648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000507" y="5898210"/>
              <a:ext cx="24717" cy="5475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5128654" y="5959703"/>
            <a:ext cx="55727" cy="7068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34711" y="5994666"/>
            <a:ext cx="109232" cy="818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38"/>
          <p:cNvGrpSpPr/>
          <p:nvPr/>
        </p:nvGrpSpPr>
        <p:grpSpPr>
          <a:xfrm>
            <a:off x="5363502" y="5909894"/>
            <a:ext cx="127000" cy="215900"/>
            <a:chOff x="5363502" y="5909894"/>
            <a:chExt cx="127000" cy="215900"/>
          </a:xfrm>
        </p:grpSpPr>
        <p:sp>
          <p:nvSpPr>
            <p:cNvPr id="39" name="object 39"/>
            <p:cNvSpPr/>
            <p:nvPr/>
          </p:nvSpPr>
          <p:spPr>
            <a:xfrm>
              <a:off x="5393372" y="5909894"/>
              <a:ext cx="43764" cy="57531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363502" y="5976137"/>
              <a:ext cx="126829" cy="149593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5536057" y="5919190"/>
            <a:ext cx="132080" cy="95250"/>
            <a:chOff x="5536057" y="5919190"/>
            <a:chExt cx="132080" cy="95250"/>
          </a:xfrm>
        </p:grpSpPr>
        <p:sp>
          <p:nvSpPr>
            <p:cNvPr id="42" name="object 42"/>
            <p:cNvSpPr/>
            <p:nvPr/>
          </p:nvSpPr>
          <p:spPr>
            <a:xfrm>
              <a:off x="5536057" y="5919190"/>
              <a:ext cx="61239" cy="81495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623803" y="5951463"/>
              <a:ext cx="43927" cy="62481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/>
          <p:nvPr/>
        </p:nvSpPr>
        <p:spPr>
          <a:xfrm>
            <a:off x="6408229" y="6359117"/>
            <a:ext cx="67640" cy="8462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85762" y="6321640"/>
            <a:ext cx="35971" cy="3441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03984" y="6455681"/>
            <a:ext cx="42914" cy="2960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130043" y="6453759"/>
            <a:ext cx="90172" cy="5015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443775" y="6479527"/>
            <a:ext cx="36828" cy="3529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01063" y="6625069"/>
            <a:ext cx="62484" cy="6076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227288" y="6571056"/>
            <a:ext cx="120611" cy="9467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188070" y="6714287"/>
            <a:ext cx="75882" cy="7636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094254" y="6561234"/>
            <a:ext cx="59296" cy="4484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9230943" y="6456603"/>
            <a:ext cx="209550" cy="205104"/>
            <a:chOff x="9230943" y="6456603"/>
            <a:chExt cx="209550" cy="205104"/>
          </a:xfrm>
        </p:grpSpPr>
        <p:sp>
          <p:nvSpPr>
            <p:cNvPr id="54" name="object 54"/>
            <p:cNvSpPr/>
            <p:nvPr/>
          </p:nvSpPr>
          <p:spPr>
            <a:xfrm>
              <a:off x="9238754" y="6456603"/>
              <a:ext cx="65862" cy="4958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230943" y="6521386"/>
              <a:ext cx="209474" cy="139700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9835273" y="6119533"/>
            <a:ext cx="167005" cy="52069"/>
            <a:chOff x="9835273" y="6119533"/>
            <a:chExt cx="167005" cy="52069"/>
          </a:xfrm>
        </p:grpSpPr>
        <p:sp>
          <p:nvSpPr>
            <p:cNvPr id="57" name="object 57"/>
            <p:cNvSpPr/>
            <p:nvPr/>
          </p:nvSpPr>
          <p:spPr>
            <a:xfrm>
              <a:off x="9835273" y="6124914"/>
              <a:ext cx="51371" cy="4658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913988" y="6119533"/>
              <a:ext cx="88290" cy="31432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9617557" y="6355397"/>
            <a:ext cx="416559" cy="194945"/>
            <a:chOff x="9617557" y="6355397"/>
            <a:chExt cx="416559" cy="194945"/>
          </a:xfrm>
        </p:grpSpPr>
        <p:sp>
          <p:nvSpPr>
            <p:cNvPr id="60" name="object 60"/>
            <p:cNvSpPr/>
            <p:nvPr/>
          </p:nvSpPr>
          <p:spPr>
            <a:xfrm>
              <a:off x="9617557" y="6435589"/>
              <a:ext cx="172161" cy="114495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818242" y="6355397"/>
              <a:ext cx="215760" cy="128282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576770" y="5490698"/>
            <a:ext cx="10079355" cy="2069464"/>
            <a:chOff x="576770" y="5490698"/>
            <a:chExt cx="10079355" cy="2069464"/>
          </a:xfrm>
        </p:grpSpPr>
        <p:sp>
          <p:nvSpPr>
            <p:cNvPr id="63" name="object 63"/>
            <p:cNvSpPr/>
            <p:nvPr/>
          </p:nvSpPr>
          <p:spPr>
            <a:xfrm>
              <a:off x="10082529" y="6270345"/>
              <a:ext cx="59918" cy="34494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76770" y="5490698"/>
              <a:ext cx="10079227" cy="2069306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/>
          <p:nvPr/>
        </p:nvSpPr>
        <p:spPr>
          <a:xfrm>
            <a:off x="456488" y="6006719"/>
            <a:ext cx="35584" cy="58077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464723" y="748094"/>
            <a:ext cx="30404" cy="26162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7" name="object 67"/>
          <p:cNvGrpSpPr/>
          <p:nvPr/>
        </p:nvGrpSpPr>
        <p:grpSpPr>
          <a:xfrm>
            <a:off x="10350613" y="642136"/>
            <a:ext cx="126364" cy="121285"/>
            <a:chOff x="10350613" y="642136"/>
            <a:chExt cx="126364" cy="121285"/>
          </a:xfrm>
        </p:grpSpPr>
        <p:sp>
          <p:nvSpPr>
            <p:cNvPr id="68" name="object 68"/>
            <p:cNvSpPr/>
            <p:nvPr/>
          </p:nvSpPr>
          <p:spPr>
            <a:xfrm>
              <a:off x="10350613" y="642136"/>
              <a:ext cx="23355" cy="34556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0412755" y="686460"/>
              <a:ext cx="63677" cy="76365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/>
          <p:nvPr/>
        </p:nvSpPr>
        <p:spPr>
          <a:xfrm>
            <a:off x="9864928" y="49173"/>
            <a:ext cx="50062" cy="6968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181386" y="555397"/>
            <a:ext cx="21729" cy="26606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787623" y="0"/>
            <a:ext cx="36398" cy="70434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142448" y="527722"/>
            <a:ext cx="21319" cy="36695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191623" y="710844"/>
            <a:ext cx="21145" cy="24180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095680" y="671589"/>
            <a:ext cx="26918" cy="25526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775507" y="258928"/>
            <a:ext cx="13430" cy="41808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058374" y="756818"/>
            <a:ext cx="38011" cy="50901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926510" y="695337"/>
            <a:ext cx="37985" cy="39281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608680" y="87959"/>
            <a:ext cx="19748" cy="45923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086009" y="1018946"/>
            <a:ext cx="29159" cy="48006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959758" y="857110"/>
            <a:ext cx="29730" cy="36728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942207" y="978737"/>
            <a:ext cx="102299" cy="74472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3" name="object 83"/>
          <p:cNvGrpSpPr/>
          <p:nvPr/>
        </p:nvGrpSpPr>
        <p:grpSpPr>
          <a:xfrm>
            <a:off x="10412502" y="1557019"/>
            <a:ext cx="83185" cy="75565"/>
            <a:chOff x="10412502" y="1557019"/>
            <a:chExt cx="83185" cy="75565"/>
          </a:xfrm>
        </p:grpSpPr>
        <p:sp>
          <p:nvSpPr>
            <p:cNvPr id="84" name="object 84"/>
            <p:cNvSpPr/>
            <p:nvPr/>
          </p:nvSpPr>
          <p:spPr>
            <a:xfrm>
              <a:off x="10461015" y="1609014"/>
              <a:ext cx="34239" cy="23575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0412502" y="1557019"/>
              <a:ext cx="63054" cy="63385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" name="object 86"/>
          <p:cNvGrpSpPr/>
          <p:nvPr/>
        </p:nvGrpSpPr>
        <p:grpSpPr>
          <a:xfrm>
            <a:off x="9418911" y="0"/>
            <a:ext cx="73025" cy="76200"/>
            <a:chOff x="9418911" y="0"/>
            <a:chExt cx="73025" cy="76200"/>
          </a:xfrm>
        </p:grpSpPr>
        <p:sp>
          <p:nvSpPr>
            <p:cNvPr id="87" name="object 87"/>
            <p:cNvSpPr/>
            <p:nvPr/>
          </p:nvSpPr>
          <p:spPr>
            <a:xfrm>
              <a:off x="9452098" y="10808"/>
              <a:ext cx="39779" cy="65125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9418911" y="0"/>
              <a:ext cx="8453" cy="30813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/>
          <p:nvPr/>
        </p:nvSpPr>
        <p:spPr>
          <a:xfrm>
            <a:off x="10063546" y="1352041"/>
            <a:ext cx="42440" cy="36525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747110" y="924648"/>
            <a:ext cx="43878" cy="49860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336377" y="1728774"/>
            <a:ext cx="61594" cy="32245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893362" y="1303439"/>
            <a:ext cx="25336" cy="37503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900184" y="1557590"/>
            <a:ext cx="34594" cy="38671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350210" y="758405"/>
            <a:ext cx="34467" cy="32702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563492" y="1183868"/>
            <a:ext cx="15366" cy="41064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210026" y="1076413"/>
            <a:ext cx="49047" cy="20167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427539" y="1767979"/>
            <a:ext cx="38062" cy="37668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622611" y="2125509"/>
            <a:ext cx="45973" cy="23685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940979" y="826020"/>
            <a:ext cx="18591" cy="32410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229179" y="1858213"/>
            <a:ext cx="103936" cy="62991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820886" y="952932"/>
            <a:ext cx="27724" cy="41490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951391" y="1840890"/>
            <a:ext cx="73304" cy="31445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971521" y="2061781"/>
            <a:ext cx="59258" cy="19902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743925" y="1725015"/>
            <a:ext cx="49796" cy="20391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5" name="object 105"/>
          <p:cNvGrpSpPr/>
          <p:nvPr/>
        </p:nvGrpSpPr>
        <p:grpSpPr>
          <a:xfrm>
            <a:off x="8517255" y="1648993"/>
            <a:ext cx="116205" cy="34290"/>
            <a:chOff x="8517255" y="1648993"/>
            <a:chExt cx="116205" cy="34290"/>
          </a:xfrm>
        </p:grpSpPr>
        <p:sp>
          <p:nvSpPr>
            <p:cNvPr id="106" name="object 106"/>
            <p:cNvSpPr/>
            <p:nvPr/>
          </p:nvSpPr>
          <p:spPr>
            <a:xfrm>
              <a:off x="8598096" y="1653121"/>
              <a:ext cx="35121" cy="29908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517255" y="1648993"/>
              <a:ext cx="36397" cy="27306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/>
          <p:nvPr/>
        </p:nvSpPr>
        <p:spPr>
          <a:xfrm>
            <a:off x="8332230" y="805282"/>
            <a:ext cx="96861" cy="46964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348713" y="715848"/>
            <a:ext cx="33108" cy="20091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242007" y="1540332"/>
            <a:ext cx="88760" cy="91401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221053" y="1436801"/>
            <a:ext cx="52603" cy="44322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262175" y="692696"/>
            <a:ext cx="28803" cy="21418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095005" y="625691"/>
            <a:ext cx="109346" cy="49149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887030" y="1429016"/>
            <a:ext cx="86893" cy="37819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016227" y="607885"/>
            <a:ext cx="37376" cy="27012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723454" y="1249705"/>
            <a:ext cx="52492" cy="33259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623722" y="1535290"/>
            <a:ext cx="67843" cy="30238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8" name="object 118"/>
          <p:cNvGrpSpPr/>
          <p:nvPr/>
        </p:nvGrpSpPr>
        <p:grpSpPr>
          <a:xfrm>
            <a:off x="5992482" y="1332191"/>
            <a:ext cx="382270" cy="158750"/>
            <a:chOff x="5992482" y="1332191"/>
            <a:chExt cx="382270" cy="158750"/>
          </a:xfrm>
        </p:grpSpPr>
        <p:sp>
          <p:nvSpPr>
            <p:cNvPr id="119" name="object 119"/>
            <p:cNvSpPr/>
            <p:nvPr/>
          </p:nvSpPr>
          <p:spPr>
            <a:xfrm>
              <a:off x="6047219" y="1332191"/>
              <a:ext cx="327088" cy="158623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992482" y="1357299"/>
              <a:ext cx="29756" cy="32575"/>
            </a:xfrm>
            <a:prstGeom prst="rect">
              <a:avLst/>
            </a:prstGeom>
            <a:blipFill>
              <a:blip r:embed="rId1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1" name="object 121"/>
          <p:cNvSpPr/>
          <p:nvPr/>
        </p:nvSpPr>
        <p:spPr>
          <a:xfrm>
            <a:off x="5832119" y="1290256"/>
            <a:ext cx="63944" cy="3686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2" name="object 122"/>
          <p:cNvGrpSpPr/>
          <p:nvPr/>
        </p:nvGrpSpPr>
        <p:grpSpPr>
          <a:xfrm>
            <a:off x="5511837" y="1187183"/>
            <a:ext cx="274320" cy="132715"/>
            <a:chOff x="5511837" y="1187183"/>
            <a:chExt cx="274320" cy="132715"/>
          </a:xfrm>
        </p:grpSpPr>
        <p:sp>
          <p:nvSpPr>
            <p:cNvPr id="123" name="object 123"/>
            <p:cNvSpPr/>
            <p:nvPr/>
          </p:nvSpPr>
          <p:spPr>
            <a:xfrm>
              <a:off x="5561545" y="1289303"/>
              <a:ext cx="50228" cy="30556"/>
            </a:xfrm>
            <a:prstGeom prst="rect">
              <a:avLst/>
            </a:prstGeom>
            <a:blipFill>
              <a:blip r:embed="rId1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511837" y="1187183"/>
              <a:ext cx="273863" cy="103424"/>
            </a:xfrm>
            <a:prstGeom prst="rect">
              <a:avLst/>
            </a:prstGeom>
            <a:blipFill>
              <a:blip r:embed="rId1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5" name="object 125"/>
          <p:cNvGrpSpPr/>
          <p:nvPr/>
        </p:nvGrpSpPr>
        <p:grpSpPr>
          <a:xfrm>
            <a:off x="5322341" y="1225334"/>
            <a:ext cx="143510" cy="64135"/>
            <a:chOff x="5322341" y="1225334"/>
            <a:chExt cx="143510" cy="64135"/>
          </a:xfrm>
        </p:grpSpPr>
        <p:sp>
          <p:nvSpPr>
            <p:cNvPr id="126" name="object 126"/>
            <p:cNvSpPr/>
            <p:nvPr/>
          </p:nvSpPr>
          <p:spPr>
            <a:xfrm>
              <a:off x="5393410" y="1247088"/>
              <a:ext cx="72034" cy="42258"/>
            </a:xfrm>
            <a:prstGeom prst="rect">
              <a:avLst/>
            </a:prstGeom>
            <a:blipFill>
              <a:blip r:embed="rId1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322341" y="1225334"/>
              <a:ext cx="51295" cy="32677"/>
            </a:xfrm>
            <a:prstGeom prst="rect">
              <a:avLst/>
            </a:prstGeom>
            <a:blipFill>
              <a:blip r:embed="rId1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8" name="object 128"/>
          <p:cNvSpPr/>
          <p:nvPr/>
        </p:nvSpPr>
        <p:spPr>
          <a:xfrm>
            <a:off x="4515112" y="835596"/>
            <a:ext cx="77782" cy="44399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147781" y="833500"/>
            <a:ext cx="40703" cy="17729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924998" y="718972"/>
            <a:ext cx="47458" cy="17856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742283" y="689495"/>
            <a:ext cx="99441" cy="19459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472151" y="631913"/>
            <a:ext cx="40325" cy="20637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293948" y="503871"/>
            <a:ext cx="71259" cy="28918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4" name="object 134"/>
          <p:cNvGrpSpPr/>
          <p:nvPr/>
        </p:nvGrpSpPr>
        <p:grpSpPr>
          <a:xfrm>
            <a:off x="2574124" y="349033"/>
            <a:ext cx="185420" cy="121285"/>
            <a:chOff x="2574124" y="349033"/>
            <a:chExt cx="185420" cy="121285"/>
          </a:xfrm>
        </p:grpSpPr>
        <p:sp>
          <p:nvSpPr>
            <p:cNvPr id="135" name="object 135"/>
            <p:cNvSpPr/>
            <p:nvPr/>
          </p:nvSpPr>
          <p:spPr>
            <a:xfrm>
              <a:off x="2672105" y="349033"/>
              <a:ext cx="87198" cy="36347"/>
            </a:xfrm>
            <a:prstGeom prst="rect">
              <a:avLst/>
            </a:prstGeom>
            <a:blipFill>
              <a:blip r:embed="rId1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574124" y="412203"/>
              <a:ext cx="129506" cy="57803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7" name="object 137"/>
          <p:cNvSpPr/>
          <p:nvPr/>
        </p:nvSpPr>
        <p:spPr>
          <a:xfrm>
            <a:off x="1723301" y="326999"/>
            <a:ext cx="66255" cy="20002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8" name="object 138"/>
          <p:cNvGrpSpPr/>
          <p:nvPr/>
        </p:nvGrpSpPr>
        <p:grpSpPr>
          <a:xfrm>
            <a:off x="1418805" y="253999"/>
            <a:ext cx="224154" cy="136525"/>
            <a:chOff x="1418805" y="253999"/>
            <a:chExt cx="224154" cy="136525"/>
          </a:xfrm>
        </p:grpSpPr>
        <p:sp>
          <p:nvSpPr>
            <p:cNvPr id="139" name="object 139"/>
            <p:cNvSpPr/>
            <p:nvPr/>
          </p:nvSpPr>
          <p:spPr>
            <a:xfrm>
              <a:off x="1554225" y="367398"/>
              <a:ext cx="73901" cy="22517"/>
            </a:xfrm>
            <a:prstGeom prst="rect">
              <a:avLst/>
            </a:prstGeom>
            <a:blipFill>
              <a:blip r:embed="rId1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418805" y="253999"/>
              <a:ext cx="223888" cy="84345"/>
            </a:xfrm>
            <a:prstGeom prst="rect">
              <a:avLst/>
            </a:prstGeom>
            <a:blipFill>
              <a:blip r:embed="rId1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1" name="object 141"/>
          <p:cNvGrpSpPr/>
          <p:nvPr/>
        </p:nvGrpSpPr>
        <p:grpSpPr>
          <a:xfrm>
            <a:off x="788593" y="485343"/>
            <a:ext cx="179705" cy="24130"/>
            <a:chOff x="788593" y="485343"/>
            <a:chExt cx="179705" cy="24130"/>
          </a:xfrm>
        </p:grpSpPr>
        <p:sp>
          <p:nvSpPr>
            <p:cNvPr id="142" name="object 142"/>
            <p:cNvSpPr/>
            <p:nvPr/>
          </p:nvSpPr>
          <p:spPr>
            <a:xfrm>
              <a:off x="910386" y="486942"/>
              <a:ext cx="57647" cy="22097"/>
            </a:xfrm>
            <a:prstGeom prst="rect">
              <a:avLst/>
            </a:prstGeom>
            <a:blipFill>
              <a:blip r:embed="rId1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88593" y="485343"/>
              <a:ext cx="95223" cy="11561"/>
            </a:xfrm>
            <a:prstGeom prst="rect">
              <a:avLst/>
            </a:prstGeom>
            <a:blipFill>
              <a:blip r:embed="rId1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4" name="object 144"/>
          <p:cNvGrpSpPr/>
          <p:nvPr/>
        </p:nvGrpSpPr>
        <p:grpSpPr>
          <a:xfrm>
            <a:off x="778883" y="269201"/>
            <a:ext cx="455295" cy="74295"/>
            <a:chOff x="778883" y="269201"/>
            <a:chExt cx="455295" cy="74295"/>
          </a:xfrm>
        </p:grpSpPr>
        <p:sp>
          <p:nvSpPr>
            <p:cNvPr id="145" name="object 145"/>
            <p:cNvSpPr/>
            <p:nvPr/>
          </p:nvSpPr>
          <p:spPr>
            <a:xfrm>
              <a:off x="1046953" y="269201"/>
              <a:ext cx="186811" cy="67462"/>
            </a:xfrm>
            <a:prstGeom prst="rect">
              <a:avLst/>
            </a:prstGeom>
            <a:blipFill>
              <a:blip r:embed="rId1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78883" y="285419"/>
              <a:ext cx="234848" cy="57772"/>
            </a:xfrm>
            <a:prstGeom prst="rect">
              <a:avLst/>
            </a:prstGeom>
            <a:blipFill>
              <a:blip r:embed="rId1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7" name="object 147"/>
          <p:cNvGrpSpPr/>
          <p:nvPr/>
        </p:nvGrpSpPr>
        <p:grpSpPr>
          <a:xfrm>
            <a:off x="448949" y="270103"/>
            <a:ext cx="403225" cy="109220"/>
            <a:chOff x="448949" y="270103"/>
            <a:chExt cx="403225" cy="109220"/>
          </a:xfrm>
        </p:grpSpPr>
        <p:sp>
          <p:nvSpPr>
            <p:cNvPr id="148" name="object 148"/>
            <p:cNvSpPr/>
            <p:nvPr/>
          </p:nvSpPr>
          <p:spPr>
            <a:xfrm>
              <a:off x="656286" y="365454"/>
              <a:ext cx="66194" cy="13843"/>
            </a:xfrm>
            <a:prstGeom prst="rect">
              <a:avLst/>
            </a:prstGeom>
            <a:blipFill>
              <a:blip r:embed="rId1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48949" y="270103"/>
              <a:ext cx="402699" cy="90281"/>
            </a:xfrm>
            <a:prstGeom prst="rect">
              <a:avLst/>
            </a:prstGeom>
            <a:blipFill>
              <a:blip r:embed="rId1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0" name="object 150"/>
          <p:cNvGrpSpPr/>
          <p:nvPr/>
        </p:nvGrpSpPr>
        <p:grpSpPr>
          <a:xfrm>
            <a:off x="0" y="0"/>
            <a:ext cx="10656570" cy="2193290"/>
            <a:chOff x="0" y="0"/>
            <a:chExt cx="10656570" cy="2193290"/>
          </a:xfrm>
        </p:grpSpPr>
        <p:sp>
          <p:nvSpPr>
            <p:cNvPr id="151" name="object 151"/>
            <p:cNvSpPr/>
            <p:nvPr/>
          </p:nvSpPr>
          <p:spPr>
            <a:xfrm>
              <a:off x="10521822" y="748169"/>
              <a:ext cx="134175" cy="90960"/>
            </a:xfrm>
            <a:prstGeom prst="rect">
              <a:avLst/>
            </a:prstGeom>
            <a:blipFill>
              <a:blip r:embed="rId1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0" y="0"/>
              <a:ext cx="10655997" cy="2193264"/>
            </a:xfrm>
            <a:prstGeom prst="rect">
              <a:avLst/>
            </a:prstGeom>
            <a:blipFill>
              <a:blip r:embed="rId1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3" name="object 153"/>
          <p:cNvSpPr/>
          <p:nvPr/>
        </p:nvSpPr>
        <p:spPr>
          <a:xfrm>
            <a:off x="0" y="3755707"/>
            <a:ext cx="290195" cy="1090295"/>
          </a:xfrm>
          <a:custGeom>
            <a:avLst/>
            <a:gdLst/>
            <a:ahLst/>
            <a:cxnLst/>
            <a:rect l="l" t="t" r="r" b="b"/>
            <a:pathLst>
              <a:path w="290195" h="1090295">
                <a:moveTo>
                  <a:pt x="290042" y="0"/>
                </a:moveTo>
                <a:lnTo>
                  <a:pt x="0" y="0"/>
                </a:lnTo>
                <a:lnTo>
                  <a:pt x="0" y="1089939"/>
                </a:lnTo>
                <a:lnTo>
                  <a:pt x="290042" y="1089939"/>
                </a:lnTo>
                <a:lnTo>
                  <a:pt x="290042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0358246" y="3755707"/>
            <a:ext cx="297815" cy="1090295"/>
          </a:xfrm>
          <a:custGeom>
            <a:avLst/>
            <a:gdLst/>
            <a:ahLst/>
            <a:cxnLst/>
            <a:rect l="l" t="t" r="r" b="b"/>
            <a:pathLst>
              <a:path w="297815" h="1090295">
                <a:moveTo>
                  <a:pt x="0" y="1089939"/>
                </a:moveTo>
                <a:lnTo>
                  <a:pt x="297751" y="1089939"/>
                </a:lnTo>
                <a:lnTo>
                  <a:pt x="297751" y="0"/>
                </a:lnTo>
                <a:lnTo>
                  <a:pt x="0" y="0"/>
                </a:lnTo>
                <a:lnTo>
                  <a:pt x="0" y="1089939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 txBox="1"/>
          <p:nvPr/>
        </p:nvSpPr>
        <p:spPr>
          <a:xfrm>
            <a:off x="179179" y="7282250"/>
            <a:ext cx="137795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195" dirty="0">
                <a:solidFill>
                  <a:srgbClr val="58595B"/>
                </a:solidFill>
                <a:latin typeface="Verdana"/>
                <a:cs typeface="Verdana"/>
              </a:rPr>
              <a:t>18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10392716" y="7282250"/>
            <a:ext cx="140335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185" dirty="0">
                <a:solidFill>
                  <a:srgbClr val="58595B"/>
                </a:solidFill>
                <a:latin typeface="Verdana"/>
                <a:cs typeface="Verdana"/>
              </a:rPr>
              <a:t>19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74357" y="4269481"/>
            <a:ext cx="156210" cy="9207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850">
              <a:latin typeface="Tahoma"/>
              <a:cs typeface="Tahoma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10424634" y="6456874"/>
            <a:ext cx="156210" cy="92075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850">
              <a:latin typeface="Tahoma"/>
              <a:cs typeface="Tahoma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10424634" y="4259144"/>
            <a:ext cx="156210" cy="92075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850">
              <a:latin typeface="Tahoma"/>
              <a:cs typeface="Tahoma"/>
            </a:endParaRPr>
          </a:p>
        </p:txBody>
      </p:sp>
      <p:sp>
        <p:nvSpPr>
          <p:cNvPr id="160" name="object 160"/>
          <p:cNvSpPr txBox="1">
            <a:spLocks noGrp="1"/>
          </p:cNvSpPr>
          <p:nvPr>
            <p:ph type="title"/>
          </p:nvPr>
        </p:nvSpPr>
        <p:spPr>
          <a:xfrm>
            <a:off x="759548" y="1436281"/>
            <a:ext cx="3566795" cy="793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80" dirty="0"/>
              <a:t>ЩО </a:t>
            </a:r>
            <a:r>
              <a:rPr spc="-85" dirty="0"/>
              <a:t>РОБИТИ</a:t>
            </a:r>
            <a:r>
              <a:rPr spc="220" dirty="0"/>
              <a:t> </a:t>
            </a:r>
            <a:r>
              <a:rPr spc="-40" dirty="0"/>
              <a:t>ПІСЛЯ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60" dirty="0"/>
              <a:t>ОТРИМАННЯ</a:t>
            </a:r>
            <a:r>
              <a:rPr spc="35" dirty="0"/>
              <a:t> </a:t>
            </a:r>
            <a:r>
              <a:rPr spc="-90" dirty="0"/>
              <a:t>СИГНАЛУ</a:t>
            </a:r>
          </a:p>
        </p:txBody>
      </p:sp>
      <p:sp>
        <p:nvSpPr>
          <p:cNvPr id="161" name="object 161"/>
          <p:cNvSpPr txBox="1"/>
          <p:nvPr/>
        </p:nvSpPr>
        <p:spPr>
          <a:xfrm>
            <a:off x="759548" y="2204377"/>
            <a:ext cx="4107179" cy="99821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00" b="1" spc="-180" dirty="0">
                <a:solidFill>
                  <a:srgbClr val="2E434E"/>
                </a:solidFill>
                <a:latin typeface="Arial"/>
                <a:cs typeface="Arial"/>
              </a:rPr>
              <a:t>«УВАГА</a:t>
            </a:r>
            <a:r>
              <a:rPr sz="2500" b="1" spc="80" dirty="0">
                <a:solidFill>
                  <a:srgbClr val="2E434E"/>
                </a:solidFill>
                <a:latin typeface="Arial"/>
                <a:cs typeface="Arial"/>
              </a:rPr>
              <a:t> </a:t>
            </a:r>
            <a:r>
              <a:rPr sz="2500" b="1" spc="-70" dirty="0">
                <a:solidFill>
                  <a:srgbClr val="2E434E"/>
                </a:solidFill>
                <a:latin typeface="Arial"/>
                <a:cs typeface="Arial"/>
              </a:rPr>
              <a:t>ВСІМ»</a:t>
            </a:r>
            <a:endParaRPr sz="2500">
              <a:latin typeface="Arial"/>
              <a:cs typeface="Arial"/>
            </a:endParaRPr>
          </a:p>
          <a:p>
            <a:pPr marL="12700" marR="5080" indent="125730" algn="just">
              <a:lnSpc>
                <a:spcPct val="104400"/>
              </a:lnSpc>
              <a:spcBef>
                <a:spcPts val="1060"/>
              </a:spcBef>
            </a:pPr>
            <a:r>
              <a:rPr sz="950" b="1" spc="15" dirty="0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sz="950" b="1" spc="-10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b="1" spc="15" dirty="0">
                <a:solidFill>
                  <a:srgbClr val="231F20"/>
                </a:solidFill>
                <a:latin typeface="Tahoma"/>
                <a:cs typeface="Tahoma"/>
              </a:rPr>
              <a:t>ви</a:t>
            </a:r>
            <a:r>
              <a:rPr sz="950" b="1" spc="-10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b="1" spc="10" dirty="0">
                <a:solidFill>
                  <a:srgbClr val="231F20"/>
                </a:solidFill>
                <a:latin typeface="Tahoma"/>
                <a:cs typeface="Tahoma"/>
              </a:rPr>
              <a:t>почули</a:t>
            </a:r>
            <a:r>
              <a:rPr sz="950" b="1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b="1" spc="10" dirty="0">
                <a:solidFill>
                  <a:srgbClr val="231F20"/>
                </a:solidFill>
                <a:latin typeface="Tahoma"/>
                <a:cs typeface="Tahoma"/>
              </a:rPr>
              <a:t>звуки</a:t>
            </a:r>
            <a:r>
              <a:rPr sz="950" b="1" spc="-10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b="1" spc="15" dirty="0">
                <a:solidFill>
                  <a:srgbClr val="231F20"/>
                </a:solidFill>
                <a:latin typeface="Tahoma"/>
                <a:cs typeface="Tahoma"/>
              </a:rPr>
              <a:t>сирен,</a:t>
            </a:r>
            <a:r>
              <a:rPr sz="950" b="1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b="1" spc="10" dirty="0">
                <a:solidFill>
                  <a:srgbClr val="231F20"/>
                </a:solidFill>
                <a:latin typeface="Tahoma"/>
                <a:cs typeface="Tahoma"/>
              </a:rPr>
              <a:t>переривчасті</a:t>
            </a:r>
            <a:r>
              <a:rPr sz="950" b="1" spc="-10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b="1" spc="15" dirty="0">
                <a:solidFill>
                  <a:srgbClr val="231F20"/>
                </a:solidFill>
                <a:latin typeface="Tahoma"/>
                <a:cs typeface="Tahoma"/>
              </a:rPr>
              <a:t>гудки</a:t>
            </a:r>
            <a:r>
              <a:rPr sz="950" b="1" spc="-10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b="1" spc="10" dirty="0">
                <a:solidFill>
                  <a:srgbClr val="231F20"/>
                </a:solidFill>
                <a:latin typeface="Tahoma"/>
                <a:cs typeface="Tahoma"/>
              </a:rPr>
              <a:t>підприємств  </a:t>
            </a:r>
            <a:r>
              <a:rPr sz="950" b="1" spc="15" dirty="0">
                <a:solidFill>
                  <a:srgbClr val="231F20"/>
                </a:solidFill>
                <a:latin typeface="Tahoma"/>
                <a:cs typeface="Tahoma"/>
              </a:rPr>
              <a:t>або </a:t>
            </a:r>
            <a:r>
              <a:rPr sz="950" b="1" spc="10" dirty="0">
                <a:solidFill>
                  <a:srgbClr val="231F20"/>
                </a:solidFill>
                <a:latin typeface="Tahoma"/>
                <a:cs typeface="Tahoma"/>
              </a:rPr>
              <a:t>звуки </a:t>
            </a:r>
            <a:r>
              <a:rPr sz="950" b="1" spc="15" dirty="0">
                <a:solidFill>
                  <a:srgbClr val="231F20"/>
                </a:solidFill>
                <a:latin typeface="Tahoma"/>
                <a:cs typeface="Tahoma"/>
              </a:rPr>
              <a:t>гучномовця, </a:t>
            </a:r>
            <a:r>
              <a:rPr sz="950" b="1" spc="20" dirty="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sz="950" b="1" spc="15" dirty="0">
                <a:solidFill>
                  <a:srgbClr val="231F20"/>
                </a:solidFill>
                <a:latin typeface="Tahoma"/>
                <a:cs typeface="Tahoma"/>
              </a:rPr>
              <a:t>тривають </a:t>
            </a:r>
            <a:r>
              <a:rPr sz="950" b="1" spc="10" dirty="0">
                <a:solidFill>
                  <a:srgbClr val="231F20"/>
                </a:solidFill>
                <a:latin typeface="Tahoma"/>
                <a:cs typeface="Tahoma"/>
              </a:rPr>
              <a:t>протягом кількох хвилин,  </a:t>
            </a:r>
            <a:r>
              <a:rPr sz="950" b="1" spc="15" dirty="0">
                <a:solidFill>
                  <a:srgbClr val="231F20"/>
                </a:solidFill>
                <a:latin typeface="Tahoma"/>
                <a:cs typeface="Tahoma"/>
              </a:rPr>
              <a:t>це </a:t>
            </a:r>
            <a:r>
              <a:rPr sz="950" b="1" spc="10" dirty="0">
                <a:solidFill>
                  <a:srgbClr val="231F20"/>
                </a:solidFill>
                <a:latin typeface="Tahoma"/>
                <a:cs typeface="Tahoma"/>
              </a:rPr>
              <a:t>означає попереджувальний сигнал </a:t>
            </a:r>
            <a:r>
              <a:rPr sz="950" b="1" spc="15" dirty="0">
                <a:solidFill>
                  <a:srgbClr val="231F20"/>
                </a:solidFill>
                <a:latin typeface="Tahoma"/>
                <a:cs typeface="Tahoma"/>
              </a:rPr>
              <a:t>«УВАГА</a:t>
            </a:r>
            <a:r>
              <a:rPr sz="950" b="1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b="1" spc="15" dirty="0">
                <a:solidFill>
                  <a:srgbClr val="231F20"/>
                </a:solidFill>
                <a:latin typeface="Tahoma"/>
                <a:cs typeface="Tahoma"/>
              </a:rPr>
              <a:t>ВСІМ».</a:t>
            </a:r>
            <a:endParaRPr sz="950">
              <a:latin typeface="Tahoma"/>
              <a:cs typeface="Tahoma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684960" y="3764343"/>
            <a:ext cx="4273806" cy="3136900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 txBox="1"/>
          <p:nvPr/>
        </p:nvSpPr>
        <p:spPr>
          <a:xfrm>
            <a:off x="6057849" y="2676779"/>
            <a:ext cx="1764664" cy="7188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0"/>
              </a:spcBef>
            </a:pPr>
            <a:r>
              <a:rPr sz="1300" b="1" spc="25" dirty="0">
                <a:solidFill>
                  <a:srgbClr val="F26531"/>
                </a:solidFill>
                <a:latin typeface="Tahoma"/>
                <a:cs typeface="Tahoma"/>
              </a:rPr>
              <a:t>ЩО </a:t>
            </a:r>
            <a:r>
              <a:rPr sz="1300" b="1" spc="15" dirty="0">
                <a:solidFill>
                  <a:srgbClr val="F26531"/>
                </a:solidFill>
                <a:latin typeface="Tahoma"/>
                <a:cs typeface="Tahoma"/>
              </a:rPr>
              <a:t>ТРЕБА</a:t>
            </a:r>
            <a:r>
              <a:rPr sz="1300" b="1" spc="-75" dirty="0">
                <a:solidFill>
                  <a:srgbClr val="F26531"/>
                </a:solidFill>
                <a:latin typeface="Tahoma"/>
                <a:cs typeface="Tahoma"/>
              </a:rPr>
              <a:t> </a:t>
            </a:r>
            <a:r>
              <a:rPr sz="1300" b="1" spc="10" dirty="0">
                <a:solidFill>
                  <a:srgbClr val="F26531"/>
                </a:solidFill>
                <a:latin typeface="Tahoma"/>
                <a:cs typeface="Tahoma"/>
              </a:rPr>
              <a:t>РОБИТИ,  </a:t>
            </a:r>
            <a:r>
              <a:rPr sz="1300" b="1" spc="15" dirty="0">
                <a:solidFill>
                  <a:srgbClr val="F26531"/>
                </a:solidFill>
                <a:latin typeface="Tahoma"/>
                <a:cs typeface="Tahoma"/>
              </a:rPr>
              <a:t>ПОЧУВШИ</a:t>
            </a:r>
            <a:endParaRPr sz="1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300" b="1" spc="15" dirty="0">
                <a:solidFill>
                  <a:srgbClr val="F26531"/>
                </a:solidFill>
                <a:latin typeface="Tahoma"/>
                <a:cs typeface="Tahoma"/>
              </a:rPr>
              <a:t>ТАКИЙ</a:t>
            </a:r>
            <a:r>
              <a:rPr sz="1300" b="1" spc="-10" dirty="0">
                <a:solidFill>
                  <a:srgbClr val="F26531"/>
                </a:solidFill>
                <a:latin typeface="Tahoma"/>
                <a:cs typeface="Tahoma"/>
              </a:rPr>
              <a:t> </a:t>
            </a:r>
            <a:r>
              <a:rPr sz="1300" b="1" spc="15" dirty="0">
                <a:solidFill>
                  <a:srgbClr val="F26531"/>
                </a:solidFill>
                <a:latin typeface="Tahoma"/>
                <a:cs typeface="Tahoma"/>
              </a:rPr>
              <a:t>СИГНАЛ?</a:t>
            </a:r>
            <a:endParaRPr sz="1300">
              <a:latin typeface="Tahoma"/>
              <a:cs typeface="Tahoma"/>
            </a:endParaRPr>
          </a:p>
        </p:txBody>
      </p:sp>
      <p:grpSp>
        <p:nvGrpSpPr>
          <p:cNvPr id="164" name="object 164"/>
          <p:cNvGrpSpPr/>
          <p:nvPr/>
        </p:nvGrpSpPr>
        <p:grpSpPr>
          <a:xfrm>
            <a:off x="6070549" y="5775388"/>
            <a:ext cx="3931285" cy="614680"/>
            <a:chOff x="6070549" y="5775388"/>
            <a:chExt cx="3931285" cy="614680"/>
          </a:xfrm>
        </p:grpSpPr>
        <p:sp>
          <p:nvSpPr>
            <p:cNvPr id="165" name="object 165"/>
            <p:cNvSpPr/>
            <p:nvPr/>
          </p:nvSpPr>
          <p:spPr>
            <a:xfrm>
              <a:off x="6307429" y="5775388"/>
              <a:ext cx="3694429" cy="614680"/>
            </a:xfrm>
            <a:custGeom>
              <a:avLst/>
              <a:gdLst/>
              <a:ahLst/>
              <a:cxnLst/>
              <a:rect l="l" t="t" r="r" b="b"/>
              <a:pathLst>
                <a:path w="3694429" h="614679">
                  <a:moveTo>
                    <a:pt x="3694315" y="0"/>
                  </a:moveTo>
                  <a:lnTo>
                    <a:pt x="0" y="0"/>
                  </a:lnTo>
                  <a:lnTo>
                    <a:pt x="0" y="614248"/>
                  </a:lnTo>
                  <a:lnTo>
                    <a:pt x="3694315" y="614248"/>
                  </a:lnTo>
                  <a:lnTo>
                    <a:pt x="3694315" y="0"/>
                  </a:lnTo>
                  <a:close/>
                </a:path>
              </a:pathLst>
            </a:custGeom>
            <a:solidFill>
              <a:srgbClr val="BACA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070549" y="5775388"/>
              <a:ext cx="199390" cy="614680"/>
            </a:xfrm>
            <a:custGeom>
              <a:avLst/>
              <a:gdLst/>
              <a:ahLst/>
              <a:cxnLst/>
              <a:rect l="l" t="t" r="r" b="b"/>
              <a:pathLst>
                <a:path w="199389" h="614679">
                  <a:moveTo>
                    <a:pt x="199085" y="0"/>
                  </a:moveTo>
                  <a:lnTo>
                    <a:pt x="0" y="0"/>
                  </a:lnTo>
                  <a:lnTo>
                    <a:pt x="0" y="614248"/>
                  </a:lnTo>
                  <a:lnTo>
                    <a:pt x="199085" y="614248"/>
                  </a:lnTo>
                  <a:lnTo>
                    <a:pt x="199085" y="0"/>
                  </a:lnTo>
                  <a:close/>
                </a:path>
              </a:pathLst>
            </a:custGeom>
            <a:solidFill>
              <a:srgbClr val="F26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7" name="object 167"/>
          <p:cNvSpPr/>
          <p:nvPr/>
        </p:nvSpPr>
        <p:spPr>
          <a:xfrm>
            <a:off x="6070549" y="3822382"/>
            <a:ext cx="199390" cy="614680"/>
          </a:xfrm>
          <a:custGeom>
            <a:avLst/>
            <a:gdLst/>
            <a:ahLst/>
            <a:cxnLst/>
            <a:rect l="l" t="t" r="r" b="b"/>
            <a:pathLst>
              <a:path w="199389" h="614679">
                <a:moveTo>
                  <a:pt x="199085" y="0"/>
                </a:moveTo>
                <a:lnTo>
                  <a:pt x="0" y="0"/>
                </a:lnTo>
                <a:lnTo>
                  <a:pt x="0" y="614248"/>
                </a:lnTo>
                <a:lnTo>
                  <a:pt x="199085" y="614248"/>
                </a:lnTo>
                <a:lnTo>
                  <a:pt x="199085" y="0"/>
                </a:lnTo>
                <a:close/>
              </a:path>
            </a:pathLst>
          </a:custGeom>
          <a:solidFill>
            <a:srgbClr val="F265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070549" y="4779988"/>
            <a:ext cx="199390" cy="614680"/>
          </a:xfrm>
          <a:custGeom>
            <a:avLst/>
            <a:gdLst/>
            <a:ahLst/>
            <a:cxnLst/>
            <a:rect l="l" t="t" r="r" b="b"/>
            <a:pathLst>
              <a:path w="199389" h="614679">
                <a:moveTo>
                  <a:pt x="199085" y="0"/>
                </a:moveTo>
                <a:lnTo>
                  <a:pt x="0" y="0"/>
                </a:lnTo>
                <a:lnTo>
                  <a:pt x="0" y="614248"/>
                </a:lnTo>
                <a:lnTo>
                  <a:pt x="199085" y="614248"/>
                </a:lnTo>
                <a:lnTo>
                  <a:pt x="199085" y="0"/>
                </a:lnTo>
                <a:close/>
              </a:path>
            </a:pathLst>
          </a:custGeom>
          <a:solidFill>
            <a:srgbClr val="F265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 txBox="1"/>
          <p:nvPr/>
        </p:nvSpPr>
        <p:spPr>
          <a:xfrm>
            <a:off x="6307429" y="3822382"/>
            <a:ext cx="3694429" cy="614680"/>
          </a:xfrm>
          <a:prstGeom prst="rect">
            <a:avLst/>
          </a:prstGeom>
          <a:solidFill>
            <a:srgbClr val="BACAD3"/>
          </a:solidFill>
        </p:spPr>
        <p:txBody>
          <a:bodyPr vert="horz" wrap="square" lIns="0" tIns="68580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540"/>
              </a:spcBef>
            </a:pPr>
            <a:r>
              <a:rPr sz="900" spc="20" dirty="0">
                <a:solidFill>
                  <a:srgbClr val="231F20"/>
                </a:solidFill>
                <a:latin typeface="Tahoma"/>
                <a:cs typeface="Tahoma"/>
              </a:rPr>
              <a:t>УВІМКНІТЬ </a:t>
            </a:r>
            <a:r>
              <a:rPr sz="900" spc="15" dirty="0">
                <a:solidFill>
                  <a:srgbClr val="231F20"/>
                </a:solidFill>
                <a:latin typeface="Tahoma"/>
                <a:cs typeface="Tahoma"/>
              </a:rPr>
              <a:t>ТЕЛЕБАЧЕННЯ АБО</a:t>
            </a:r>
            <a:r>
              <a:rPr sz="900" spc="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Tahoma"/>
                <a:cs typeface="Tahoma"/>
              </a:rPr>
              <a:t>РАДІО:</a:t>
            </a:r>
            <a:endParaRPr sz="900">
              <a:latin typeface="Tahoma"/>
              <a:cs typeface="Tahoma"/>
            </a:endParaRPr>
          </a:p>
          <a:p>
            <a:pPr marL="106680" marR="574040">
              <a:lnSpc>
                <a:spcPct val="116700"/>
              </a:lnSpc>
            </a:pPr>
            <a:r>
              <a:rPr sz="900" spc="15" dirty="0">
                <a:solidFill>
                  <a:srgbClr val="231F20"/>
                </a:solidFill>
                <a:latin typeface="Tahoma"/>
                <a:cs typeface="Tahoma"/>
              </a:rPr>
              <a:t>ІНФОРМАЦІЯ ПЕРЕДАЄТЬСЯ ОФІЦІЙНИМИ </a:t>
            </a:r>
            <a:r>
              <a:rPr sz="900" spc="20" dirty="0">
                <a:solidFill>
                  <a:srgbClr val="231F20"/>
                </a:solidFill>
                <a:latin typeface="Tahoma"/>
                <a:cs typeface="Tahoma"/>
              </a:rPr>
              <a:t>КАНАЛАМИ  </a:t>
            </a:r>
            <a:r>
              <a:rPr sz="900" spc="15" dirty="0">
                <a:solidFill>
                  <a:srgbClr val="231F20"/>
                </a:solidFill>
                <a:latin typeface="Tahoma"/>
                <a:cs typeface="Tahoma"/>
              </a:rPr>
              <a:t>ПРОТЯГОМ </a:t>
            </a:r>
            <a:r>
              <a:rPr sz="900" spc="5" dirty="0">
                <a:solidFill>
                  <a:srgbClr val="231F20"/>
                </a:solidFill>
                <a:latin typeface="Tahoma"/>
                <a:cs typeface="Tahoma"/>
              </a:rPr>
              <a:t>5 </a:t>
            </a:r>
            <a:r>
              <a:rPr sz="900" spc="15" dirty="0">
                <a:solidFill>
                  <a:srgbClr val="231F20"/>
                </a:solidFill>
                <a:latin typeface="Tahoma"/>
                <a:cs typeface="Tahoma"/>
              </a:rPr>
              <a:t>ХВИЛИН ПІСЛЯ</a:t>
            </a:r>
            <a:r>
              <a:rPr sz="900" spc="11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Tahoma"/>
                <a:cs typeface="Tahoma"/>
              </a:rPr>
              <a:t>СИГНАЛУ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6307429" y="4779988"/>
            <a:ext cx="3694429" cy="614680"/>
          </a:xfrm>
          <a:prstGeom prst="rect">
            <a:avLst/>
          </a:prstGeom>
          <a:solidFill>
            <a:srgbClr val="BACAD3"/>
          </a:solidFill>
        </p:spPr>
        <p:txBody>
          <a:bodyPr vert="horz" wrap="square" lIns="0" tIns="118745" rIns="0" bIns="0" rtlCol="0">
            <a:spAutoFit/>
          </a:bodyPr>
          <a:lstStyle/>
          <a:p>
            <a:pPr marL="116205" marR="1721485">
              <a:lnSpc>
                <a:spcPct val="116599"/>
              </a:lnSpc>
              <a:spcBef>
                <a:spcPts val="935"/>
              </a:spcBef>
            </a:pPr>
            <a:r>
              <a:rPr sz="900" spc="20" dirty="0">
                <a:solidFill>
                  <a:srgbClr val="231F20"/>
                </a:solidFill>
                <a:latin typeface="Tahoma"/>
                <a:cs typeface="Tahoma"/>
              </a:rPr>
              <a:t>ПРОСЛУХАВШИ ПОВІДОМЛЕННЯ,  ВИКОНУЙТЕ</a:t>
            </a:r>
            <a:r>
              <a:rPr sz="900" spc="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Tahoma"/>
                <a:cs typeface="Tahoma"/>
              </a:rPr>
              <a:t>ІНСТРУКЦІЇ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6307429" y="5881394"/>
            <a:ext cx="3694429" cy="346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6205" marR="384175">
              <a:lnSpc>
                <a:spcPct val="116700"/>
              </a:lnSpc>
              <a:spcBef>
                <a:spcPts val="95"/>
              </a:spcBef>
            </a:pPr>
            <a:r>
              <a:rPr sz="900" spc="15" dirty="0">
                <a:solidFill>
                  <a:srgbClr val="231F20"/>
                </a:solidFill>
                <a:latin typeface="Tahoma"/>
                <a:cs typeface="Tahoma"/>
              </a:rPr>
              <a:t>ЗАЛИШАЙТЕ ТЕЛЕ- </a:t>
            </a:r>
            <a:r>
              <a:rPr sz="900" dirty="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sz="900" spc="20" dirty="0">
                <a:solidFill>
                  <a:srgbClr val="231F20"/>
                </a:solidFill>
                <a:latin typeface="Tahoma"/>
                <a:cs typeface="Tahoma"/>
              </a:rPr>
              <a:t>РАДІОКАНАЛИ УВІМКНЕНИМИ </a:t>
            </a:r>
            <a:r>
              <a:rPr sz="900" spc="-75" dirty="0">
                <a:solidFill>
                  <a:srgbClr val="231F20"/>
                </a:solidFill>
                <a:latin typeface="Tahoma"/>
                <a:cs typeface="Tahoma"/>
              </a:rPr>
              <a:t>―  </a:t>
            </a:r>
            <a:r>
              <a:rPr sz="900" spc="15" dirty="0">
                <a:solidFill>
                  <a:srgbClr val="231F20"/>
                </a:solidFill>
                <a:latin typeface="Tahoma"/>
                <a:cs typeface="Tahoma"/>
              </a:rPr>
              <a:t>ЧЕРЕЗ НИХ МОЖЕ НАДХОДИТИ ПОДАЛЬША</a:t>
            </a:r>
            <a:r>
              <a:rPr sz="900" spc="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Tahoma"/>
                <a:cs typeface="Tahoma"/>
              </a:rPr>
              <a:t>ІНФОРМАЦІЯ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8287" y="5984494"/>
            <a:ext cx="44653" cy="64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6708" y="6817969"/>
            <a:ext cx="40176" cy="585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50669" y="7392099"/>
            <a:ext cx="42062" cy="804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7487" y="6308509"/>
            <a:ext cx="60209" cy="43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8648" y="6855564"/>
            <a:ext cx="21704" cy="584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27505" y="6457128"/>
            <a:ext cx="30289" cy="636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10512" y="6958558"/>
            <a:ext cx="16200" cy="642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6767" y="7085523"/>
            <a:ext cx="44410" cy="311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30793" y="6026302"/>
            <a:ext cx="37583" cy="558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91437" y="5531561"/>
            <a:ext cx="40601" cy="432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39848" y="7390803"/>
            <a:ext cx="17812" cy="521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38617" y="5806147"/>
            <a:ext cx="94932" cy="9871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26665" y="7151751"/>
            <a:ext cx="23520" cy="667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29612" y="5827953"/>
            <a:ext cx="69951" cy="4017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93988" y="5495328"/>
            <a:ext cx="54851" cy="3284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63889" y="5968885"/>
            <a:ext cx="47688" cy="298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2524493" y="6023178"/>
            <a:ext cx="109855" cy="51435"/>
            <a:chOff x="2524493" y="6023178"/>
            <a:chExt cx="109855" cy="51435"/>
          </a:xfrm>
        </p:grpSpPr>
        <p:sp>
          <p:nvSpPr>
            <p:cNvPr id="19" name="object 19"/>
            <p:cNvSpPr/>
            <p:nvPr/>
          </p:nvSpPr>
          <p:spPr>
            <a:xfrm>
              <a:off x="2524493" y="6028397"/>
              <a:ext cx="33451" cy="4594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98229" y="6023178"/>
              <a:ext cx="35908" cy="3917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2840088" y="7261682"/>
            <a:ext cx="83794" cy="9230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97009" y="7447254"/>
            <a:ext cx="29273" cy="3664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2813087" y="6038748"/>
            <a:ext cx="93345" cy="141605"/>
            <a:chOff x="2813087" y="6038748"/>
            <a:chExt cx="93345" cy="141605"/>
          </a:xfrm>
        </p:grpSpPr>
        <p:sp>
          <p:nvSpPr>
            <p:cNvPr id="24" name="object 24"/>
            <p:cNvSpPr/>
            <p:nvPr/>
          </p:nvSpPr>
          <p:spPr>
            <a:xfrm>
              <a:off x="2813087" y="6038748"/>
              <a:ext cx="74942" cy="5102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824569" y="6108941"/>
              <a:ext cx="81749" cy="7138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2984385" y="7463266"/>
            <a:ext cx="26974" cy="3636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92577" y="6256629"/>
            <a:ext cx="42697" cy="7896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83479" y="7497336"/>
            <a:ext cx="90543" cy="6266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2485" y="6212370"/>
            <a:ext cx="78396" cy="6850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23806" y="7531684"/>
            <a:ext cx="26961" cy="2832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81781" y="6452717"/>
            <a:ext cx="46088" cy="6297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51096" y="5765215"/>
            <a:ext cx="59524" cy="6146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4664748" y="5804839"/>
            <a:ext cx="360680" cy="208915"/>
            <a:chOff x="4664748" y="5804839"/>
            <a:chExt cx="360680" cy="208915"/>
          </a:xfrm>
        </p:grpSpPr>
        <p:sp>
          <p:nvSpPr>
            <p:cNvPr id="34" name="object 34"/>
            <p:cNvSpPr/>
            <p:nvPr/>
          </p:nvSpPr>
          <p:spPr>
            <a:xfrm>
              <a:off x="4664748" y="5804839"/>
              <a:ext cx="311568" cy="208648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000507" y="5898210"/>
              <a:ext cx="24717" cy="5475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5128654" y="5959703"/>
            <a:ext cx="55727" cy="7068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34711" y="5994666"/>
            <a:ext cx="109232" cy="818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38"/>
          <p:cNvGrpSpPr/>
          <p:nvPr/>
        </p:nvGrpSpPr>
        <p:grpSpPr>
          <a:xfrm>
            <a:off x="5363502" y="5909894"/>
            <a:ext cx="127000" cy="215900"/>
            <a:chOff x="5363502" y="5909894"/>
            <a:chExt cx="127000" cy="215900"/>
          </a:xfrm>
        </p:grpSpPr>
        <p:sp>
          <p:nvSpPr>
            <p:cNvPr id="39" name="object 39"/>
            <p:cNvSpPr/>
            <p:nvPr/>
          </p:nvSpPr>
          <p:spPr>
            <a:xfrm>
              <a:off x="5393372" y="5909894"/>
              <a:ext cx="43764" cy="57531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363502" y="5976137"/>
              <a:ext cx="126829" cy="149593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5536057" y="5919190"/>
            <a:ext cx="132080" cy="95250"/>
            <a:chOff x="5536057" y="5919190"/>
            <a:chExt cx="132080" cy="95250"/>
          </a:xfrm>
        </p:grpSpPr>
        <p:sp>
          <p:nvSpPr>
            <p:cNvPr id="42" name="object 42"/>
            <p:cNvSpPr/>
            <p:nvPr/>
          </p:nvSpPr>
          <p:spPr>
            <a:xfrm>
              <a:off x="5536057" y="5919190"/>
              <a:ext cx="61239" cy="81495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623803" y="5951463"/>
              <a:ext cx="43927" cy="62481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/>
          <p:nvPr/>
        </p:nvSpPr>
        <p:spPr>
          <a:xfrm>
            <a:off x="6408229" y="6359117"/>
            <a:ext cx="67640" cy="8462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85762" y="6321640"/>
            <a:ext cx="35971" cy="3441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03984" y="6455681"/>
            <a:ext cx="42914" cy="2960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130043" y="6453759"/>
            <a:ext cx="90172" cy="5015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443775" y="6479527"/>
            <a:ext cx="36828" cy="3529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01063" y="6625069"/>
            <a:ext cx="62484" cy="6076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227288" y="6571056"/>
            <a:ext cx="120611" cy="9467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188070" y="6714287"/>
            <a:ext cx="75882" cy="7636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094254" y="6561234"/>
            <a:ext cx="59296" cy="4484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9230943" y="6456603"/>
            <a:ext cx="209550" cy="205104"/>
            <a:chOff x="9230943" y="6456603"/>
            <a:chExt cx="209550" cy="205104"/>
          </a:xfrm>
        </p:grpSpPr>
        <p:sp>
          <p:nvSpPr>
            <p:cNvPr id="54" name="object 54"/>
            <p:cNvSpPr/>
            <p:nvPr/>
          </p:nvSpPr>
          <p:spPr>
            <a:xfrm>
              <a:off x="9238754" y="6456603"/>
              <a:ext cx="65862" cy="4958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230943" y="6521386"/>
              <a:ext cx="209474" cy="139700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9835273" y="6119533"/>
            <a:ext cx="167005" cy="52069"/>
            <a:chOff x="9835273" y="6119533"/>
            <a:chExt cx="167005" cy="52069"/>
          </a:xfrm>
        </p:grpSpPr>
        <p:sp>
          <p:nvSpPr>
            <p:cNvPr id="57" name="object 57"/>
            <p:cNvSpPr/>
            <p:nvPr/>
          </p:nvSpPr>
          <p:spPr>
            <a:xfrm>
              <a:off x="9835273" y="6124914"/>
              <a:ext cx="51371" cy="4658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913988" y="6119533"/>
              <a:ext cx="88290" cy="31432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9617557" y="6355397"/>
            <a:ext cx="416559" cy="194945"/>
            <a:chOff x="9617557" y="6355397"/>
            <a:chExt cx="416559" cy="194945"/>
          </a:xfrm>
        </p:grpSpPr>
        <p:sp>
          <p:nvSpPr>
            <p:cNvPr id="60" name="object 60"/>
            <p:cNvSpPr/>
            <p:nvPr/>
          </p:nvSpPr>
          <p:spPr>
            <a:xfrm>
              <a:off x="9617557" y="6435589"/>
              <a:ext cx="172161" cy="114495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818242" y="6355397"/>
              <a:ext cx="215760" cy="128282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576770" y="5490698"/>
            <a:ext cx="10079355" cy="2069464"/>
            <a:chOff x="576770" y="5490698"/>
            <a:chExt cx="10079355" cy="2069464"/>
          </a:xfrm>
        </p:grpSpPr>
        <p:sp>
          <p:nvSpPr>
            <p:cNvPr id="63" name="object 63"/>
            <p:cNvSpPr/>
            <p:nvPr/>
          </p:nvSpPr>
          <p:spPr>
            <a:xfrm>
              <a:off x="10082529" y="6270345"/>
              <a:ext cx="59918" cy="34494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76770" y="5490698"/>
              <a:ext cx="10079227" cy="2069306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/>
          <p:nvPr/>
        </p:nvSpPr>
        <p:spPr>
          <a:xfrm>
            <a:off x="456488" y="6006719"/>
            <a:ext cx="35584" cy="58077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464723" y="748094"/>
            <a:ext cx="30404" cy="26162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7" name="object 67"/>
          <p:cNvGrpSpPr/>
          <p:nvPr/>
        </p:nvGrpSpPr>
        <p:grpSpPr>
          <a:xfrm>
            <a:off x="10350613" y="642136"/>
            <a:ext cx="126364" cy="121285"/>
            <a:chOff x="10350613" y="642136"/>
            <a:chExt cx="126364" cy="121285"/>
          </a:xfrm>
        </p:grpSpPr>
        <p:sp>
          <p:nvSpPr>
            <p:cNvPr id="68" name="object 68"/>
            <p:cNvSpPr/>
            <p:nvPr/>
          </p:nvSpPr>
          <p:spPr>
            <a:xfrm>
              <a:off x="10350613" y="642136"/>
              <a:ext cx="23355" cy="34556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0412755" y="686460"/>
              <a:ext cx="63677" cy="76365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/>
          <p:nvPr/>
        </p:nvSpPr>
        <p:spPr>
          <a:xfrm>
            <a:off x="9864928" y="49173"/>
            <a:ext cx="50062" cy="6968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181386" y="555397"/>
            <a:ext cx="21729" cy="26606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787623" y="0"/>
            <a:ext cx="36398" cy="70434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142448" y="527722"/>
            <a:ext cx="21319" cy="36695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191623" y="710844"/>
            <a:ext cx="21145" cy="24180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095680" y="671589"/>
            <a:ext cx="26918" cy="25526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775507" y="258928"/>
            <a:ext cx="13430" cy="41808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058374" y="756818"/>
            <a:ext cx="38011" cy="50901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926510" y="695337"/>
            <a:ext cx="37985" cy="39281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608680" y="87959"/>
            <a:ext cx="19748" cy="45923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086009" y="1018946"/>
            <a:ext cx="29159" cy="48006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959758" y="857110"/>
            <a:ext cx="29730" cy="36728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942207" y="978737"/>
            <a:ext cx="102299" cy="74472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3" name="object 83"/>
          <p:cNvGrpSpPr/>
          <p:nvPr/>
        </p:nvGrpSpPr>
        <p:grpSpPr>
          <a:xfrm>
            <a:off x="10412502" y="1557019"/>
            <a:ext cx="83185" cy="75565"/>
            <a:chOff x="10412502" y="1557019"/>
            <a:chExt cx="83185" cy="75565"/>
          </a:xfrm>
        </p:grpSpPr>
        <p:sp>
          <p:nvSpPr>
            <p:cNvPr id="84" name="object 84"/>
            <p:cNvSpPr/>
            <p:nvPr/>
          </p:nvSpPr>
          <p:spPr>
            <a:xfrm>
              <a:off x="10461015" y="1609014"/>
              <a:ext cx="34239" cy="23575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0412502" y="1557019"/>
              <a:ext cx="63054" cy="63385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" name="object 86"/>
          <p:cNvGrpSpPr/>
          <p:nvPr/>
        </p:nvGrpSpPr>
        <p:grpSpPr>
          <a:xfrm>
            <a:off x="9418911" y="0"/>
            <a:ext cx="73025" cy="76200"/>
            <a:chOff x="9418911" y="0"/>
            <a:chExt cx="73025" cy="76200"/>
          </a:xfrm>
        </p:grpSpPr>
        <p:sp>
          <p:nvSpPr>
            <p:cNvPr id="87" name="object 87"/>
            <p:cNvSpPr/>
            <p:nvPr/>
          </p:nvSpPr>
          <p:spPr>
            <a:xfrm>
              <a:off x="9452098" y="10808"/>
              <a:ext cx="39779" cy="65125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9418911" y="0"/>
              <a:ext cx="8453" cy="30813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/>
          <p:nvPr/>
        </p:nvSpPr>
        <p:spPr>
          <a:xfrm>
            <a:off x="10063546" y="1352041"/>
            <a:ext cx="42440" cy="36525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747110" y="924648"/>
            <a:ext cx="43878" cy="49860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336377" y="1728774"/>
            <a:ext cx="61594" cy="32245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893362" y="1303439"/>
            <a:ext cx="25336" cy="37503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900184" y="1557590"/>
            <a:ext cx="34594" cy="38671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350210" y="758405"/>
            <a:ext cx="34467" cy="32702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563492" y="1183868"/>
            <a:ext cx="15366" cy="41064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210026" y="1076413"/>
            <a:ext cx="49047" cy="20167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427539" y="1767979"/>
            <a:ext cx="38062" cy="37668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622611" y="2125509"/>
            <a:ext cx="45973" cy="23685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940979" y="826020"/>
            <a:ext cx="18591" cy="32410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229179" y="1858213"/>
            <a:ext cx="103936" cy="62991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820886" y="952932"/>
            <a:ext cx="27724" cy="41490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951391" y="1840890"/>
            <a:ext cx="73304" cy="31445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971521" y="2061781"/>
            <a:ext cx="59258" cy="19902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743925" y="1725015"/>
            <a:ext cx="49796" cy="20391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5" name="object 105"/>
          <p:cNvGrpSpPr/>
          <p:nvPr/>
        </p:nvGrpSpPr>
        <p:grpSpPr>
          <a:xfrm>
            <a:off x="8517255" y="1648993"/>
            <a:ext cx="116205" cy="34290"/>
            <a:chOff x="8517255" y="1648993"/>
            <a:chExt cx="116205" cy="34290"/>
          </a:xfrm>
        </p:grpSpPr>
        <p:sp>
          <p:nvSpPr>
            <p:cNvPr id="106" name="object 106"/>
            <p:cNvSpPr/>
            <p:nvPr/>
          </p:nvSpPr>
          <p:spPr>
            <a:xfrm>
              <a:off x="8598096" y="1653121"/>
              <a:ext cx="35121" cy="29908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517255" y="1648993"/>
              <a:ext cx="36397" cy="27306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/>
          <p:nvPr/>
        </p:nvSpPr>
        <p:spPr>
          <a:xfrm>
            <a:off x="8332230" y="805282"/>
            <a:ext cx="96861" cy="46964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348713" y="715848"/>
            <a:ext cx="33108" cy="20091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242007" y="1540332"/>
            <a:ext cx="88760" cy="91401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221053" y="1436801"/>
            <a:ext cx="52603" cy="44322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262175" y="692696"/>
            <a:ext cx="28803" cy="21418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095005" y="625691"/>
            <a:ext cx="109346" cy="49149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887030" y="1429016"/>
            <a:ext cx="86893" cy="37819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016227" y="607885"/>
            <a:ext cx="37376" cy="27012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723454" y="1249705"/>
            <a:ext cx="52492" cy="33259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623722" y="1535290"/>
            <a:ext cx="67843" cy="30238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8" name="object 118"/>
          <p:cNvGrpSpPr/>
          <p:nvPr/>
        </p:nvGrpSpPr>
        <p:grpSpPr>
          <a:xfrm>
            <a:off x="5992482" y="1332191"/>
            <a:ext cx="382270" cy="158750"/>
            <a:chOff x="5992482" y="1332191"/>
            <a:chExt cx="382270" cy="158750"/>
          </a:xfrm>
        </p:grpSpPr>
        <p:sp>
          <p:nvSpPr>
            <p:cNvPr id="119" name="object 119"/>
            <p:cNvSpPr/>
            <p:nvPr/>
          </p:nvSpPr>
          <p:spPr>
            <a:xfrm>
              <a:off x="6047219" y="1332191"/>
              <a:ext cx="327088" cy="158623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992482" y="1357299"/>
              <a:ext cx="29756" cy="32575"/>
            </a:xfrm>
            <a:prstGeom prst="rect">
              <a:avLst/>
            </a:prstGeom>
            <a:blipFill>
              <a:blip r:embed="rId1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1" name="object 121"/>
          <p:cNvSpPr/>
          <p:nvPr/>
        </p:nvSpPr>
        <p:spPr>
          <a:xfrm>
            <a:off x="5832119" y="1290256"/>
            <a:ext cx="63944" cy="3686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2" name="object 122"/>
          <p:cNvGrpSpPr/>
          <p:nvPr/>
        </p:nvGrpSpPr>
        <p:grpSpPr>
          <a:xfrm>
            <a:off x="5511837" y="1187183"/>
            <a:ext cx="274320" cy="132715"/>
            <a:chOff x="5511837" y="1187183"/>
            <a:chExt cx="274320" cy="132715"/>
          </a:xfrm>
        </p:grpSpPr>
        <p:sp>
          <p:nvSpPr>
            <p:cNvPr id="123" name="object 123"/>
            <p:cNvSpPr/>
            <p:nvPr/>
          </p:nvSpPr>
          <p:spPr>
            <a:xfrm>
              <a:off x="5561545" y="1289303"/>
              <a:ext cx="50228" cy="30556"/>
            </a:xfrm>
            <a:prstGeom prst="rect">
              <a:avLst/>
            </a:prstGeom>
            <a:blipFill>
              <a:blip r:embed="rId1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511837" y="1187183"/>
              <a:ext cx="273863" cy="103424"/>
            </a:xfrm>
            <a:prstGeom prst="rect">
              <a:avLst/>
            </a:prstGeom>
            <a:blipFill>
              <a:blip r:embed="rId1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5" name="object 125"/>
          <p:cNvGrpSpPr/>
          <p:nvPr/>
        </p:nvGrpSpPr>
        <p:grpSpPr>
          <a:xfrm>
            <a:off x="5322341" y="1225334"/>
            <a:ext cx="143510" cy="64135"/>
            <a:chOff x="5322341" y="1225334"/>
            <a:chExt cx="143510" cy="64135"/>
          </a:xfrm>
        </p:grpSpPr>
        <p:sp>
          <p:nvSpPr>
            <p:cNvPr id="126" name="object 126"/>
            <p:cNvSpPr/>
            <p:nvPr/>
          </p:nvSpPr>
          <p:spPr>
            <a:xfrm>
              <a:off x="5393410" y="1247088"/>
              <a:ext cx="72034" cy="42258"/>
            </a:xfrm>
            <a:prstGeom prst="rect">
              <a:avLst/>
            </a:prstGeom>
            <a:blipFill>
              <a:blip r:embed="rId1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322341" y="1225334"/>
              <a:ext cx="51295" cy="32677"/>
            </a:xfrm>
            <a:prstGeom prst="rect">
              <a:avLst/>
            </a:prstGeom>
            <a:blipFill>
              <a:blip r:embed="rId1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8" name="object 128"/>
          <p:cNvSpPr/>
          <p:nvPr/>
        </p:nvSpPr>
        <p:spPr>
          <a:xfrm>
            <a:off x="4515112" y="835596"/>
            <a:ext cx="77782" cy="44399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147781" y="833500"/>
            <a:ext cx="40703" cy="17729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924998" y="718972"/>
            <a:ext cx="47458" cy="17856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742283" y="689495"/>
            <a:ext cx="99441" cy="19459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472151" y="631913"/>
            <a:ext cx="40325" cy="20637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293948" y="503871"/>
            <a:ext cx="71259" cy="28918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4" name="object 134"/>
          <p:cNvGrpSpPr/>
          <p:nvPr/>
        </p:nvGrpSpPr>
        <p:grpSpPr>
          <a:xfrm>
            <a:off x="2574124" y="349033"/>
            <a:ext cx="185420" cy="121285"/>
            <a:chOff x="2574124" y="349033"/>
            <a:chExt cx="185420" cy="121285"/>
          </a:xfrm>
        </p:grpSpPr>
        <p:sp>
          <p:nvSpPr>
            <p:cNvPr id="135" name="object 135"/>
            <p:cNvSpPr/>
            <p:nvPr/>
          </p:nvSpPr>
          <p:spPr>
            <a:xfrm>
              <a:off x="2672105" y="349033"/>
              <a:ext cx="87198" cy="36347"/>
            </a:xfrm>
            <a:prstGeom prst="rect">
              <a:avLst/>
            </a:prstGeom>
            <a:blipFill>
              <a:blip r:embed="rId1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574124" y="412203"/>
              <a:ext cx="129506" cy="57803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7" name="object 137"/>
          <p:cNvSpPr/>
          <p:nvPr/>
        </p:nvSpPr>
        <p:spPr>
          <a:xfrm>
            <a:off x="1723301" y="326999"/>
            <a:ext cx="66255" cy="20002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8" name="object 138"/>
          <p:cNvGrpSpPr/>
          <p:nvPr/>
        </p:nvGrpSpPr>
        <p:grpSpPr>
          <a:xfrm>
            <a:off x="1418805" y="253999"/>
            <a:ext cx="224154" cy="136525"/>
            <a:chOff x="1418805" y="253999"/>
            <a:chExt cx="224154" cy="136525"/>
          </a:xfrm>
        </p:grpSpPr>
        <p:sp>
          <p:nvSpPr>
            <p:cNvPr id="139" name="object 139"/>
            <p:cNvSpPr/>
            <p:nvPr/>
          </p:nvSpPr>
          <p:spPr>
            <a:xfrm>
              <a:off x="1554225" y="367398"/>
              <a:ext cx="73901" cy="22517"/>
            </a:xfrm>
            <a:prstGeom prst="rect">
              <a:avLst/>
            </a:prstGeom>
            <a:blipFill>
              <a:blip r:embed="rId1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418805" y="253999"/>
              <a:ext cx="223888" cy="84345"/>
            </a:xfrm>
            <a:prstGeom prst="rect">
              <a:avLst/>
            </a:prstGeom>
            <a:blipFill>
              <a:blip r:embed="rId1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1" name="object 141"/>
          <p:cNvGrpSpPr/>
          <p:nvPr/>
        </p:nvGrpSpPr>
        <p:grpSpPr>
          <a:xfrm>
            <a:off x="788593" y="485343"/>
            <a:ext cx="179705" cy="24130"/>
            <a:chOff x="788593" y="485343"/>
            <a:chExt cx="179705" cy="24130"/>
          </a:xfrm>
        </p:grpSpPr>
        <p:sp>
          <p:nvSpPr>
            <p:cNvPr id="142" name="object 142"/>
            <p:cNvSpPr/>
            <p:nvPr/>
          </p:nvSpPr>
          <p:spPr>
            <a:xfrm>
              <a:off x="910386" y="486942"/>
              <a:ext cx="57647" cy="22097"/>
            </a:xfrm>
            <a:prstGeom prst="rect">
              <a:avLst/>
            </a:prstGeom>
            <a:blipFill>
              <a:blip r:embed="rId1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88593" y="485343"/>
              <a:ext cx="95223" cy="11561"/>
            </a:xfrm>
            <a:prstGeom prst="rect">
              <a:avLst/>
            </a:prstGeom>
            <a:blipFill>
              <a:blip r:embed="rId1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4" name="object 144"/>
          <p:cNvGrpSpPr/>
          <p:nvPr/>
        </p:nvGrpSpPr>
        <p:grpSpPr>
          <a:xfrm>
            <a:off x="778883" y="269201"/>
            <a:ext cx="455295" cy="74295"/>
            <a:chOff x="778883" y="269201"/>
            <a:chExt cx="455295" cy="74295"/>
          </a:xfrm>
        </p:grpSpPr>
        <p:sp>
          <p:nvSpPr>
            <p:cNvPr id="145" name="object 145"/>
            <p:cNvSpPr/>
            <p:nvPr/>
          </p:nvSpPr>
          <p:spPr>
            <a:xfrm>
              <a:off x="1046953" y="269201"/>
              <a:ext cx="186811" cy="67462"/>
            </a:xfrm>
            <a:prstGeom prst="rect">
              <a:avLst/>
            </a:prstGeom>
            <a:blipFill>
              <a:blip r:embed="rId1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78883" y="285419"/>
              <a:ext cx="234848" cy="57772"/>
            </a:xfrm>
            <a:prstGeom prst="rect">
              <a:avLst/>
            </a:prstGeom>
            <a:blipFill>
              <a:blip r:embed="rId1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7" name="object 147"/>
          <p:cNvGrpSpPr/>
          <p:nvPr/>
        </p:nvGrpSpPr>
        <p:grpSpPr>
          <a:xfrm>
            <a:off x="448949" y="270103"/>
            <a:ext cx="403225" cy="109220"/>
            <a:chOff x="448949" y="270103"/>
            <a:chExt cx="403225" cy="109220"/>
          </a:xfrm>
        </p:grpSpPr>
        <p:sp>
          <p:nvSpPr>
            <p:cNvPr id="148" name="object 148"/>
            <p:cNvSpPr/>
            <p:nvPr/>
          </p:nvSpPr>
          <p:spPr>
            <a:xfrm>
              <a:off x="656286" y="365454"/>
              <a:ext cx="66194" cy="13843"/>
            </a:xfrm>
            <a:prstGeom prst="rect">
              <a:avLst/>
            </a:prstGeom>
            <a:blipFill>
              <a:blip r:embed="rId1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48949" y="270103"/>
              <a:ext cx="402699" cy="90281"/>
            </a:xfrm>
            <a:prstGeom prst="rect">
              <a:avLst/>
            </a:prstGeom>
            <a:blipFill>
              <a:blip r:embed="rId1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0" name="object 150"/>
          <p:cNvGrpSpPr/>
          <p:nvPr/>
        </p:nvGrpSpPr>
        <p:grpSpPr>
          <a:xfrm>
            <a:off x="0" y="0"/>
            <a:ext cx="10656570" cy="2193290"/>
            <a:chOff x="0" y="0"/>
            <a:chExt cx="10656570" cy="2193290"/>
          </a:xfrm>
        </p:grpSpPr>
        <p:sp>
          <p:nvSpPr>
            <p:cNvPr id="151" name="object 151"/>
            <p:cNvSpPr/>
            <p:nvPr/>
          </p:nvSpPr>
          <p:spPr>
            <a:xfrm>
              <a:off x="10521822" y="748169"/>
              <a:ext cx="134175" cy="90960"/>
            </a:xfrm>
            <a:prstGeom prst="rect">
              <a:avLst/>
            </a:prstGeom>
            <a:blipFill>
              <a:blip r:embed="rId1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0" y="0"/>
              <a:ext cx="10655997" cy="2193264"/>
            </a:xfrm>
            <a:prstGeom prst="rect">
              <a:avLst/>
            </a:prstGeom>
            <a:blipFill>
              <a:blip r:embed="rId1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3" name="object 153"/>
          <p:cNvSpPr/>
          <p:nvPr/>
        </p:nvSpPr>
        <p:spPr>
          <a:xfrm>
            <a:off x="0" y="3755707"/>
            <a:ext cx="290195" cy="1090295"/>
          </a:xfrm>
          <a:custGeom>
            <a:avLst/>
            <a:gdLst/>
            <a:ahLst/>
            <a:cxnLst/>
            <a:rect l="l" t="t" r="r" b="b"/>
            <a:pathLst>
              <a:path w="290195" h="1090295">
                <a:moveTo>
                  <a:pt x="290042" y="0"/>
                </a:moveTo>
                <a:lnTo>
                  <a:pt x="0" y="0"/>
                </a:lnTo>
                <a:lnTo>
                  <a:pt x="0" y="1089939"/>
                </a:lnTo>
                <a:lnTo>
                  <a:pt x="290042" y="1089939"/>
                </a:lnTo>
                <a:lnTo>
                  <a:pt x="290042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0358246" y="3755707"/>
            <a:ext cx="297815" cy="1090295"/>
          </a:xfrm>
          <a:custGeom>
            <a:avLst/>
            <a:gdLst/>
            <a:ahLst/>
            <a:cxnLst/>
            <a:rect l="l" t="t" r="r" b="b"/>
            <a:pathLst>
              <a:path w="297815" h="1090295">
                <a:moveTo>
                  <a:pt x="0" y="1089939"/>
                </a:moveTo>
                <a:lnTo>
                  <a:pt x="297751" y="1089939"/>
                </a:lnTo>
                <a:lnTo>
                  <a:pt x="297751" y="0"/>
                </a:lnTo>
                <a:lnTo>
                  <a:pt x="0" y="0"/>
                </a:lnTo>
                <a:lnTo>
                  <a:pt x="0" y="1089939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 txBox="1"/>
          <p:nvPr/>
        </p:nvSpPr>
        <p:spPr>
          <a:xfrm>
            <a:off x="179179" y="7282250"/>
            <a:ext cx="16637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85" dirty="0">
                <a:solidFill>
                  <a:srgbClr val="58595B"/>
                </a:solidFill>
                <a:latin typeface="Verdana"/>
                <a:cs typeface="Verdana"/>
              </a:rPr>
              <a:t>20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74357" y="4269481"/>
            <a:ext cx="156210" cy="9207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850">
              <a:latin typeface="Tahoma"/>
              <a:cs typeface="Tahoma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10424634" y="6456874"/>
            <a:ext cx="156210" cy="92075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850">
              <a:latin typeface="Tahoma"/>
              <a:cs typeface="Tahoma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10424634" y="4259144"/>
            <a:ext cx="156210" cy="92075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850">
              <a:latin typeface="Tahoma"/>
              <a:cs typeface="Tahoma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623109" y="1487525"/>
            <a:ext cx="2473325" cy="7188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0"/>
              </a:spcBef>
            </a:pPr>
            <a:r>
              <a:rPr sz="1300" b="1" spc="15" dirty="0">
                <a:solidFill>
                  <a:srgbClr val="F26531"/>
                </a:solidFill>
                <a:latin typeface="Tahoma"/>
                <a:cs typeface="Tahoma"/>
              </a:rPr>
              <a:t>ПІСЛЯ </a:t>
            </a:r>
            <a:r>
              <a:rPr sz="1300" b="1" spc="20" dirty="0">
                <a:solidFill>
                  <a:srgbClr val="F26531"/>
                </a:solidFill>
                <a:latin typeface="Tahoma"/>
                <a:cs typeface="Tahoma"/>
              </a:rPr>
              <a:t>ОТРИМАННЯ  </a:t>
            </a:r>
            <a:r>
              <a:rPr sz="1300" b="1" spc="15" dirty="0">
                <a:solidFill>
                  <a:srgbClr val="F26531"/>
                </a:solidFill>
                <a:latin typeface="Tahoma"/>
                <a:cs typeface="Tahoma"/>
              </a:rPr>
              <a:t>ПОВІДОМЛЕННЯ МОЖЛИВІ  НАСТУПНІ ВАРІАНТИ</a:t>
            </a:r>
            <a:r>
              <a:rPr sz="1300" b="1" spc="-45" dirty="0">
                <a:solidFill>
                  <a:srgbClr val="F26531"/>
                </a:solidFill>
                <a:latin typeface="Tahoma"/>
                <a:cs typeface="Tahoma"/>
              </a:rPr>
              <a:t> </a:t>
            </a:r>
            <a:r>
              <a:rPr sz="1300" b="1" spc="15" dirty="0">
                <a:solidFill>
                  <a:srgbClr val="F26531"/>
                </a:solidFill>
                <a:latin typeface="Tahoma"/>
                <a:cs typeface="Tahoma"/>
              </a:rPr>
              <a:t>ДІЙ: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623109" y="2556179"/>
            <a:ext cx="4109085" cy="15354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b="1" spc="15" dirty="0">
                <a:solidFill>
                  <a:srgbClr val="231F20"/>
                </a:solidFill>
                <a:latin typeface="Tahoma"/>
                <a:cs typeface="Tahoma"/>
              </a:rPr>
              <a:t>ЗАЛИШАТИСЯ</a:t>
            </a:r>
            <a:r>
              <a:rPr sz="950" b="1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b="1" spc="15" dirty="0">
                <a:solidFill>
                  <a:srgbClr val="231F20"/>
                </a:solidFill>
                <a:latin typeface="Tahoma"/>
                <a:cs typeface="Tahoma"/>
              </a:rPr>
              <a:t>ВДОМА.</a:t>
            </a:r>
            <a:endParaRPr sz="950">
              <a:latin typeface="Tahoma"/>
              <a:cs typeface="Tahoma"/>
            </a:endParaRPr>
          </a:p>
          <a:p>
            <a:pPr marL="12700" marR="7620" indent="125730" algn="just">
              <a:lnSpc>
                <a:spcPct val="104400"/>
              </a:lnSpc>
            </a:pP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При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цьому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необхідно пристосувати своє житло. Повідомте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отриману  інформацію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 сусідам.</a:t>
            </a:r>
            <a:endParaRPr sz="9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950" b="1" spc="15" dirty="0">
                <a:solidFill>
                  <a:srgbClr val="231F20"/>
                </a:solidFill>
                <a:latin typeface="Tahoma"/>
                <a:cs typeface="Tahoma"/>
              </a:rPr>
              <a:t>ПЕРЕЙТИ </a:t>
            </a:r>
            <a:r>
              <a:rPr sz="950" b="1" spc="20" dirty="0">
                <a:solidFill>
                  <a:srgbClr val="231F20"/>
                </a:solidFill>
                <a:latin typeface="Tahoma"/>
                <a:cs typeface="Tahoma"/>
              </a:rPr>
              <a:t>ДО УКРИТТЯ АБО </a:t>
            </a:r>
            <a:r>
              <a:rPr sz="950" b="1" spc="15" dirty="0">
                <a:solidFill>
                  <a:srgbClr val="231F20"/>
                </a:solidFill>
                <a:latin typeface="Tahoma"/>
                <a:cs typeface="Tahoma"/>
              </a:rPr>
              <a:t>ЕВАКУЮВАТИСЯ </a:t>
            </a:r>
            <a:r>
              <a:rPr sz="950" b="1" spc="20" dirty="0">
                <a:solidFill>
                  <a:srgbClr val="231F20"/>
                </a:solidFill>
                <a:latin typeface="Tahoma"/>
                <a:cs typeface="Tahoma"/>
              </a:rPr>
              <a:t>В ІНШИЙ</a:t>
            </a:r>
            <a:r>
              <a:rPr sz="950" b="1" spc="-8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b="1" spc="10" dirty="0">
                <a:solidFill>
                  <a:srgbClr val="231F20"/>
                </a:solidFill>
                <a:latin typeface="Tahoma"/>
                <a:cs typeface="Tahoma"/>
              </a:rPr>
              <a:t>РАЙОН.</a:t>
            </a:r>
            <a:endParaRPr sz="950">
              <a:latin typeface="Tahoma"/>
              <a:cs typeface="Tahoma"/>
            </a:endParaRPr>
          </a:p>
          <a:p>
            <a:pPr marL="12700" marR="5080" indent="125730" algn="just">
              <a:lnSpc>
                <a:spcPct val="104400"/>
              </a:lnSpc>
            </a:pP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Перед виходом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будинку перекрийте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газо-, електро- та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водопо-  стачання,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зачиніть вікна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вентиляційні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отвори.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Візьміть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собою ін- 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дивідуальні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засоби захисту дихання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найнеобхідніші речі.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Прямуйте 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до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укриття або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збірний евакуаційний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пункт.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Допоможіть тим, хто  потребує допомоги.</a:t>
            </a:r>
            <a:endParaRPr sz="950">
              <a:latin typeface="Tahoma"/>
              <a:cs typeface="Tahoma"/>
            </a:endParaRPr>
          </a:p>
        </p:txBody>
      </p:sp>
      <p:sp>
        <p:nvSpPr>
          <p:cNvPr id="161" name="object 161"/>
          <p:cNvSpPr txBox="1">
            <a:spLocks noGrp="1"/>
          </p:cNvSpPr>
          <p:nvPr>
            <p:ph type="title"/>
          </p:nvPr>
        </p:nvSpPr>
        <p:spPr>
          <a:xfrm>
            <a:off x="6766260" y="1459776"/>
            <a:ext cx="3265804" cy="793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20"/>
              </a:spcBef>
            </a:pPr>
            <a:r>
              <a:rPr spc="60" dirty="0"/>
              <a:t>ЯК</a:t>
            </a:r>
            <a:r>
              <a:rPr spc="-5" dirty="0"/>
              <a:t> </a:t>
            </a:r>
            <a:r>
              <a:rPr spc="-95" dirty="0"/>
              <a:t>ПІДГОТУВАТИ</a:t>
            </a:r>
          </a:p>
          <a:p>
            <a:pPr marR="13970" algn="r">
              <a:lnSpc>
                <a:spcPct val="100000"/>
              </a:lnSpc>
              <a:spcBef>
                <a:spcPts val="20"/>
              </a:spcBef>
            </a:pPr>
            <a:r>
              <a:rPr spc="-110" dirty="0"/>
              <a:t>«ТРИВОЖНУ</a:t>
            </a:r>
            <a:r>
              <a:rPr spc="20" dirty="0"/>
              <a:t> </a:t>
            </a:r>
            <a:r>
              <a:rPr spc="-105" dirty="0"/>
              <a:t>ВАЛІЗУ»</a:t>
            </a:r>
          </a:p>
        </p:txBody>
      </p:sp>
      <p:sp>
        <p:nvSpPr>
          <p:cNvPr id="162" name="object 162"/>
          <p:cNvSpPr txBox="1"/>
          <p:nvPr/>
        </p:nvSpPr>
        <p:spPr>
          <a:xfrm>
            <a:off x="5915157" y="2414740"/>
            <a:ext cx="4107815" cy="28213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6350" indent="125730" algn="just">
              <a:lnSpc>
                <a:spcPct val="104400"/>
              </a:lnSpc>
              <a:spcBef>
                <a:spcPts val="80"/>
              </a:spcBef>
            </a:pPr>
            <a:r>
              <a:rPr sz="950" b="1" spc="20" dirty="0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sz="950" b="1" spc="10" dirty="0">
                <a:solidFill>
                  <a:srgbClr val="231F20"/>
                </a:solidFill>
                <a:latin typeface="Tahoma"/>
                <a:cs typeface="Tahoma"/>
              </a:rPr>
              <a:t>разі евакуації </a:t>
            </a:r>
            <a:r>
              <a:rPr sz="950" b="1" spc="15" dirty="0">
                <a:solidFill>
                  <a:srgbClr val="231F20"/>
                </a:solidFill>
                <a:latin typeface="Tahoma"/>
                <a:cs typeface="Tahoma"/>
              </a:rPr>
              <a:t>або </a:t>
            </a:r>
            <a:r>
              <a:rPr sz="950" b="1" spc="10" dirty="0">
                <a:solidFill>
                  <a:srgbClr val="231F20"/>
                </a:solidFill>
                <a:latin typeface="Tahoma"/>
                <a:cs typeface="Tahoma"/>
              </a:rPr>
              <a:t>переходу </a:t>
            </a:r>
            <a:r>
              <a:rPr sz="950" b="1" spc="15" dirty="0">
                <a:solidFill>
                  <a:srgbClr val="231F20"/>
                </a:solidFill>
                <a:latin typeface="Tahoma"/>
                <a:cs typeface="Tahoma"/>
              </a:rPr>
              <a:t>до безпечнішого </a:t>
            </a:r>
            <a:r>
              <a:rPr sz="950" b="1" spc="10" dirty="0">
                <a:solidFill>
                  <a:srgbClr val="231F20"/>
                </a:solidFill>
                <a:latin typeface="Tahoma"/>
                <a:cs typeface="Tahoma"/>
              </a:rPr>
              <a:t>району </a:t>
            </a:r>
            <a:r>
              <a:rPr sz="950" b="1" spc="15" dirty="0">
                <a:solidFill>
                  <a:srgbClr val="231F20"/>
                </a:solidFill>
                <a:latin typeface="Tahoma"/>
                <a:cs typeface="Tahoma"/>
              </a:rPr>
              <a:t>вам  </a:t>
            </a:r>
            <a:r>
              <a:rPr sz="950" b="1" spc="10" dirty="0">
                <a:solidFill>
                  <a:srgbClr val="231F20"/>
                </a:solidFill>
                <a:latin typeface="Tahoma"/>
                <a:cs typeface="Tahoma"/>
              </a:rPr>
              <a:t>знадобляться найнеобхідніші речі. </a:t>
            </a:r>
            <a:r>
              <a:rPr sz="950" b="1" spc="15" dirty="0">
                <a:solidFill>
                  <a:srgbClr val="231F20"/>
                </a:solidFill>
                <a:latin typeface="Tahoma"/>
                <a:cs typeface="Tahoma"/>
              </a:rPr>
              <a:t>Заздалегідь </a:t>
            </a:r>
            <a:r>
              <a:rPr sz="950" b="1" spc="10" dirty="0">
                <a:solidFill>
                  <a:srgbClr val="231F20"/>
                </a:solidFill>
                <a:latin typeface="Tahoma"/>
                <a:cs typeface="Tahoma"/>
              </a:rPr>
              <a:t>підготуйте  </a:t>
            </a:r>
            <a:r>
              <a:rPr sz="950" b="1" spc="15" dirty="0">
                <a:solidFill>
                  <a:srgbClr val="231F20"/>
                </a:solidFill>
                <a:latin typeface="Tahoma"/>
                <a:cs typeface="Tahoma"/>
              </a:rPr>
              <a:t>найважливіше:</a:t>
            </a:r>
            <a:endParaRPr sz="9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ahoma"/>
              <a:cs typeface="Tahoma"/>
            </a:endParaRPr>
          </a:p>
          <a:p>
            <a:pPr marL="138430" marR="5080" indent="-126364" algn="just">
              <a:lnSpc>
                <a:spcPct val="116700"/>
              </a:lnSpc>
              <a:buClr>
                <a:srgbClr val="F26531"/>
              </a:buClr>
              <a:buFont typeface="Wingdings"/>
              <a:buChar char=""/>
              <a:tabLst>
                <a:tab pos="145415" algn="l"/>
              </a:tabLst>
            </a:pP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паспорт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копії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всіх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необхідних документів (свідоцтво про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народжен- 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ня,</a:t>
            </a:r>
            <a:r>
              <a:rPr sz="95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військовий</a:t>
            </a:r>
            <a:r>
              <a:rPr sz="95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квиток,</a:t>
            </a:r>
            <a:r>
              <a:rPr sz="95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документ</a:t>
            </a:r>
            <a:r>
              <a:rPr sz="95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sz="95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освіту,</a:t>
            </a:r>
            <a:r>
              <a:rPr sz="95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трудову</a:t>
            </a:r>
            <a:r>
              <a:rPr sz="95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книжку</a:t>
            </a:r>
            <a:r>
              <a:rPr sz="95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sz="95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пен-  сійне посвідчення,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документи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sz="95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власність);</a:t>
            </a:r>
            <a:endParaRPr sz="9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26531"/>
              </a:buClr>
              <a:buFont typeface="Wingdings"/>
              <a:buChar char=""/>
            </a:pPr>
            <a:endParaRPr sz="950">
              <a:latin typeface="Tahoma"/>
              <a:cs typeface="Tahoma"/>
            </a:endParaRPr>
          </a:p>
          <a:p>
            <a:pPr marL="144145" indent="-132080">
              <a:lnSpc>
                <a:spcPct val="100000"/>
              </a:lnSpc>
              <a:buClr>
                <a:srgbClr val="F26531"/>
              </a:buClr>
              <a:buFont typeface="Wingdings"/>
              <a:buChar char=""/>
              <a:tabLst>
                <a:tab pos="144780" algn="l"/>
              </a:tabLst>
            </a:pP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гроші (готівку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банківські</a:t>
            </a:r>
            <a:r>
              <a:rPr sz="95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картки);</a:t>
            </a:r>
            <a:endParaRPr sz="9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26531"/>
              </a:buClr>
              <a:buFont typeface="Wingdings"/>
              <a:buChar char=""/>
            </a:pPr>
            <a:endParaRPr sz="950">
              <a:latin typeface="Tahoma"/>
              <a:cs typeface="Tahoma"/>
            </a:endParaRPr>
          </a:p>
          <a:p>
            <a:pPr marL="144145" indent="-132080">
              <a:lnSpc>
                <a:spcPct val="100000"/>
              </a:lnSpc>
              <a:spcBef>
                <a:spcPts val="5"/>
              </a:spcBef>
              <a:buClr>
                <a:srgbClr val="F26531"/>
              </a:buClr>
              <a:buFont typeface="Wingdings"/>
              <a:buChar char=""/>
              <a:tabLst>
                <a:tab pos="144780" algn="l"/>
              </a:tabLst>
            </a:pP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зарядні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пристрої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мобільних</a:t>
            </a:r>
            <a:r>
              <a:rPr sz="95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телефонів;</a:t>
            </a:r>
            <a:endParaRPr sz="950">
              <a:latin typeface="Tahoma"/>
              <a:cs typeface="Tahoma"/>
            </a:endParaRPr>
          </a:p>
          <a:p>
            <a:pPr marL="138430" marR="5080" indent="-126364" algn="just">
              <a:lnSpc>
                <a:spcPct val="116599"/>
              </a:lnSpc>
              <a:spcBef>
                <a:spcPts val="990"/>
              </a:spcBef>
              <a:buClr>
                <a:srgbClr val="F26531"/>
              </a:buClr>
              <a:buFont typeface="Wingdings"/>
              <a:buChar char=""/>
              <a:tabLst>
                <a:tab pos="149860" algn="l"/>
              </a:tabLst>
            </a:pP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радіоприймач,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ліхтарик,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сигнальні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пристрої,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компас, годинник,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ком- 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пактний набір інструментів (мультитул), ніж, пакети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сміття, 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блокнот,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олівець,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нитки, голки, сірники,</a:t>
            </a:r>
            <a:r>
              <a:rPr sz="9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запальнички;</a:t>
            </a:r>
            <a:endParaRPr sz="950">
              <a:latin typeface="Tahoma"/>
              <a:cs typeface="Tahoma"/>
            </a:endParaRPr>
          </a:p>
          <a:p>
            <a:pPr marL="138430" marR="5080" indent="-126364" algn="just">
              <a:lnSpc>
                <a:spcPct val="116599"/>
              </a:lnSpc>
              <a:spcBef>
                <a:spcPts val="994"/>
              </a:spcBef>
              <a:buClr>
                <a:srgbClr val="F26531"/>
              </a:buClr>
              <a:buFont typeface="Wingdings"/>
              <a:buChar char=""/>
              <a:tabLst>
                <a:tab pos="179705" algn="l"/>
              </a:tabLst>
            </a:pPr>
            <a:r>
              <a:rPr dirty="0"/>
              <a:t>	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теплий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одяг (якщо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є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така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можливість, підготуйте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також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термо-  ковдру),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нижню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білизну, надійне зручне</a:t>
            </a:r>
            <a:r>
              <a:rPr sz="95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взуття;</a:t>
            </a:r>
            <a:endParaRPr sz="950">
              <a:latin typeface="Tahoma"/>
              <a:cs typeface="Tahoma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5915157" y="5356198"/>
            <a:ext cx="1109345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44145" indent="-132080">
              <a:lnSpc>
                <a:spcPct val="100000"/>
              </a:lnSpc>
              <a:spcBef>
                <a:spcPts val="130"/>
              </a:spcBef>
              <a:buClr>
                <a:srgbClr val="F26531"/>
              </a:buClr>
              <a:buFont typeface="Wingdings"/>
              <a:buChar char=""/>
              <a:tabLst>
                <a:tab pos="144780" algn="l"/>
              </a:tabLst>
            </a:pP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гігієнічні</a:t>
            </a:r>
            <a:r>
              <a:rPr sz="95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засоби;</a:t>
            </a:r>
            <a:endParaRPr sz="950">
              <a:latin typeface="Tahoma"/>
              <a:cs typeface="Tahoma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671080" y="4313992"/>
            <a:ext cx="4185018" cy="2909754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 txBox="1"/>
          <p:nvPr/>
        </p:nvSpPr>
        <p:spPr>
          <a:xfrm>
            <a:off x="697804" y="4915458"/>
            <a:ext cx="1302385" cy="84709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14935" marR="107314" algn="ctr">
              <a:lnSpc>
                <a:spcPts val="1260"/>
              </a:lnSpc>
              <a:spcBef>
                <a:spcPts val="280"/>
              </a:spcBef>
            </a:pPr>
            <a:r>
              <a:rPr sz="1200" b="1" i="1" spc="-10" dirty="0">
                <a:solidFill>
                  <a:srgbClr val="FFFFFF"/>
                </a:solidFill>
                <a:latin typeface="Arial"/>
                <a:cs typeface="Arial"/>
              </a:rPr>
              <a:t>Складіть</a:t>
            </a:r>
            <a:r>
              <a:rPr sz="1200" b="1" i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spc="-15" dirty="0">
                <a:solidFill>
                  <a:srgbClr val="FFFFFF"/>
                </a:solidFill>
                <a:latin typeface="Arial"/>
                <a:cs typeface="Arial"/>
              </a:rPr>
              <a:t>речі  </a:t>
            </a:r>
            <a:r>
              <a:rPr sz="1200" b="1" i="1" spc="-1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2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Arial"/>
                <a:cs typeface="Arial"/>
              </a:rPr>
              <a:t>місткий,</a:t>
            </a:r>
            <a:endParaRPr sz="1200">
              <a:latin typeface="Arial"/>
              <a:cs typeface="Arial"/>
            </a:endParaRPr>
          </a:p>
          <a:p>
            <a:pPr marL="12700" marR="5080" algn="ctr">
              <a:lnSpc>
                <a:spcPts val="1260"/>
              </a:lnSpc>
            </a:pPr>
            <a:r>
              <a:rPr sz="1200" b="1" i="1" spc="-15" dirty="0">
                <a:solidFill>
                  <a:srgbClr val="FFFFFF"/>
                </a:solidFill>
                <a:latin typeface="Arial"/>
                <a:cs typeface="Arial"/>
              </a:rPr>
              <a:t>зручний </a:t>
            </a:r>
            <a:r>
              <a:rPr sz="1200" b="1" i="1" spc="-10" dirty="0">
                <a:solidFill>
                  <a:srgbClr val="FFFFFF"/>
                </a:solidFill>
                <a:latin typeface="Arial"/>
                <a:cs typeface="Arial"/>
              </a:rPr>
              <a:t>рюкзак</a:t>
            </a:r>
            <a:r>
              <a:rPr sz="1200" b="1" i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FFFFFF"/>
                </a:solidFill>
                <a:latin typeface="Arial"/>
                <a:cs typeface="Arial"/>
              </a:rPr>
              <a:t>і  </a:t>
            </a:r>
            <a:r>
              <a:rPr sz="1200" b="1" i="1" spc="-15" dirty="0">
                <a:solidFill>
                  <a:srgbClr val="FFFFFF"/>
                </a:solidFill>
                <a:latin typeface="Arial"/>
                <a:cs typeface="Arial"/>
              </a:rPr>
              <a:t>тримайте його  напоготові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5915119" y="5631730"/>
            <a:ext cx="4613275" cy="1827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8430" marR="509905" indent="-126364">
              <a:lnSpc>
                <a:spcPct val="116599"/>
              </a:lnSpc>
              <a:spcBef>
                <a:spcPts val="90"/>
              </a:spcBef>
              <a:buClr>
                <a:srgbClr val="F26531"/>
              </a:buClr>
              <a:buFont typeface="Wingdings"/>
              <a:buChar char=""/>
              <a:tabLst>
                <a:tab pos="146050" algn="l"/>
              </a:tabLst>
            </a:pP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аптечку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(детальніше див.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Додатку), включно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медичними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препара-  тами,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які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вживаєте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щодня, а також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рецепти на</a:t>
            </a:r>
            <a:r>
              <a:rPr sz="95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медикаменти;</a:t>
            </a:r>
            <a:endParaRPr sz="9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26531"/>
              </a:buClr>
              <a:buFont typeface="Wingdings"/>
              <a:buChar char=""/>
            </a:pPr>
            <a:endParaRPr sz="950">
              <a:latin typeface="Tahoma"/>
              <a:cs typeface="Tahoma"/>
            </a:endParaRPr>
          </a:p>
          <a:p>
            <a:pPr marL="144145" indent="-132080">
              <a:lnSpc>
                <a:spcPct val="100000"/>
              </a:lnSpc>
              <a:spcBef>
                <a:spcPts val="5"/>
              </a:spcBef>
              <a:buClr>
                <a:srgbClr val="F26531"/>
              </a:buClr>
              <a:buFont typeface="Wingdings"/>
              <a:buChar char=""/>
              <a:tabLst>
                <a:tab pos="144780" algn="l"/>
              </a:tabLst>
            </a:pP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посуд,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в якому зможете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приготувати, розігріти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зберігати</a:t>
            </a:r>
            <a:r>
              <a:rPr sz="95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їжу;</a:t>
            </a:r>
            <a:endParaRPr sz="950">
              <a:latin typeface="Tahoma"/>
              <a:cs typeface="Tahoma"/>
            </a:endParaRPr>
          </a:p>
          <a:p>
            <a:pPr marL="138430" marR="511809" indent="-126364">
              <a:lnSpc>
                <a:spcPct val="116700"/>
              </a:lnSpc>
              <a:spcBef>
                <a:spcPts val="990"/>
              </a:spcBef>
              <a:buClr>
                <a:srgbClr val="F26531"/>
              </a:buClr>
              <a:buFont typeface="Wingdings"/>
              <a:buChar char=""/>
              <a:tabLst>
                <a:tab pos="156210" algn="l"/>
              </a:tabLst>
            </a:pP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воду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продукти харчування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на 3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доби,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які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довго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зберігаються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не 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потребують додаткового</a:t>
            </a:r>
            <a:r>
              <a:rPr sz="9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приготування;</a:t>
            </a:r>
            <a:endParaRPr sz="950">
              <a:latin typeface="Tahoma"/>
              <a:cs typeface="Tahoma"/>
            </a:endParaRPr>
          </a:p>
          <a:p>
            <a:pPr marL="12700" marR="509905" indent="125730">
              <a:lnSpc>
                <a:spcPct val="104400"/>
              </a:lnSpc>
              <a:spcBef>
                <a:spcPts val="1045"/>
              </a:spcBef>
            </a:pPr>
            <a:r>
              <a:rPr sz="950" b="1" dirty="0">
                <a:solidFill>
                  <a:srgbClr val="231F20"/>
                </a:solidFill>
                <a:latin typeface="Tahoma"/>
                <a:cs typeface="Tahoma"/>
              </a:rPr>
              <a:t>Складіть</a:t>
            </a:r>
            <a:r>
              <a:rPr sz="950" b="1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b="1" dirty="0">
                <a:solidFill>
                  <a:srgbClr val="231F20"/>
                </a:solidFill>
                <a:latin typeface="Tahoma"/>
                <a:cs typeface="Tahoma"/>
              </a:rPr>
              <a:t>речі</a:t>
            </a:r>
            <a:r>
              <a:rPr sz="950" b="1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b="1" spc="15" dirty="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sz="950" b="1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b="1" spc="5" dirty="0">
                <a:solidFill>
                  <a:srgbClr val="231F20"/>
                </a:solidFill>
                <a:latin typeface="Tahoma"/>
                <a:cs typeface="Tahoma"/>
              </a:rPr>
              <a:t>місткий,</a:t>
            </a:r>
            <a:r>
              <a:rPr sz="950" b="1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b="1" spc="5" dirty="0">
                <a:solidFill>
                  <a:srgbClr val="231F20"/>
                </a:solidFill>
                <a:latin typeface="Tahoma"/>
                <a:cs typeface="Tahoma"/>
              </a:rPr>
              <a:t>зручний</a:t>
            </a:r>
            <a:r>
              <a:rPr sz="950" b="1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b="1" spc="5" dirty="0">
                <a:solidFill>
                  <a:srgbClr val="231F20"/>
                </a:solidFill>
                <a:latin typeface="Tahoma"/>
                <a:cs typeface="Tahoma"/>
              </a:rPr>
              <a:t>рюкзак</a:t>
            </a:r>
            <a:r>
              <a:rPr sz="950" b="1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b="1" spc="5" dirty="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sz="950" b="1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b="1" spc="5" dirty="0">
                <a:solidFill>
                  <a:srgbClr val="231F20"/>
                </a:solidFill>
                <a:latin typeface="Tahoma"/>
                <a:cs typeface="Tahoma"/>
              </a:rPr>
              <a:t>тримайте</a:t>
            </a:r>
            <a:r>
              <a:rPr sz="950" b="1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b="1" spc="5" dirty="0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sz="950" b="1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b="1" spc="10" dirty="0">
                <a:solidFill>
                  <a:srgbClr val="231F20"/>
                </a:solidFill>
                <a:latin typeface="Tahoma"/>
                <a:cs typeface="Tahoma"/>
              </a:rPr>
              <a:t>напо-  </a:t>
            </a:r>
            <a:r>
              <a:rPr sz="950" b="1" spc="5" dirty="0">
                <a:solidFill>
                  <a:srgbClr val="231F20"/>
                </a:solidFill>
                <a:latin typeface="Tahoma"/>
                <a:cs typeface="Tahoma"/>
              </a:rPr>
              <a:t>готові. </a:t>
            </a:r>
            <a:r>
              <a:rPr sz="950" b="1" spc="20" dirty="0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sz="950" b="1" dirty="0">
                <a:solidFill>
                  <a:srgbClr val="231F20"/>
                </a:solidFill>
                <a:latin typeface="Tahoma"/>
                <a:cs typeface="Tahoma"/>
              </a:rPr>
              <a:t>разі надзвичайної ситуації </a:t>
            </a:r>
            <a:r>
              <a:rPr sz="950" b="1" spc="10" dirty="0">
                <a:solidFill>
                  <a:srgbClr val="231F20"/>
                </a:solidFill>
                <a:latin typeface="Tahoma"/>
                <a:cs typeface="Tahoma"/>
              </a:rPr>
              <a:t>це </a:t>
            </a:r>
            <a:r>
              <a:rPr sz="950" b="1" dirty="0">
                <a:solidFill>
                  <a:srgbClr val="231F20"/>
                </a:solidFill>
                <a:latin typeface="Tahoma"/>
                <a:cs typeface="Tahoma"/>
              </a:rPr>
              <a:t>скоротить </a:t>
            </a:r>
            <a:r>
              <a:rPr sz="950" b="1" spc="10" dirty="0">
                <a:solidFill>
                  <a:srgbClr val="231F20"/>
                </a:solidFill>
                <a:latin typeface="Tahoma"/>
                <a:cs typeface="Tahoma"/>
              </a:rPr>
              <a:t>час на</a:t>
            </a:r>
            <a:r>
              <a:rPr sz="950" b="1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b="1" dirty="0">
                <a:solidFill>
                  <a:srgbClr val="231F20"/>
                </a:solidFill>
                <a:latin typeface="Tahoma"/>
                <a:cs typeface="Tahoma"/>
              </a:rPr>
              <a:t>збори.</a:t>
            </a:r>
            <a:endParaRPr sz="950"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  <a:spcBef>
                <a:spcPts val="935"/>
              </a:spcBef>
            </a:pPr>
            <a:r>
              <a:rPr sz="1000" spc="-204" dirty="0">
                <a:solidFill>
                  <a:srgbClr val="58595B"/>
                </a:solidFill>
                <a:latin typeface="Verdana"/>
                <a:cs typeface="Verdana"/>
              </a:rPr>
              <a:t>21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34103" y="7268439"/>
            <a:ext cx="21894" cy="17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36516" y="7284313"/>
            <a:ext cx="24752" cy="48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559325" y="7168946"/>
            <a:ext cx="97155" cy="123189"/>
            <a:chOff x="10559325" y="7168946"/>
            <a:chExt cx="97155" cy="123189"/>
          </a:xfrm>
        </p:grpSpPr>
        <p:sp>
          <p:nvSpPr>
            <p:cNvPr id="5" name="object 5"/>
            <p:cNvSpPr/>
            <p:nvPr/>
          </p:nvSpPr>
          <p:spPr>
            <a:xfrm>
              <a:off x="10607979" y="7168946"/>
              <a:ext cx="33604" cy="521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59325" y="7168946"/>
              <a:ext cx="96672" cy="1230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0400137" y="7161123"/>
            <a:ext cx="20508" cy="351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02785" y="7199223"/>
            <a:ext cx="27585" cy="352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92571" y="7027773"/>
            <a:ext cx="32718" cy="691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50741" y="7110691"/>
            <a:ext cx="40525" cy="535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51681" y="6637896"/>
            <a:ext cx="30353" cy="686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06596" y="6874002"/>
            <a:ext cx="33286" cy="5040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212759" y="6633476"/>
            <a:ext cx="103524" cy="1042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85831" y="6143828"/>
            <a:ext cx="40182" cy="5727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023564" y="6704241"/>
            <a:ext cx="42088" cy="779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22331" y="6181852"/>
            <a:ext cx="21526" cy="566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69346" y="5794832"/>
            <a:ext cx="29934" cy="6181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629444" y="6898830"/>
            <a:ext cx="28384" cy="524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00014" y="6284925"/>
            <a:ext cx="10964" cy="6245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549434" y="6411442"/>
            <a:ext cx="44132" cy="2995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864161" y="5380697"/>
            <a:ext cx="37585" cy="5431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106595" y="4898580"/>
            <a:ext cx="40145" cy="4196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59460" y="6710260"/>
            <a:ext cx="17673" cy="5059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701593" y="5168481"/>
            <a:ext cx="94703" cy="9580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69637" y="6479133"/>
            <a:ext cx="23130" cy="6494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447417" y="5191785"/>
            <a:ext cx="58367" cy="3938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90456" y="4869192"/>
            <a:ext cx="54737" cy="3251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222105" y="5330888"/>
            <a:ext cx="47612" cy="2905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8998889" y="5385815"/>
            <a:ext cx="109855" cy="49530"/>
            <a:chOff x="8998889" y="5385815"/>
            <a:chExt cx="109855" cy="49530"/>
          </a:xfrm>
        </p:grpSpPr>
        <p:sp>
          <p:nvSpPr>
            <p:cNvPr id="30" name="object 30"/>
            <p:cNvSpPr/>
            <p:nvPr/>
          </p:nvSpPr>
          <p:spPr>
            <a:xfrm>
              <a:off x="9074958" y="5390260"/>
              <a:ext cx="33379" cy="44665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998889" y="5385815"/>
              <a:ext cx="35941" cy="38201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8695181" y="6590385"/>
            <a:ext cx="83185" cy="88900"/>
            <a:chOff x="8695181" y="6590385"/>
            <a:chExt cx="83185" cy="88900"/>
          </a:xfrm>
        </p:grpSpPr>
        <p:sp>
          <p:nvSpPr>
            <p:cNvPr id="33" name="object 33"/>
            <p:cNvSpPr/>
            <p:nvPr/>
          </p:nvSpPr>
          <p:spPr>
            <a:xfrm>
              <a:off x="8713207" y="6614883"/>
              <a:ext cx="12999" cy="47688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695181" y="6590385"/>
              <a:ext cx="82651" cy="88798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/>
          <p:nvPr/>
        </p:nvSpPr>
        <p:spPr>
          <a:xfrm>
            <a:off x="8690559" y="6770420"/>
            <a:ext cx="28946" cy="3563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8725623" y="5403062"/>
            <a:ext cx="94615" cy="139065"/>
            <a:chOff x="8725623" y="5403062"/>
            <a:chExt cx="94615" cy="139065"/>
          </a:xfrm>
        </p:grpSpPr>
        <p:sp>
          <p:nvSpPr>
            <p:cNvPr id="37" name="object 37"/>
            <p:cNvSpPr/>
            <p:nvPr/>
          </p:nvSpPr>
          <p:spPr>
            <a:xfrm>
              <a:off x="8745207" y="5403062"/>
              <a:ext cx="74574" cy="138811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725623" y="5499823"/>
              <a:ext cx="48584" cy="35153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8695525" y="5615342"/>
            <a:ext cx="41770" cy="7617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605151" y="6786702"/>
            <a:ext cx="26925" cy="3520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442134" y="6820865"/>
            <a:ext cx="97053" cy="8562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object 42"/>
          <p:cNvGrpSpPr/>
          <p:nvPr/>
        </p:nvGrpSpPr>
        <p:grpSpPr>
          <a:xfrm>
            <a:off x="8380424" y="5575020"/>
            <a:ext cx="78105" cy="66675"/>
            <a:chOff x="8380424" y="5575020"/>
            <a:chExt cx="78105" cy="66675"/>
          </a:xfrm>
        </p:grpSpPr>
        <p:sp>
          <p:nvSpPr>
            <p:cNvPr id="43" name="object 43"/>
            <p:cNvSpPr/>
            <p:nvPr/>
          </p:nvSpPr>
          <p:spPr>
            <a:xfrm>
              <a:off x="8417000" y="5575020"/>
              <a:ext cx="41262" cy="66078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380424" y="5586323"/>
              <a:ext cx="47599" cy="34416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/>
          <p:nvPr/>
        </p:nvSpPr>
        <p:spPr>
          <a:xfrm>
            <a:off x="8365222" y="6855383"/>
            <a:ext cx="30963" cy="4641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321975" y="7389520"/>
            <a:ext cx="137058" cy="7312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200910" y="5810173"/>
            <a:ext cx="45200" cy="6079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26833" y="5152415"/>
            <a:ext cx="58927" cy="5914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object 49"/>
          <p:cNvGrpSpPr/>
          <p:nvPr/>
        </p:nvGrpSpPr>
        <p:grpSpPr>
          <a:xfrm>
            <a:off x="6610946" y="5193893"/>
            <a:ext cx="360045" cy="203835"/>
            <a:chOff x="6610946" y="5193893"/>
            <a:chExt cx="360045" cy="203835"/>
          </a:xfrm>
        </p:grpSpPr>
        <p:sp>
          <p:nvSpPr>
            <p:cNvPr id="50" name="object 50"/>
            <p:cNvSpPr/>
            <p:nvPr/>
          </p:nvSpPr>
          <p:spPr>
            <a:xfrm>
              <a:off x="6785355" y="5193893"/>
              <a:ext cx="185394" cy="14116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677685" y="5259946"/>
              <a:ext cx="161505" cy="137464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697713" y="5359349"/>
              <a:ext cx="23863" cy="23634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676821" y="5351944"/>
              <a:ext cx="29514" cy="44805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610946" y="5287149"/>
              <a:ext cx="95389" cy="109588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/>
          <p:nvPr/>
        </p:nvSpPr>
        <p:spPr>
          <a:xfrm>
            <a:off x="6450850" y="5348287"/>
            <a:ext cx="55244" cy="68211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291217" y="5383110"/>
            <a:ext cx="108998" cy="7966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6145202" y="5302338"/>
            <a:ext cx="125730" cy="209550"/>
            <a:chOff x="6145202" y="5302338"/>
            <a:chExt cx="125730" cy="209550"/>
          </a:xfrm>
        </p:grpSpPr>
        <p:sp>
          <p:nvSpPr>
            <p:cNvPr id="58" name="object 58"/>
            <p:cNvSpPr/>
            <p:nvPr/>
          </p:nvSpPr>
          <p:spPr>
            <a:xfrm>
              <a:off x="6233312" y="5354764"/>
              <a:ext cx="8458" cy="3060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145202" y="5302338"/>
              <a:ext cx="97215" cy="162864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172237" y="5399214"/>
              <a:ext cx="98209" cy="112318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154572" y="5395251"/>
              <a:ext cx="17995" cy="11645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5968250" y="5312917"/>
            <a:ext cx="131445" cy="92710"/>
            <a:chOff x="5968250" y="5312917"/>
            <a:chExt cx="131445" cy="92710"/>
          </a:xfrm>
        </p:grpSpPr>
        <p:sp>
          <p:nvSpPr>
            <p:cNvPr id="63" name="object 63"/>
            <p:cNvSpPr/>
            <p:nvPr/>
          </p:nvSpPr>
          <p:spPr>
            <a:xfrm>
              <a:off x="5970968" y="5348249"/>
              <a:ext cx="41211" cy="47532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968250" y="5312917"/>
              <a:ext cx="131191" cy="92202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/>
          <p:nvPr/>
        </p:nvSpPr>
        <p:spPr>
          <a:xfrm>
            <a:off x="5155819" y="5748032"/>
            <a:ext cx="66763" cy="81584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810759" y="5714872"/>
            <a:ext cx="36322" cy="33096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84052" y="5846838"/>
            <a:ext cx="42921" cy="29083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410887" y="5846826"/>
            <a:ext cx="89509" cy="47929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163761" y="5879133"/>
            <a:ext cx="23161" cy="29249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965867" y="6017259"/>
            <a:ext cx="61734" cy="58419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309950" y="5970942"/>
            <a:ext cx="92240" cy="69888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364700" y="6109538"/>
            <a:ext cx="74891" cy="73228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81692" y="6012789"/>
            <a:ext cx="59143" cy="49733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477363" y="5969343"/>
            <a:ext cx="59359" cy="43040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5" name="object 75"/>
          <p:cNvGrpSpPr/>
          <p:nvPr/>
        </p:nvGrpSpPr>
        <p:grpSpPr>
          <a:xfrm>
            <a:off x="2189860" y="5869241"/>
            <a:ext cx="210185" cy="199390"/>
            <a:chOff x="2189860" y="5869241"/>
            <a:chExt cx="210185" cy="199390"/>
          </a:xfrm>
        </p:grpSpPr>
        <p:sp>
          <p:nvSpPr>
            <p:cNvPr id="76" name="object 76"/>
            <p:cNvSpPr/>
            <p:nvPr/>
          </p:nvSpPr>
          <p:spPr>
            <a:xfrm>
              <a:off x="2345867" y="5875007"/>
              <a:ext cx="47335" cy="42532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247086" y="5869241"/>
              <a:ext cx="152920" cy="123888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214448" y="5962534"/>
              <a:ext cx="17462" cy="12713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189860" y="5938824"/>
              <a:ext cx="109804" cy="41859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190584" y="5988049"/>
              <a:ext cx="89001" cy="79959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/>
          <p:nvPr/>
        </p:nvSpPr>
        <p:spPr>
          <a:xfrm>
            <a:off x="1886623" y="5852858"/>
            <a:ext cx="127507" cy="99187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2" name="object 82"/>
          <p:cNvGrpSpPr/>
          <p:nvPr/>
        </p:nvGrpSpPr>
        <p:grpSpPr>
          <a:xfrm>
            <a:off x="1634337" y="5548642"/>
            <a:ext cx="167005" cy="49530"/>
            <a:chOff x="1634337" y="5548642"/>
            <a:chExt cx="167005" cy="49530"/>
          </a:xfrm>
        </p:grpSpPr>
        <p:sp>
          <p:nvSpPr>
            <p:cNvPr id="83" name="object 83"/>
            <p:cNvSpPr/>
            <p:nvPr/>
          </p:nvSpPr>
          <p:spPr>
            <a:xfrm>
              <a:off x="1643227" y="5548642"/>
              <a:ext cx="79197" cy="29502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634337" y="5548642"/>
              <a:ext cx="166890" cy="49072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" name="object 85"/>
          <p:cNvGrpSpPr/>
          <p:nvPr/>
        </p:nvGrpSpPr>
        <p:grpSpPr>
          <a:xfrm>
            <a:off x="1599831" y="5782932"/>
            <a:ext cx="325120" cy="180975"/>
            <a:chOff x="1599831" y="5782932"/>
            <a:chExt cx="325120" cy="180975"/>
          </a:xfrm>
        </p:grpSpPr>
        <p:sp>
          <p:nvSpPr>
            <p:cNvPr id="86" name="object 86"/>
            <p:cNvSpPr/>
            <p:nvPr/>
          </p:nvSpPr>
          <p:spPr>
            <a:xfrm>
              <a:off x="1750402" y="5838367"/>
              <a:ext cx="59601" cy="27012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746465" y="5829934"/>
              <a:ext cx="178193" cy="133769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658950" y="5846508"/>
              <a:ext cx="113855" cy="54241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599831" y="5782932"/>
              <a:ext cx="111391" cy="54051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0" name="object 90"/>
          <p:cNvGrpSpPr/>
          <p:nvPr/>
        </p:nvGrpSpPr>
        <p:grpSpPr>
          <a:xfrm>
            <a:off x="1289735" y="5682119"/>
            <a:ext cx="483234" cy="219075"/>
            <a:chOff x="1289735" y="5682119"/>
            <a:chExt cx="483234" cy="219075"/>
          </a:xfrm>
        </p:grpSpPr>
        <p:sp>
          <p:nvSpPr>
            <p:cNvPr id="91" name="object 91"/>
            <p:cNvSpPr/>
            <p:nvPr/>
          </p:nvSpPr>
          <p:spPr>
            <a:xfrm>
              <a:off x="1535798" y="5710910"/>
              <a:ext cx="16192" cy="18707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492326" y="5696331"/>
              <a:ext cx="280466" cy="204406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511909" y="5753925"/>
              <a:ext cx="65824" cy="31889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305473" y="5682119"/>
              <a:ext cx="352753" cy="211975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345399" y="5736971"/>
              <a:ext cx="102273" cy="86766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289735" y="5746483"/>
              <a:ext cx="65392" cy="55206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289773" y="5746508"/>
              <a:ext cx="162902" cy="109524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8" name="object 98"/>
          <p:cNvGrpSpPr/>
          <p:nvPr/>
        </p:nvGrpSpPr>
        <p:grpSpPr>
          <a:xfrm>
            <a:off x="737869" y="4852771"/>
            <a:ext cx="9918700" cy="2707640"/>
            <a:chOff x="737869" y="4852771"/>
            <a:chExt cx="9918700" cy="2707640"/>
          </a:xfrm>
        </p:grpSpPr>
        <p:sp>
          <p:nvSpPr>
            <p:cNvPr id="99" name="object 99"/>
            <p:cNvSpPr/>
            <p:nvPr/>
          </p:nvSpPr>
          <p:spPr>
            <a:xfrm>
              <a:off x="10422229" y="7400124"/>
              <a:ext cx="33324" cy="61506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37869" y="4852771"/>
              <a:ext cx="9918128" cy="2707233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211565" y="5814453"/>
              <a:ext cx="8278863" cy="1745551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056436" y="5718683"/>
              <a:ext cx="202666" cy="88709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318920" y="5792622"/>
              <a:ext cx="16852" cy="14770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9488868" y="6670979"/>
              <a:ext cx="506475" cy="93878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976652" y="6686854"/>
              <a:ext cx="82054" cy="78003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624622" y="4853622"/>
              <a:ext cx="3031375" cy="1911235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145155" y="6716267"/>
              <a:ext cx="87998" cy="48590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577567" y="6754393"/>
              <a:ext cx="5168" cy="10464"/>
            </a:xfrm>
            <a:prstGeom prst="rect">
              <a:avLst/>
            </a:prstGeom>
            <a:blipFill>
              <a:blip r:embed="rId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911793" y="6762775"/>
              <a:ext cx="736" cy="2082"/>
            </a:xfrm>
            <a:prstGeom prst="rect">
              <a:avLst/>
            </a:prstGeom>
            <a:blipFill>
              <a:blip r:embed="rId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335602" y="6764858"/>
              <a:ext cx="3289020" cy="795147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227548" y="6748348"/>
              <a:ext cx="64077" cy="16509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022159" y="5808548"/>
              <a:ext cx="3313442" cy="956310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956873" y="5164772"/>
              <a:ext cx="2667749" cy="642619"/>
            </a:xfrm>
            <a:prstGeom prst="rect">
              <a:avLst/>
            </a:prstGeom>
            <a:blipFill>
              <a:blip r:embed="rId1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877168" y="5794070"/>
              <a:ext cx="13119" cy="13322"/>
            </a:xfrm>
            <a:prstGeom prst="rect">
              <a:avLst/>
            </a:prstGeom>
            <a:blipFill>
              <a:blip r:embed="rId1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350540" y="5470144"/>
              <a:ext cx="2539" cy="4508"/>
            </a:xfrm>
            <a:prstGeom prst="rect">
              <a:avLst/>
            </a:prstGeom>
            <a:blipFill>
              <a:blip r:embed="rId1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375115" y="6122873"/>
              <a:ext cx="5245" cy="4343"/>
            </a:xfrm>
            <a:prstGeom prst="rect">
              <a:avLst/>
            </a:prstGeom>
            <a:blipFill>
              <a:blip r:embed="rId1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616595" y="6271437"/>
              <a:ext cx="32435" cy="18656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499869" y="6262204"/>
              <a:ext cx="38367" cy="11798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211491" y="6389535"/>
              <a:ext cx="87477" cy="35559"/>
            </a:xfrm>
            <a:prstGeom prst="rect">
              <a:avLst/>
            </a:prstGeom>
            <a:blipFill>
              <a:blip r:embed="rId1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8956052" y="6501066"/>
              <a:ext cx="660" cy="5791"/>
            </a:xfrm>
            <a:prstGeom prst="rect">
              <a:avLst/>
            </a:prstGeom>
            <a:blipFill>
              <a:blip r:embed="rId1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155776" y="6429121"/>
              <a:ext cx="429901" cy="381838"/>
            </a:xfrm>
            <a:prstGeom prst="rect">
              <a:avLst/>
            </a:prstGeom>
            <a:blipFill>
              <a:blip r:embed="rId1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013991" y="6655942"/>
              <a:ext cx="280212" cy="205054"/>
            </a:xfrm>
            <a:prstGeom prst="rect">
              <a:avLst/>
            </a:prstGeom>
            <a:blipFill>
              <a:blip r:embed="rId1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315881" y="6781901"/>
              <a:ext cx="863" cy="2806"/>
            </a:xfrm>
            <a:prstGeom prst="rect">
              <a:avLst/>
            </a:prstGeom>
            <a:blipFill>
              <a:blip r:embed="rId1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453870" y="5184876"/>
              <a:ext cx="181775" cy="74053"/>
            </a:xfrm>
            <a:prstGeom prst="rect">
              <a:avLst/>
            </a:prstGeom>
            <a:blipFill>
              <a:blip r:embed="rId1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0315116" y="6649656"/>
              <a:ext cx="34206" cy="66700"/>
            </a:xfrm>
            <a:prstGeom prst="rect">
              <a:avLst/>
            </a:prstGeom>
            <a:blipFill>
              <a:blip r:embed="rId1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0019741" y="7190778"/>
              <a:ext cx="18275" cy="51511"/>
            </a:xfrm>
            <a:prstGeom prst="rect">
              <a:avLst/>
            </a:prstGeom>
            <a:blipFill>
              <a:blip r:embed="rId1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0105051" y="6938175"/>
              <a:ext cx="19120" cy="54775"/>
            </a:xfrm>
            <a:prstGeom prst="rect">
              <a:avLst/>
            </a:prstGeom>
            <a:blipFill>
              <a:blip r:embed="rId1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0093020" y="6672833"/>
              <a:ext cx="90138" cy="100342"/>
            </a:xfrm>
            <a:prstGeom prst="rect">
              <a:avLst/>
            </a:prstGeom>
            <a:blipFill>
              <a:blip r:embed="rId1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0073322" y="6739724"/>
              <a:ext cx="29108" cy="38315"/>
            </a:xfrm>
            <a:prstGeom prst="rect">
              <a:avLst/>
            </a:prstGeom>
            <a:blipFill>
              <a:blip r:embed="rId1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0509859" y="5718683"/>
              <a:ext cx="66166" cy="73215"/>
            </a:xfrm>
            <a:prstGeom prst="rect">
              <a:avLst/>
            </a:prstGeom>
            <a:blipFill>
              <a:blip r:embed="rId1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966197" y="6256324"/>
              <a:ext cx="37871" cy="68338"/>
            </a:xfrm>
            <a:prstGeom prst="rect">
              <a:avLst/>
            </a:prstGeom>
            <a:blipFill>
              <a:blip r:embed="rId1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0199306" y="4858461"/>
              <a:ext cx="34772" cy="45910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703066" y="5103418"/>
              <a:ext cx="93802" cy="44030"/>
            </a:xfrm>
            <a:prstGeom prst="rect">
              <a:avLst/>
            </a:prstGeom>
            <a:blipFill>
              <a:blip r:embed="rId1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478873" y="5191366"/>
              <a:ext cx="57937" cy="104127"/>
            </a:xfrm>
            <a:prstGeom prst="rect">
              <a:avLst/>
            </a:prstGeom>
            <a:blipFill>
              <a:blip r:embed="rId1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903779" y="6581343"/>
              <a:ext cx="33858" cy="60502"/>
            </a:xfrm>
            <a:prstGeom prst="rect">
              <a:avLst/>
            </a:prstGeom>
            <a:blipFill>
              <a:blip r:embed="rId1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850652" y="5337416"/>
              <a:ext cx="149177" cy="164287"/>
            </a:xfrm>
            <a:prstGeom prst="rect">
              <a:avLst/>
            </a:prstGeom>
            <a:blipFill>
              <a:blip r:embed="rId1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8809863" y="5520842"/>
              <a:ext cx="68249" cy="54355"/>
            </a:xfrm>
            <a:prstGeom prst="rect">
              <a:avLst/>
            </a:prstGeom>
            <a:blipFill>
              <a:blip r:embed="rId1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8850646" y="5388711"/>
              <a:ext cx="44916" cy="73355"/>
            </a:xfrm>
            <a:prstGeom prst="rect">
              <a:avLst/>
            </a:prstGeom>
            <a:blipFill>
              <a:blip r:embed="rId1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8672004" y="5445099"/>
              <a:ext cx="49302" cy="59601"/>
            </a:xfrm>
            <a:prstGeom prst="rect">
              <a:avLst/>
            </a:prstGeom>
            <a:blipFill>
              <a:blip r:embed="rId1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8337509" y="5096116"/>
              <a:ext cx="55643" cy="95262"/>
            </a:xfrm>
            <a:prstGeom prst="rect">
              <a:avLst/>
            </a:prstGeom>
            <a:blipFill>
              <a:blip r:embed="rId1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8227364" y="5743003"/>
              <a:ext cx="44729" cy="68795"/>
            </a:xfrm>
            <a:prstGeom prst="rect">
              <a:avLst/>
            </a:prstGeom>
            <a:blipFill>
              <a:blip r:embed="rId1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339719" y="6859562"/>
              <a:ext cx="39431" cy="44018"/>
            </a:xfrm>
            <a:prstGeom prst="rect">
              <a:avLst/>
            </a:prstGeom>
            <a:blipFill>
              <a:blip r:embed="rId1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725791" y="5069509"/>
              <a:ext cx="128231" cy="87376"/>
            </a:xfrm>
            <a:prstGeom prst="rect">
              <a:avLst/>
            </a:prstGeom>
            <a:blipFill>
              <a:blip r:embed="rId1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552855" y="5108295"/>
              <a:ext cx="216674" cy="76454"/>
            </a:xfrm>
            <a:prstGeom prst="rect">
              <a:avLst/>
            </a:prstGeom>
            <a:blipFill>
              <a:blip r:embed="rId1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605293" y="4966131"/>
              <a:ext cx="129921" cy="84785"/>
            </a:xfrm>
            <a:prstGeom prst="rect">
              <a:avLst/>
            </a:prstGeom>
            <a:blipFill>
              <a:blip r:embed="rId1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368235" y="5112905"/>
              <a:ext cx="45313" cy="29972"/>
            </a:xfrm>
            <a:prstGeom prst="rect">
              <a:avLst/>
            </a:prstGeom>
            <a:blipFill>
              <a:blip r:embed="rId1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146620" y="5081676"/>
              <a:ext cx="46031" cy="46862"/>
            </a:xfrm>
            <a:prstGeom prst="rect">
              <a:avLst/>
            </a:prstGeom>
            <a:blipFill>
              <a:blip r:embed="rId1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140829" y="5081676"/>
              <a:ext cx="92811" cy="156502"/>
            </a:xfrm>
            <a:prstGeom prst="rect">
              <a:avLst/>
            </a:prstGeom>
            <a:blipFill>
              <a:blip r:embed="rId1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063330" y="5213908"/>
              <a:ext cx="74069" cy="66192"/>
            </a:xfrm>
            <a:prstGeom prst="rect">
              <a:avLst/>
            </a:prstGeom>
            <a:blipFill>
              <a:blip r:embed="rId1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785559" y="5357558"/>
              <a:ext cx="47473" cy="32931"/>
            </a:xfrm>
            <a:prstGeom prst="rect">
              <a:avLst/>
            </a:prstGeom>
            <a:blipFill>
              <a:blip r:embed="rId1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565252" y="5299875"/>
              <a:ext cx="60528" cy="49428"/>
            </a:xfrm>
            <a:prstGeom prst="rect">
              <a:avLst/>
            </a:prstGeom>
            <a:blipFill>
              <a:blip r:embed="rId1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387795" y="5373890"/>
              <a:ext cx="50715" cy="54318"/>
            </a:xfrm>
            <a:prstGeom prst="rect">
              <a:avLst/>
            </a:prstGeom>
            <a:blipFill>
              <a:blip r:embed="rId1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6034850" y="5386768"/>
              <a:ext cx="146493" cy="112267"/>
            </a:xfrm>
            <a:prstGeom prst="rect">
              <a:avLst/>
            </a:prstGeom>
            <a:blipFill>
              <a:blip r:embed="rId1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633237" y="5542356"/>
              <a:ext cx="70942" cy="44602"/>
            </a:xfrm>
            <a:prstGeom prst="rect">
              <a:avLst/>
            </a:prstGeom>
            <a:blipFill>
              <a:blip r:embed="rId1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348808" y="5597410"/>
              <a:ext cx="37050" cy="32334"/>
            </a:xfrm>
            <a:prstGeom prst="rect">
              <a:avLst/>
            </a:prstGeom>
            <a:blipFill>
              <a:blip r:embed="rId1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196370" y="5771959"/>
              <a:ext cx="62953" cy="71780"/>
            </a:xfrm>
            <a:prstGeom prst="rect">
              <a:avLst/>
            </a:prstGeom>
            <a:blipFill>
              <a:blip r:embed="rId1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073562" y="5911634"/>
              <a:ext cx="36451" cy="41186"/>
            </a:xfrm>
            <a:prstGeom prst="rect">
              <a:avLst/>
            </a:prstGeom>
            <a:blipFill>
              <a:blip r:embed="rId1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146084" y="5835078"/>
              <a:ext cx="77990" cy="72821"/>
            </a:xfrm>
            <a:prstGeom prst="rect">
              <a:avLst/>
            </a:prstGeom>
            <a:blipFill>
              <a:blip r:embed="rId1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087359" y="5927636"/>
              <a:ext cx="81292" cy="73672"/>
            </a:xfrm>
            <a:prstGeom prst="rect">
              <a:avLst/>
            </a:prstGeom>
            <a:blipFill>
              <a:blip r:embed="rId1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0" name="object 160"/>
          <p:cNvSpPr/>
          <p:nvPr/>
        </p:nvSpPr>
        <p:spPr>
          <a:xfrm>
            <a:off x="6744144" y="187184"/>
            <a:ext cx="27279" cy="56744"/>
          </a:xfrm>
          <a:prstGeom prst="rect">
            <a:avLst/>
          </a:prstGeom>
          <a:blipFill>
            <a:blip r:embed="rId1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608279" y="7950"/>
            <a:ext cx="30208" cy="41528"/>
          </a:xfrm>
          <a:prstGeom prst="rect">
            <a:avLst/>
          </a:prstGeom>
          <a:blipFill>
            <a:blip r:embed="rId1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616445" y="163093"/>
            <a:ext cx="95376" cy="86004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3" name="object 163"/>
          <p:cNvGrpSpPr/>
          <p:nvPr/>
        </p:nvGrpSpPr>
        <p:grpSpPr>
          <a:xfrm>
            <a:off x="7112990" y="798372"/>
            <a:ext cx="78105" cy="87630"/>
            <a:chOff x="7112990" y="798372"/>
            <a:chExt cx="78105" cy="87630"/>
          </a:xfrm>
        </p:grpSpPr>
        <p:sp>
          <p:nvSpPr>
            <p:cNvPr id="164" name="object 164"/>
            <p:cNvSpPr/>
            <p:nvPr/>
          </p:nvSpPr>
          <p:spPr>
            <a:xfrm>
              <a:off x="7122553" y="798372"/>
              <a:ext cx="68033" cy="87553"/>
            </a:xfrm>
            <a:prstGeom prst="rect">
              <a:avLst/>
            </a:prstGeom>
            <a:blipFill>
              <a:blip r:embed="rId1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112990" y="821042"/>
              <a:ext cx="77609" cy="64883"/>
            </a:xfrm>
            <a:prstGeom prst="rect">
              <a:avLst/>
            </a:prstGeom>
            <a:blipFill>
              <a:blip r:embed="rId1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6" name="object 166"/>
          <p:cNvSpPr/>
          <p:nvPr/>
        </p:nvSpPr>
        <p:spPr>
          <a:xfrm>
            <a:off x="7415656" y="1269796"/>
            <a:ext cx="39090" cy="53428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781333" y="606780"/>
            <a:ext cx="36483" cy="47663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443713" y="128346"/>
            <a:ext cx="38404" cy="64858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075220" y="1028814"/>
            <a:ext cx="55194" cy="34735"/>
          </a:xfrm>
          <a:prstGeom prst="rect">
            <a:avLst/>
          </a:prstGeom>
          <a:blipFill>
            <a:blip r:embed="rId1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632003" y="577850"/>
            <a:ext cx="19291" cy="47053"/>
          </a:xfrm>
          <a:prstGeom prst="rect">
            <a:avLst/>
          </a:prstGeom>
          <a:blipFill>
            <a:blip r:embed="rId1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679641" y="894651"/>
            <a:ext cx="26962" cy="51498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082538" y="0"/>
            <a:ext cx="25349" cy="36563"/>
          </a:xfrm>
          <a:prstGeom prst="rect">
            <a:avLst/>
          </a:prstGeom>
          <a:blipFill>
            <a:blip r:embed="rId1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331470" y="491744"/>
            <a:ext cx="15303" cy="51841"/>
          </a:xfrm>
          <a:prstGeom prst="rect">
            <a:avLst/>
          </a:prstGeom>
          <a:blipFill>
            <a:blip r:embed="rId1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015951" y="417690"/>
            <a:ext cx="39941" cy="25273"/>
          </a:xfrm>
          <a:prstGeom prst="rect">
            <a:avLst/>
          </a:prstGeom>
          <a:blipFill>
            <a:blip r:embed="rId1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314389" y="1250682"/>
            <a:ext cx="35686" cy="44945"/>
          </a:xfrm>
          <a:prstGeom prst="rect">
            <a:avLst/>
          </a:prstGeom>
          <a:blipFill>
            <a:blip r:embed="rId1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543382" y="1658366"/>
            <a:ext cx="36030" cy="35242"/>
          </a:xfrm>
          <a:prstGeom prst="rect">
            <a:avLst/>
          </a:prstGeom>
          <a:blipFill>
            <a:blip r:embed="rId1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746140" y="156057"/>
            <a:ext cx="17602" cy="42100"/>
          </a:xfrm>
          <a:prstGeom prst="rect">
            <a:avLst/>
          </a:prstGeom>
          <a:blipFill>
            <a:blip r:embed="rId1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170485" y="1394409"/>
            <a:ext cx="85902" cy="79565"/>
          </a:xfrm>
          <a:prstGeom prst="rect">
            <a:avLst/>
          </a:prstGeom>
          <a:blipFill>
            <a:blip r:embed="rId1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668691" y="337451"/>
            <a:ext cx="20667" cy="54050"/>
          </a:xfrm>
          <a:prstGeom prst="rect">
            <a:avLst/>
          </a:prstGeom>
          <a:blipFill>
            <a:blip r:embed="rId1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937925" y="1429963"/>
            <a:ext cx="54074" cy="27627"/>
          </a:xfrm>
          <a:prstGeom prst="rect">
            <a:avLst/>
          </a:prstGeom>
          <a:blipFill>
            <a:blip r:embed="rId1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982182" y="1698536"/>
            <a:ext cx="49682" cy="27495"/>
          </a:xfrm>
          <a:prstGeom prst="rect">
            <a:avLst/>
          </a:prstGeom>
          <a:blipFill>
            <a:blip r:embed="rId1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731420" y="1321231"/>
            <a:ext cx="43447" cy="24015"/>
          </a:xfrm>
          <a:prstGeom prst="rect">
            <a:avLst/>
          </a:prstGeom>
          <a:blipFill>
            <a:blip r:embed="rId1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3" name="object 183"/>
          <p:cNvGrpSpPr/>
          <p:nvPr/>
        </p:nvGrpSpPr>
        <p:grpSpPr>
          <a:xfrm>
            <a:off x="5526684" y="1260983"/>
            <a:ext cx="100330" cy="41910"/>
            <a:chOff x="5526684" y="1260983"/>
            <a:chExt cx="100330" cy="41910"/>
          </a:xfrm>
        </p:grpSpPr>
        <p:sp>
          <p:nvSpPr>
            <p:cNvPr id="184" name="object 184"/>
            <p:cNvSpPr/>
            <p:nvPr/>
          </p:nvSpPr>
          <p:spPr>
            <a:xfrm>
              <a:off x="5555538" y="1287780"/>
              <a:ext cx="4457" cy="10756"/>
            </a:xfrm>
            <a:prstGeom prst="rect">
              <a:avLst/>
            </a:prstGeom>
            <a:blipFill>
              <a:blip r:embed="rId1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5526684" y="1260983"/>
              <a:ext cx="100025" cy="41605"/>
            </a:xfrm>
            <a:prstGeom prst="rect">
              <a:avLst/>
            </a:prstGeom>
            <a:blipFill>
              <a:blip r:embed="rId1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6" name="object 186"/>
          <p:cNvGrpSpPr/>
          <p:nvPr/>
        </p:nvGrpSpPr>
        <p:grpSpPr>
          <a:xfrm>
            <a:off x="5235041" y="230491"/>
            <a:ext cx="74295" cy="74930"/>
            <a:chOff x="5235041" y="230491"/>
            <a:chExt cx="74295" cy="74930"/>
          </a:xfrm>
        </p:grpSpPr>
        <p:sp>
          <p:nvSpPr>
            <p:cNvPr id="187" name="object 187"/>
            <p:cNvSpPr/>
            <p:nvPr/>
          </p:nvSpPr>
          <p:spPr>
            <a:xfrm>
              <a:off x="5252390" y="244944"/>
              <a:ext cx="3873" cy="1104"/>
            </a:xfrm>
            <a:prstGeom prst="rect">
              <a:avLst/>
            </a:prstGeom>
            <a:blipFill>
              <a:blip r:embed="rId1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5235041" y="230491"/>
              <a:ext cx="74231" cy="74765"/>
            </a:xfrm>
            <a:prstGeom prst="rect">
              <a:avLst/>
            </a:prstGeom>
            <a:blipFill>
              <a:blip r:embed="rId1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9" name="object 189"/>
          <p:cNvSpPr/>
          <p:nvPr/>
        </p:nvSpPr>
        <p:spPr>
          <a:xfrm>
            <a:off x="5228094" y="125666"/>
            <a:ext cx="26428" cy="29921"/>
          </a:xfrm>
          <a:prstGeom prst="rect">
            <a:avLst/>
          </a:prstGeom>
          <a:blipFill>
            <a:blip r:embed="rId1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0" name="object 190"/>
          <p:cNvGrpSpPr/>
          <p:nvPr/>
        </p:nvGrpSpPr>
        <p:grpSpPr>
          <a:xfrm>
            <a:off x="5276633" y="1175638"/>
            <a:ext cx="86995" cy="116205"/>
            <a:chOff x="5276633" y="1175638"/>
            <a:chExt cx="86995" cy="116205"/>
          </a:xfrm>
        </p:grpSpPr>
        <p:sp>
          <p:nvSpPr>
            <p:cNvPr id="191" name="object 191"/>
            <p:cNvSpPr/>
            <p:nvPr/>
          </p:nvSpPr>
          <p:spPr>
            <a:xfrm>
              <a:off x="5276634" y="1175638"/>
              <a:ext cx="86982" cy="115595"/>
            </a:xfrm>
            <a:prstGeom prst="rect">
              <a:avLst/>
            </a:prstGeom>
            <a:blipFill>
              <a:blip r:embed="rId1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5276633" y="1182052"/>
              <a:ext cx="15494" cy="11049"/>
            </a:xfrm>
            <a:prstGeom prst="rect">
              <a:avLst/>
            </a:prstGeom>
            <a:blipFill>
              <a:blip r:embed="rId1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3" name="object 193"/>
          <p:cNvSpPr/>
          <p:nvPr/>
        </p:nvSpPr>
        <p:spPr>
          <a:xfrm>
            <a:off x="5247398" y="1052055"/>
            <a:ext cx="37693" cy="63881"/>
          </a:xfrm>
          <a:prstGeom prst="rect">
            <a:avLst/>
          </a:prstGeom>
          <a:blipFill>
            <a:blip r:embed="rId1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150230" y="113665"/>
            <a:ext cx="24980" cy="29387"/>
          </a:xfrm>
          <a:prstGeom prst="rect">
            <a:avLst/>
          </a:prstGeom>
          <a:blipFill>
            <a:blip r:embed="rId1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001145" y="44450"/>
            <a:ext cx="87642" cy="71716"/>
          </a:xfrm>
          <a:prstGeom prst="rect">
            <a:avLst/>
          </a:prstGeom>
          <a:blipFill>
            <a:blip r:embed="rId1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6" name="object 196"/>
          <p:cNvGrpSpPr/>
          <p:nvPr/>
        </p:nvGrpSpPr>
        <p:grpSpPr>
          <a:xfrm>
            <a:off x="4961128" y="1097661"/>
            <a:ext cx="70485" cy="55880"/>
            <a:chOff x="4961128" y="1097661"/>
            <a:chExt cx="70485" cy="55880"/>
          </a:xfrm>
        </p:grpSpPr>
        <p:sp>
          <p:nvSpPr>
            <p:cNvPr id="197" name="object 197"/>
            <p:cNvSpPr/>
            <p:nvPr/>
          </p:nvSpPr>
          <p:spPr>
            <a:xfrm>
              <a:off x="4995291" y="1097661"/>
              <a:ext cx="36169" cy="55372"/>
            </a:xfrm>
            <a:prstGeom prst="rect">
              <a:avLst/>
            </a:prstGeom>
            <a:blipFill>
              <a:blip r:embed="rId1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961128" y="1115072"/>
              <a:ext cx="43103" cy="28918"/>
            </a:xfrm>
            <a:prstGeom prst="rect">
              <a:avLst/>
            </a:prstGeom>
            <a:blipFill>
              <a:blip r:embed="rId1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9" name="object 199"/>
          <p:cNvSpPr/>
          <p:nvPr/>
        </p:nvSpPr>
        <p:spPr>
          <a:xfrm>
            <a:off x="4930838" y="50203"/>
            <a:ext cx="27685" cy="38862"/>
          </a:xfrm>
          <a:prstGeom prst="rect">
            <a:avLst/>
          </a:prstGeom>
          <a:blipFill>
            <a:blip r:embed="rId1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794668" y="909307"/>
            <a:ext cx="40881" cy="50965"/>
          </a:xfrm>
          <a:prstGeom prst="rect">
            <a:avLst/>
          </a:prstGeom>
          <a:blipFill>
            <a:blip r:embed="rId1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915397" y="1469986"/>
            <a:ext cx="53137" cy="49847"/>
          </a:xfrm>
          <a:prstGeom prst="rect">
            <a:avLst/>
          </a:prstGeom>
          <a:blipFill>
            <a:blip r:embed="rId1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2" name="object 202"/>
          <p:cNvGrpSpPr/>
          <p:nvPr/>
        </p:nvGrpSpPr>
        <p:grpSpPr>
          <a:xfrm>
            <a:off x="3412655" y="1321892"/>
            <a:ext cx="267335" cy="168275"/>
            <a:chOff x="3412655" y="1321892"/>
            <a:chExt cx="267335" cy="168275"/>
          </a:xfrm>
        </p:grpSpPr>
        <p:sp>
          <p:nvSpPr>
            <p:cNvPr id="203" name="object 203"/>
            <p:cNvSpPr/>
            <p:nvPr/>
          </p:nvSpPr>
          <p:spPr>
            <a:xfrm>
              <a:off x="3511301" y="1372666"/>
              <a:ext cx="168460" cy="116966"/>
            </a:xfrm>
            <a:prstGeom prst="rect">
              <a:avLst/>
            </a:prstGeom>
            <a:blipFill>
              <a:blip r:embed="rId1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3468103" y="1359548"/>
              <a:ext cx="82651" cy="77241"/>
            </a:xfrm>
            <a:prstGeom prst="rect">
              <a:avLst/>
            </a:prstGeom>
            <a:blipFill>
              <a:blip r:embed="rId1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3412655" y="1321892"/>
              <a:ext cx="96215" cy="62306"/>
            </a:xfrm>
            <a:prstGeom prst="rect">
              <a:avLst/>
            </a:prstGeom>
            <a:blipFill>
              <a:blip r:embed="rId1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6" name="object 206"/>
          <p:cNvSpPr/>
          <p:nvPr/>
        </p:nvSpPr>
        <p:spPr>
          <a:xfrm>
            <a:off x="1339240" y="6214071"/>
            <a:ext cx="23698" cy="11175"/>
          </a:xfrm>
          <a:prstGeom prst="rect">
            <a:avLst/>
          </a:prstGeom>
          <a:blipFill>
            <a:blip r:embed="rId1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352291" y="1323454"/>
            <a:ext cx="99606" cy="92303"/>
          </a:xfrm>
          <a:prstGeom prst="rect">
            <a:avLst/>
          </a:prstGeom>
          <a:blipFill>
            <a:blip r:embed="rId1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205403" y="1309611"/>
            <a:ext cx="49682" cy="57365"/>
          </a:xfrm>
          <a:prstGeom prst="rect">
            <a:avLst/>
          </a:prstGeom>
          <a:blipFill>
            <a:blip r:embed="rId1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9" name="object 209"/>
          <p:cNvGrpSpPr/>
          <p:nvPr/>
        </p:nvGrpSpPr>
        <p:grpSpPr>
          <a:xfrm>
            <a:off x="2872486" y="1234338"/>
            <a:ext cx="286385" cy="174625"/>
            <a:chOff x="2872486" y="1234338"/>
            <a:chExt cx="286385" cy="174625"/>
          </a:xfrm>
        </p:grpSpPr>
        <p:sp>
          <p:nvSpPr>
            <p:cNvPr id="210" name="object 210"/>
            <p:cNvSpPr/>
            <p:nvPr/>
          </p:nvSpPr>
          <p:spPr>
            <a:xfrm>
              <a:off x="3059328" y="1273479"/>
              <a:ext cx="99199" cy="65773"/>
            </a:xfrm>
            <a:prstGeom prst="rect">
              <a:avLst/>
            </a:prstGeom>
            <a:blipFill>
              <a:blip r:embed="rId1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2981642" y="1362024"/>
              <a:ext cx="34162" cy="46418"/>
            </a:xfrm>
            <a:prstGeom prst="rect">
              <a:avLst/>
            </a:prstGeom>
            <a:blipFill>
              <a:blip r:embed="rId1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2953346" y="1241780"/>
              <a:ext cx="85902" cy="85890"/>
            </a:xfrm>
            <a:prstGeom prst="rect">
              <a:avLst/>
            </a:prstGeom>
            <a:blipFill>
              <a:blip r:embed="rId1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2926587" y="1322158"/>
              <a:ext cx="89230" cy="86283"/>
            </a:xfrm>
            <a:prstGeom prst="rect">
              <a:avLst/>
            </a:prstGeom>
            <a:blipFill>
              <a:blip r:embed="rId1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2950971" y="1234338"/>
              <a:ext cx="88264" cy="93332"/>
            </a:xfrm>
            <a:prstGeom prst="rect">
              <a:avLst/>
            </a:prstGeom>
            <a:blipFill>
              <a:blip r:embed="rId1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2935224" y="1322146"/>
              <a:ext cx="28321" cy="28956"/>
            </a:xfrm>
            <a:prstGeom prst="rect">
              <a:avLst/>
            </a:prstGeom>
            <a:blipFill>
              <a:blip r:embed="rId1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872486" y="1353578"/>
              <a:ext cx="10439" cy="11950"/>
            </a:xfrm>
            <a:prstGeom prst="rect">
              <a:avLst/>
            </a:prstGeom>
            <a:blipFill>
              <a:blip r:embed="rId1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7" name="object 217"/>
          <p:cNvGrpSpPr/>
          <p:nvPr/>
        </p:nvGrpSpPr>
        <p:grpSpPr>
          <a:xfrm>
            <a:off x="2765805" y="1325537"/>
            <a:ext cx="119380" cy="76835"/>
            <a:chOff x="2765805" y="1325537"/>
            <a:chExt cx="119380" cy="76835"/>
          </a:xfrm>
        </p:grpSpPr>
        <p:sp>
          <p:nvSpPr>
            <p:cNvPr id="218" name="object 218"/>
            <p:cNvSpPr/>
            <p:nvPr/>
          </p:nvSpPr>
          <p:spPr>
            <a:xfrm>
              <a:off x="2765806" y="1325537"/>
              <a:ext cx="38872" cy="50622"/>
            </a:xfrm>
            <a:prstGeom prst="rect">
              <a:avLst/>
            </a:prstGeom>
            <a:blipFill>
              <a:blip r:embed="rId1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2765805" y="1325549"/>
              <a:ext cx="118960" cy="76212"/>
            </a:xfrm>
            <a:prstGeom prst="rect">
              <a:avLst/>
            </a:prstGeom>
            <a:blipFill>
              <a:blip r:embed="rId1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0" name="object 220"/>
          <p:cNvSpPr/>
          <p:nvPr/>
        </p:nvSpPr>
        <p:spPr>
          <a:xfrm>
            <a:off x="2019960" y="982865"/>
            <a:ext cx="60083" cy="68580"/>
          </a:xfrm>
          <a:prstGeom prst="rect">
            <a:avLst/>
          </a:prstGeom>
          <a:blipFill>
            <a:blip r:embed="rId1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705965" y="1055547"/>
            <a:ext cx="32042" cy="27940"/>
          </a:xfrm>
          <a:prstGeom prst="rect">
            <a:avLst/>
          </a:prstGeom>
          <a:blipFill>
            <a:blip r:embed="rId2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497583" y="952080"/>
            <a:ext cx="39398" cy="24257"/>
          </a:xfrm>
          <a:prstGeom prst="rect">
            <a:avLst/>
          </a:prstGeom>
          <a:blipFill>
            <a:blip r:embed="rId2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339875" y="937996"/>
            <a:ext cx="80937" cy="40894"/>
          </a:xfrm>
          <a:prstGeom prst="rect">
            <a:avLst/>
          </a:prstGeom>
          <a:blipFill>
            <a:blip r:embed="rId2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101572" y="930986"/>
            <a:ext cx="33781" cy="28511"/>
          </a:xfrm>
          <a:prstGeom prst="rect">
            <a:avLst/>
          </a:prstGeom>
          <a:blipFill>
            <a:blip r:embed="rId2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931976" y="793686"/>
            <a:ext cx="55587" cy="49314"/>
          </a:xfrm>
          <a:prstGeom prst="rect">
            <a:avLst/>
          </a:prstGeom>
          <a:blipFill>
            <a:blip r:embed="rId2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34683" y="830757"/>
            <a:ext cx="83353" cy="59106"/>
          </a:xfrm>
          <a:prstGeom prst="rect">
            <a:avLst/>
          </a:prstGeom>
          <a:blipFill>
            <a:blip r:embed="rId2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7" name="object 227"/>
          <p:cNvGrpSpPr/>
          <p:nvPr/>
        </p:nvGrpSpPr>
        <p:grpSpPr>
          <a:xfrm>
            <a:off x="0" y="0"/>
            <a:ext cx="7402830" cy="1733550"/>
            <a:chOff x="0" y="0"/>
            <a:chExt cx="7402830" cy="1733550"/>
          </a:xfrm>
        </p:grpSpPr>
        <p:sp>
          <p:nvSpPr>
            <p:cNvPr id="228" name="object 228"/>
            <p:cNvSpPr/>
            <p:nvPr/>
          </p:nvSpPr>
          <p:spPr>
            <a:xfrm>
              <a:off x="382955" y="712279"/>
              <a:ext cx="67297" cy="61810"/>
            </a:xfrm>
            <a:prstGeom prst="rect">
              <a:avLst/>
            </a:prstGeom>
            <a:blipFill>
              <a:blip r:embed="rId2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308559" y="813511"/>
              <a:ext cx="53263" cy="42100"/>
            </a:xfrm>
            <a:prstGeom prst="rect">
              <a:avLst/>
            </a:prstGeom>
            <a:blipFill>
              <a:blip r:embed="rId2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0" y="0"/>
              <a:ext cx="7402410" cy="1729435"/>
            </a:xfrm>
            <a:prstGeom prst="rect">
              <a:avLst/>
            </a:prstGeom>
            <a:blipFill>
              <a:blip r:embed="rId2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4807165" y="1060221"/>
              <a:ext cx="1730057" cy="673100"/>
            </a:xfrm>
            <a:prstGeom prst="rect">
              <a:avLst/>
            </a:prstGeom>
            <a:blipFill>
              <a:blip r:embed="rId2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338610" y="1111021"/>
              <a:ext cx="2063800" cy="381000"/>
            </a:xfrm>
            <a:prstGeom prst="rect">
              <a:avLst/>
            </a:prstGeom>
            <a:blipFill>
              <a:blip r:embed="rId2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0" y="0"/>
              <a:ext cx="5998743" cy="1136421"/>
            </a:xfrm>
            <a:prstGeom prst="rect">
              <a:avLst/>
            </a:prstGeom>
            <a:blipFill>
              <a:blip r:embed="rId2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6081721" y="476021"/>
              <a:ext cx="7102" cy="12700"/>
            </a:xfrm>
            <a:prstGeom prst="rect">
              <a:avLst/>
            </a:prstGeom>
            <a:blipFill>
              <a:blip r:embed="rId2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4860886" y="0"/>
              <a:ext cx="1747380" cy="223659"/>
            </a:xfrm>
            <a:prstGeom prst="rect">
              <a:avLst/>
            </a:prstGeom>
            <a:blipFill>
              <a:blip r:embed="rId2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2311742" y="1110818"/>
              <a:ext cx="2549144" cy="434771"/>
            </a:xfrm>
            <a:prstGeom prst="rect">
              <a:avLst/>
            </a:prstGeom>
            <a:blipFill>
              <a:blip r:embed="rId2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0" y="0"/>
              <a:ext cx="7108786" cy="1110818"/>
            </a:xfrm>
            <a:prstGeom prst="rect">
              <a:avLst/>
            </a:prstGeom>
            <a:blipFill>
              <a:blip r:embed="rId2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7181837" y="1157579"/>
              <a:ext cx="7442" cy="3022"/>
            </a:xfrm>
            <a:prstGeom prst="rect">
              <a:avLst/>
            </a:prstGeom>
            <a:blipFill>
              <a:blip r:embed="rId2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5846495" y="1224381"/>
              <a:ext cx="2628" cy="3797"/>
            </a:xfrm>
            <a:prstGeom prst="rect">
              <a:avLst/>
            </a:prstGeom>
            <a:blipFill>
              <a:blip r:embed="rId2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6709867" y="179527"/>
              <a:ext cx="31611" cy="55181"/>
            </a:xfrm>
            <a:prstGeom prst="rect">
              <a:avLst/>
            </a:prstGeom>
            <a:blipFill>
              <a:blip r:embed="rId2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6507302" y="134010"/>
              <a:ext cx="82029" cy="83540"/>
            </a:xfrm>
            <a:prstGeom prst="rect">
              <a:avLst/>
            </a:prstGeom>
            <a:blipFill>
              <a:blip r:embed="rId2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2" name="object 242"/>
          <p:cNvSpPr/>
          <p:nvPr/>
        </p:nvSpPr>
        <p:spPr>
          <a:xfrm>
            <a:off x="7479118" y="1258061"/>
            <a:ext cx="31800" cy="46774"/>
          </a:xfrm>
          <a:prstGeom prst="rect">
            <a:avLst/>
          </a:prstGeom>
          <a:blipFill>
            <a:blip r:embed="rId2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488988" y="131000"/>
            <a:ext cx="26225" cy="32092"/>
          </a:xfrm>
          <a:prstGeom prst="rect">
            <a:avLst/>
          </a:prstGeom>
          <a:blipFill>
            <a:blip r:embed="rId2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912914" y="945375"/>
            <a:ext cx="47282" cy="60528"/>
          </a:xfrm>
          <a:prstGeom prst="rect">
            <a:avLst/>
          </a:prstGeom>
          <a:blipFill>
            <a:blip r:embed="rId2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397803" y="509663"/>
            <a:ext cx="33921" cy="56870"/>
          </a:xfrm>
          <a:prstGeom prst="rect">
            <a:avLst/>
          </a:prstGeom>
          <a:blipFill>
            <a:blip r:embed="rId2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628142" y="1687398"/>
            <a:ext cx="30988" cy="37922"/>
          </a:xfrm>
          <a:prstGeom prst="rect">
            <a:avLst/>
          </a:prstGeom>
          <a:blipFill>
            <a:blip r:embed="rId2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172644" y="1491437"/>
            <a:ext cx="85699" cy="36563"/>
          </a:xfrm>
          <a:prstGeom prst="rect">
            <a:avLst/>
          </a:prstGeom>
          <a:blipFill>
            <a:blip r:embed="rId2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966307" y="1371485"/>
            <a:ext cx="53301" cy="86207"/>
          </a:xfrm>
          <a:prstGeom prst="rect">
            <a:avLst/>
          </a:prstGeom>
          <a:blipFill>
            <a:blip r:embed="rId2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043946" y="1426032"/>
            <a:ext cx="365810" cy="124587"/>
          </a:xfrm>
          <a:prstGeom prst="rect">
            <a:avLst/>
          </a:prstGeom>
          <a:blipFill>
            <a:blip r:embed="rId2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424920" y="259499"/>
            <a:ext cx="30758" cy="50622"/>
          </a:xfrm>
          <a:prstGeom prst="rect">
            <a:avLst/>
          </a:prstGeom>
          <a:blipFill>
            <a:blip r:embed="rId2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1" name="object 251"/>
          <p:cNvGrpSpPr/>
          <p:nvPr/>
        </p:nvGrpSpPr>
        <p:grpSpPr>
          <a:xfrm>
            <a:off x="5352935" y="1147775"/>
            <a:ext cx="176530" cy="196215"/>
            <a:chOff x="5352935" y="1147775"/>
            <a:chExt cx="176530" cy="196215"/>
          </a:xfrm>
        </p:grpSpPr>
        <p:sp>
          <p:nvSpPr>
            <p:cNvPr id="252" name="object 252"/>
            <p:cNvSpPr/>
            <p:nvPr/>
          </p:nvSpPr>
          <p:spPr>
            <a:xfrm>
              <a:off x="5363578" y="1172349"/>
              <a:ext cx="47421" cy="20523"/>
            </a:xfrm>
            <a:prstGeom prst="rect">
              <a:avLst/>
            </a:prstGeom>
            <a:blipFill>
              <a:blip r:embed="rId2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5352935" y="1147775"/>
              <a:ext cx="175945" cy="195618"/>
            </a:xfrm>
            <a:prstGeom prst="rect">
              <a:avLst/>
            </a:prstGeom>
            <a:blipFill>
              <a:blip r:embed="rId2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5391823" y="1241107"/>
              <a:ext cx="52704" cy="60680"/>
            </a:xfrm>
            <a:prstGeom prst="rect">
              <a:avLst/>
            </a:prstGeom>
            <a:blipFill>
              <a:blip r:embed="rId2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5" name="object 255"/>
          <p:cNvSpPr/>
          <p:nvPr/>
        </p:nvSpPr>
        <p:spPr>
          <a:xfrm>
            <a:off x="5228628" y="1207604"/>
            <a:ext cx="44297" cy="49911"/>
          </a:xfrm>
          <a:prstGeom prst="rect">
            <a:avLst/>
          </a:prstGeom>
          <a:blipFill>
            <a:blip r:embed="rId2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928057" y="1472438"/>
            <a:ext cx="50062" cy="79642"/>
          </a:xfrm>
          <a:prstGeom prst="rect">
            <a:avLst/>
          </a:prstGeom>
          <a:blipFill>
            <a:blip r:embed="rId2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30948" y="6043536"/>
            <a:ext cx="2518219" cy="1516468"/>
          </a:xfrm>
          <a:prstGeom prst="rect">
            <a:avLst/>
          </a:prstGeom>
          <a:blipFill>
            <a:blip r:embed="rId2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818977" y="958126"/>
            <a:ext cx="40576" cy="57734"/>
          </a:xfrm>
          <a:prstGeom prst="rect">
            <a:avLst/>
          </a:prstGeom>
          <a:blipFill>
            <a:blip r:embed="rId2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907470" y="49174"/>
            <a:ext cx="35610" cy="36829"/>
          </a:xfrm>
          <a:prstGeom prst="rect">
            <a:avLst/>
          </a:prstGeom>
          <a:blipFill>
            <a:blip r:embed="rId2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0" name="object 260"/>
          <p:cNvGrpSpPr/>
          <p:nvPr/>
        </p:nvGrpSpPr>
        <p:grpSpPr>
          <a:xfrm>
            <a:off x="4261929" y="1495374"/>
            <a:ext cx="226695" cy="173355"/>
            <a:chOff x="4261929" y="1495374"/>
            <a:chExt cx="226695" cy="173355"/>
          </a:xfrm>
        </p:grpSpPr>
        <p:sp>
          <p:nvSpPr>
            <p:cNvPr id="261" name="object 261"/>
            <p:cNvSpPr/>
            <p:nvPr/>
          </p:nvSpPr>
          <p:spPr>
            <a:xfrm>
              <a:off x="4370666" y="1508480"/>
              <a:ext cx="117335" cy="72529"/>
            </a:xfrm>
            <a:prstGeom prst="rect">
              <a:avLst/>
            </a:prstGeom>
            <a:blipFill>
              <a:blip r:embed="rId2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4266031" y="1495374"/>
              <a:ext cx="143725" cy="51752"/>
            </a:xfrm>
            <a:prstGeom prst="rect">
              <a:avLst/>
            </a:prstGeom>
            <a:blipFill>
              <a:blip r:embed="rId2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4261929" y="1598510"/>
              <a:ext cx="118736" cy="69748"/>
            </a:xfrm>
            <a:prstGeom prst="rect">
              <a:avLst/>
            </a:prstGeom>
            <a:blipFill>
              <a:blip r:embed="rId2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4" name="object 264"/>
          <p:cNvSpPr/>
          <p:nvPr/>
        </p:nvSpPr>
        <p:spPr>
          <a:xfrm>
            <a:off x="4044835" y="1542478"/>
            <a:ext cx="24872" cy="8153"/>
          </a:xfrm>
          <a:prstGeom prst="rect">
            <a:avLst/>
          </a:prstGeom>
          <a:blipFill>
            <a:blip r:embed="rId2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5" name="object 265"/>
          <p:cNvGrpSpPr/>
          <p:nvPr/>
        </p:nvGrpSpPr>
        <p:grpSpPr>
          <a:xfrm>
            <a:off x="3765372" y="1415465"/>
            <a:ext cx="156210" cy="164465"/>
            <a:chOff x="3765372" y="1415465"/>
            <a:chExt cx="156210" cy="164465"/>
          </a:xfrm>
        </p:grpSpPr>
        <p:sp>
          <p:nvSpPr>
            <p:cNvPr id="266" name="object 266"/>
            <p:cNvSpPr/>
            <p:nvPr/>
          </p:nvSpPr>
          <p:spPr>
            <a:xfrm>
              <a:off x="3839641" y="1470609"/>
              <a:ext cx="77266" cy="56553"/>
            </a:xfrm>
            <a:prstGeom prst="rect">
              <a:avLst/>
            </a:prstGeom>
            <a:blipFill>
              <a:blip r:embed="rId2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765930" y="1438109"/>
              <a:ext cx="66827" cy="32600"/>
            </a:xfrm>
            <a:prstGeom prst="rect">
              <a:avLst/>
            </a:prstGeom>
            <a:blipFill>
              <a:blip r:embed="rId2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765372" y="1415465"/>
              <a:ext cx="155740" cy="164211"/>
            </a:xfrm>
            <a:prstGeom prst="rect">
              <a:avLst/>
            </a:prstGeom>
            <a:blipFill>
              <a:blip r:embed="rId2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9" name="object 269"/>
          <p:cNvSpPr/>
          <p:nvPr/>
        </p:nvSpPr>
        <p:spPr>
          <a:xfrm>
            <a:off x="3510546" y="1327137"/>
            <a:ext cx="42900" cy="27876"/>
          </a:xfrm>
          <a:prstGeom prst="rect">
            <a:avLst/>
          </a:prstGeom>
          <a:blipFill>
            <a:blip r:embed="rId2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3310305" y="1363992"/>
            <a:ext cx="54775" cy="41757"/>
          </a:xfrm>
          <a:prstGeom prst="rect">
            <a:avLst/>
          </a:prstGeom>
          <a:blipFill>
            <a:blip r:embed="rId2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3147529" y="1300987"/>
            <a:ext cx="46088" cy="45516"/>
          </a:xfrm>
          <a:prstGeom prst="rect">
            <a:avLst/>
          </a:prstGeom>
          <a:blipFill>
            <a:blip r:embed="rId2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826791" y="1245565"/>
            <a:ext cx="131330" cy="94310"/>
          </a:xfrm>
          <a:prstGeom prst="rect">
            <a:avLst/>
          </a:prstGeom>
          <a:blipFill>
            <a:blip r:embed="rId2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457919" y="1178356"/>
            <a:ext cx="64198" cy="37947"/>
          </a:xfrm>
          <a:prstGeom prst="rect">
            <a:avLst/>
          </a:prstGeom>
          <a:blipFill>
            <a:blip r:embed="rId2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197709" y="1147000"/>
            <a:ext cx="35089" cy="26847"/>
          </a:xfrm>
          <a:prstGeom prst="rect">
            <a:avLst/>
          </a:prstGeom>
          <a:blipFill>
            <a:blip r:embed="rId2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057234" y="970572"/>
            <a:ext cx="55968" cy="60439"/>
          </a:xfrm>
          <a:prstGeom prst="rect">
            <a:avLst/>
          </a:prstGeom>
          <a:blipFill>
            <a:blip r:embed="rId2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031506" y="894892"/>
            <a:ext cx="33523" cy="34328"/>
          </a:xfrm>
          <a:prstGeom prst="rect">
            <a:avLst/>
          </a:prstGeom>
          <a:blipFill>
            <a:blip r:embed="rId2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6832" y="6045790"/>
            <a:ext cx="19445" cy="8731"/>
          </a:xfrm>
          <a:prstGeom prst="rect">
            <a:avLst/>
          </a:prstGeom>
          <a:blipFill>
            <a:blip r:embed="rId2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75844" y="5461863"/>
            <a:ext cx="18300" cy="31140"/>
          </a:xfrm>
          <a:prstGeom prst="rect">
            <a:avLst/>
          </a:prstGeom>
          <a:blipFill>
            <a:blip r:embed="rId2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70218" y="5163972"/>
            <a:ext cx="29654" cy="18580"/>
          </a:xfrm>
          <a:prstGeom prst="rect">
            <a:avLst/>
          </a:prstGeom>
          <a:blipFill>
            <a:blip r:embed="rId2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58813" y="6270155"/>
            <a:ext cx="16548" cy="23660"/>
          </a:xfrm>
          <a:prstGeom prst="rect">
            <a:avLst/>
          </a:prstGeom>
          <a:blipFill>
            <a:blip r:embed="rId2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80784" y="5404751"/>
            <a:ext cx="60769" cy="47624"/>
          </a:xfrm>
          <a:prstGeom prst="rect">
            <a:avLst/>
          </a:prstGeom>
          <a:blipFill>
            <a:blip r:embed="rId2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59054" y="6187427"/>
            <a:ext cx="23698" cy="29997"/>
          </a:xfrm>
          <a:prstGeom prst="rect">
            <a:avLst/>
          </a:prstGeom>
          <a:blipFill>
            <a:blip r:embed="rId2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449221" y="5492984"/>
            <a:ext cx="28870" cy="23095"/>
          </a:xfrm>
          <a:prstGeom prst="rect">
            <a:avLst/>
          </a:prstGeom>
          <a:blipFill>
            <a:blip r:embed="rId2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00697" y="5325859"/>
            <a:ext cx="33223" cy="17119"/>
          </a:xfrm>
          <a:prstGeom prst="rect">
            <a:avLst/>
          </a:prstGeom>
          <a:blipFill>
            <a:blip r:embed="rId2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27646" y="5622899"/>
            <a:ext cx="24434" cy="19113"/>
          </a:xfrm>
          <a:prstGeom prst="rect">
            <a:avLst/>
          </a:prstGeom>
          <a:blipFill>
            <a:blip r:embed="rId2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6" name="object 286"/>
          <p:cNvGrpSpPr/>
          <p:nvPr/>
        </p:nvGrpSpPr>
        <p:grpSpPr>
          <a:xfrm>
            <a:off x="592048" y="5700801"/>
            <a:ext cx="63500" cy="40640"/>
            <a:chOff x="592048" y="5700801"/>
            <a:chExt cx="63500" cy="40640"/>
          </a:xfrm>
        </p:grpSpPr>
        <p:sp>
          <p:nvSpPr>
            <p:cNvPr id="287" name="object 287"/>
            <p:cNvSpPr/>
            <p:nvPr/>
          </p:nvSpPr>
          <p:spPr>
            <a:xfrm>
              <a:off x="635558" y="5717374"/>
              <a:ext cx="13500" cy="24053"/>
            </a:xfrm>
            <a:prstGeom prst="rect">
              <a:avLst/>
            </a:prstGeom>
            <a:blipFill>
              <a:blip r:embed="rId2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592048" y="5700801"/>
              <a:ext cx="63411" cy="40627"/>
            </a:xfrm>
            <a:prstGeom prst="rect">
              <a:avLst/>
            </a:prstGeom>
            <a:blipFill>
              <a:blip r:embed="rId2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9" name="object 289"/>
          <p:cNvGrpSpPr/>
          <p:nvPr/>
        </p:nvGrpSpPr>
        <p:grpSpPr>
          <a:xfrm>
            <a:off x="441147" y="6376289"/>
            <a:ext cx="66675" cy="33020"/>
            <a:chOff x="441147" y="6376289"/>
            <a:chExt cx="66675" cy="33020"/>
          </a:xfrm>
        </p:grpSpPr>
        <p:sp>
          <p:nvSpPr>
            <p:cNvPr id="290" name="object 290"/>
            <p:cNvSpPr/>
            <p:nvPr/>
          </p:nvSpPr>
          <p:spPr>
            <a:xfrm>
              <a:off x="487210" y="6385941"/>
              <a:ext cx="14096" cy="17843"/>
            </a:xfrm>
            <a:prstGeom prst="rect">
              <a:avLst/>
            </a:prstGeom>
            <a:blipFill>
              <a:blip r:embed="rId2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441147" y="6376289"/>
              <a:ext cx="66357" cy="32969"/>
            </a:xfrm>
            <a:prstGeom prst="rect">
              <a:avLst/>
            </a:prstGeom>
            <a:blipFill>
              <a:blip r:embed="rId2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2" name="object 292"/>
          <p:cNvSpPr/>
          <p:nvPr/>
        </p:nvSpPr>
        <p:spPr>
          <a:xfrm>
            <a:off x="439953" y="6469684"/>
            <a:ext cx="22390" cy="8864"/>
          </a:xfrm>
          <a:prstGeom prst="rect">
            <a:avLst/>
          </a:prstGeom>
          <a:blipFill>
            <a:blip r:embed="rId2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42911" y="5792393"/>
            <a:ext cx="44462" cy="28435"/>
          </a:xfrm>
          <a:prstGeom prst="rect">
            <a:avLst/>
          </a:prstGeom>
          <a:blipFill>
            <a:blip r:embed="rId2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4" name="object 294"/>
          <p:cNvGrpSpPr/>
          <p:nvPr/>
        </p:nvGrpSpPr>
        <p:grpSpPr>
          <a:xfrm>
            <a:off x="439864" y="6466801"/>
            <a:ext cx="172720" cy="149860"/>
            <a:chOff x="439864" y="6466801"/>
            <a:chExt cx="172720" cy="149860"/>
          </a:xfrm>
        </p:grpSpPr>
        <p:sp>
          <p:nvSpPr>
            <p:cNvPr id="295" name="object 295"/>
            <p:cNvSpPr/>
            <p:nvPr/>
          </p:nvSpPr>
          <p:spPr>
            <a:xfrm>
              <a:off x="484238" y="6499059"/>
              <a:ext cx="15049" cy="10464"/>
            </a:xfrm>
            <a:prstGeom prst="rect">
              <a:avLst/>
            </a:prstGeom>
            <a:blipFill>
              <a:blip r:embed="rId2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507923" y="6547929"/>
              <a:ext cx="68173" cy="33210"/>
            </a:xfrm>
            <a:prstGeom prst="rect">
              <a:avLst/>
            </a:prstGeom>
            <a:blipFill>
              <a:blip r:embed="rId2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439864" y="6466801"/>
              <a:ext cx="172161" cy="149504"/>
            </a:xfrm>
            <a:prstGeom prst="rect">
              <a:avLst/>
            </a:prstGeom>
            <a:blipFill>
              <a:blip r:embed="rId2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584885" y="6600355"/>
              <a:ext cx="27139" cy="15963"/>
            </a:xfrm>
            <a:prstGeom prst="rect">
              <a:avLst/>
            </a:prstGeom>
            <a:blipFill>
              <a:blip r:embed="rId2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9" name="object 299"/>
          <p:cNvSpPr/>
          <p:nvPr/>
        </p:nvSpPr>
        <p:spPr>
          <a:xfrm>
            <a:off x="1193838" y="6045352"/>
            <a:ext cx="118249" cy="95478"/>
          </a:xfrm>
          <a:prstGeom prst="rect">
            <a:avLst/>
          </a:prstGeom>
          <a:blipFill>
            <a:blip r:embed="rId2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0" y="7266480"/>
            <a:ext cx="420615" cy="293524"/>
          </a:xfrm>
          <a:prstGeom prst="rect">
            <a:avLst/>
          </a:prstGeom>
          <a:blipFill>
            <a:blip r:embed="rId2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1" name="object 301"/>
          <p:cNvGrpSpPr/>
          <p:nvPr/>
        </p:nvGrpSpPr>
        <p:grpSpPr>
          <a:xfrm>
            <a:off x="0" y="6191059"/>
            <a:ext cx="1637664" cy="713740"/>
            <a:chOff x="0" y="6191059"/>
            <a:chExt cx="1637664" cy="713740"/>
          </a:xfrm>
        </p:grpSpPr>
        <p:sp>
          <p:nvSpPr>
            <p:cNvPr id="302" name="object 302"/>
            <p:cNvSpPr/>
            <p:nvPr/>
          </p:nvSpPr>
          <p:spPr>
            <a:xfrm>
              <a:off x="877214" y="6859599"/>
              <a:ext cx="760272" cy="44983"/>
            </a:xfrm>
            <a:prstGeom prst="rect">
              <a:avLst/>
            </a:prstGeom>
            <a:blipFill>
              <a:blip r:embed="rId2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04862" y="6803504"/>
              <a:ext cx="60388" cy="28041"/>
            </a:xfrm>
            <a:prstGeom prst="rect">
              <a:avLst/>
            </a:prstGeom>
            <a:blipFill>
              <a:blip r:embed="rId2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1398130" y="6796023"/>
              <a:ext cx="89471" cy="8877"/>
            </a:xfrm>
            <a:prstGeom prst="rect">
              <a:avLst/>
            </a:prstGeom>
            <a:blipFill>
              <a:blip r:embed="rId2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675690" y="6690016"/>
              <a:ext cx="667829" cy="78486"/>
            </a:xfrm>
            <a:prstGeom prst="rect">
              <a:avLst/>
            </a:prstGeom>
            <a:blipFill>
              <a:blip r:embed="rId2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617524" y="6696176"/>
              <a:ext cx="44208" cy="30314"/>
            </a:xfrm>
            <a:prstGeom prst="rect">
              <a:avLst/>
            </a:prstGeom>
            <a:blipFill>
              <a:blip r:embed="rId2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604773" y="6638137"/>
              <a:ext cx="134937" cy="60540"/>
            </a:xfrm>
            <a:prstGeom prst="rect">
              <a:avLst/>
            </a:prstGeom>
            <a:blipFill>
              <a:blip r:embed="rId2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1214564" y="6610121"/>
              <a:ext cx="26542" cy="13843"/>
            </a:xfrm>
            <a:prstGeom prst="rect">
              <a:avLst/>
            </a:prstGeom>
            <a:blipFill>
              <a:blip r:embed="rId2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0" y="6191059"/>
              <a:ext cx="749579" cy="485559"/>
            </a:xfrm>
            <a:prstGeom prst="rect">
              <a:avLst/>
            </a:prstGeom>
            <a:blipFill>
              <a:blip r:embed="rId2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1172400" y="6239103"/>
              <a:ext cx="23774" cy="11988"/>
            </a:xfrm>
            <a:prstGeom prst="rect">
              <a:avLst/>
            </a:prstGeom>
            <a:blipFill>
              <a:blip r:embed="rId2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1" name="object 311"/>
          <p:cNvGrpSpPr/>
          <p:nvPr/>
        </p:nvGrpSpPr>
        <p:grpSpPr>
          <a:xfrm>
            <a:off x="1010488" y="6196228"/>
            <a:ext cx="131445" cy="30480"/>
            <a:chOff x="1010488" y="6196228"/>
            <a:chExt cx="131445" cy="30480"/>
          </a:xfrm>
        </p:grpSpPr>
        <p:sp>
          <p:nvSpPr>
            <p:cNvPr id="312" name="object 312"/>
            <p:cNvSpPr/>
            <p:nvPr/>
          </p:nvSpPr>
          <p:spPr>
            <a:xfrm>
              <a:off x="1010488" y="6199695"/>
              <a:ext cx="131305" cy="26568"/>
            </a:xfrm>
            <a:prstGeom prst="rect">
              <a:avLst/>
            </a:prstGeom>
            <a:blipFill>
              <a:blip r:embed="rId2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1013802" y="6196228"/>
              <a:ext cx="14224" cy="15671"/>
            </a:xfrm>
            <a:prstGeom prst="rect">
              <a:avLst/>
            </a:prstGeom>
            <a:blipFill>
              <a:blip r:embed="rId2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4" name="object 314"/>
          <p:cNvSpPr/>
          <p:nvPr/>
        </p:nvSpPr>
        <p:spPr>
          <a:xfrm>
            <a:off x="901598" y="6190831"/>
            <a:ext cx="62471" cy="20586"/>
          </a:xfrm>
          <a:prstGeom prst="rect">
            <a:avLst/>
          </a:prstGeom>
          <a:blipFill>
            <a:blip r:embed="rId2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5" name="object 315"/>
          <p:cNvGrpSpPr/>
          <p:nvPr/>
        </p:nvGrpSpPr>
        <p:grpSpPr>
          <a:xfrm>
            <a:off x="16129" y="6122784"/>
            <a:ext cx="1113155" cy="83820"/>
            <a:chOff x="16129" y="6122784"/>
            <a:chExt cx="1113155" cy="83820"/>
          </a:xfrm>
        </p:grpSpPr>
        <p:sp>
          <p:nvSpPr>
            <p:cNvPr id="316" name="object 316"/>
            <p:cNvSpPr/>
            <p:nvPr/>
          </p:nvSpPr>
          <p:spPr>
            <a:xfrm>
              <a:off x="778090" y="6191021"/>
              <a:ext cx="10642" cy="15544"/>
            </a:xfrm>
            <a:prstGeom prst="rect">
              <a:avLst/>
            </a:prstGeom>
            <a:blipFill>
              <a:blip r:embed="rId2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16129" y="6190081"/>
              <a:ext cx="1113027" cy="14058"/>
            </a:xfrm>
            <a:prstGeom prst="rect">
              <a:avLst/>
            </a:prstGeom>
            <a:blipFill>
              <a:blip r:embed="rId2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24928" y="6122784"/>
              <a:ext cx="94068" cy="63741"/>
            </a:xfrm>
            <a:prstGeom prst="rect">
              <a:avLst/>
            </a:prstGeom>
            <a:blipFill>
              <a:blip r:embed="rId2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9" name="object 319"/>
          <p:cNvSpPr/>
          <p:nvPr/>
        </p:nvSpPr>
        <p:spPr>
          <a:xfrm>
            <a:off x="1481836" y="6090272"/>
            <a:ext cx="175640" cy="157518"/>
          </a:xfrm>
          <a:prstGeom prst="rect">
            <a:avLst/>
          </a:prstGeom>
          <a:blipFill>
            <a:blip r:embed="rId2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0" name="object 320"/>
          <p:cNvGrpSpPr/>
          <p:nvPr/>
        </p:nvGrpSpPr>
        <p:grpSpPr>
          <a:xfrm>
            <a:off x="259918" y="6087033"/>
            <a:ext cx="662305" cy="104139"/>
            <a:chOff x="259918" y="6087033"/>
            <a:chExt cx="662305" cy="104139"/>
          </a:xfrm>
        </p:grpSpPr>
        <p:sp>
          <p:nvSpPr>
            <p:cNvPr id="321" name="object 321"/>
            <p:cNvSpPr/>
            <p:nvPr/>
          </p:nvSpPr>
          <p:spPr>
            <a:xfrm>
              <a:off x="328929" y="6152387"/>
              <a:ext cx="592912" cy="28663"/>
            </a:xfrm>
            <a:prstGeom prst="rect">
              <a:avLst/>
            </a:prstGeom>
            <a:blipFill>
              <a:blip r:embed="rId2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900938" y="6155359"/>
              <a:ext cx="12026" cy="17246"/>
            </a:xfrm>
            <a:prstGeom prst="rect">
              <a:avLst/>
            </a:prstGeom>
            <a:blipFill>
              <a:blip r:embed="rId2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259918" y="6160503"/>
              <a:ext cx="101155" cy="15824"/>
            </a:xfrm>
            <a:prstGeom prst="rect">
              <a:avLst/>
            </a:prstGeom>
            <a:blipFill>
              <a:blip r:embed="rId2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778548" y="6087033"/>
              <a:ext cx="47688" cy="103987"/>
            </a:xfrm>
            <a:prstGeom prst="rect">
              <a:avLst/>
            </a:prstGeom>
            <a:blipFill>
              <a:blip r:embed="rId2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5" name="object 325"/>
          <p:cNvGrpSpPr/>
          <p:nvPr/>
        </p:nvGrpSpPr>
        <p:grpSpPr>
          <a:xfrm>
            <a:off x="138937" y="6044551"/>
            <a:ext cx="970915" cy="122555"/>
            <a:chOff x="138937" y="6044551"/>
            <a:chExt cx="970915" cy="122555"/>
          </a:xfrm>
        </p:grpSpPr>
        <p:sp>
          <p:nvSpPr>
            <p:cNvPr id="326" name="object 326"/>
            <p:cNvSpPr/>
            <p:nvPr/>
          </p:nvSpPr>
          <p:spPr>
            <a:xfrm>
              <a:off x="1053071" y="6164770"/>
              <a:ext cx="56515" cy="2209"/>
            </a:xfrm>
            <a:prstGeom prst="rect">
              <a:avLst/>
            </a:prstGeom>
            <a:blipFill>
              <a:blip r:embed="rId2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260070" y="6116484"/>
              <a:ext cx="824611" cy="27825"/>
            </a:xfrm>
            <a:prstGeom prst="rect">
              <a:avLst/>
            </a:prstGeom>
            <a:blipFill>
              <a:blip r:embed="rId2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731520" y="6114414"/>
              <a:ext cx="35039" cy="22656"/>
            </a:xfrm>
            <a:prstGeom prst="rect">
              <a:avLst/>
            </a:prstGeom>
            <a:blipFill>
              <a:blip r:embed="rId2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178752" y="6112789"/>
              <a:ext cx="63512" cy="25463"/>
            </a:xfrm>
            <a:prstGeom prst="rect">
              <a:avLst/>
            </a:prstGeom>
            <a:blipFill>
              <a:blip r:embed="rId2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16622" y="6119494"/>
              <a:ext cx="11988" cy="15494"/>
            </a:xfrm>
            <a:prstGeom prst="rect">
              <a:avLst/>
            </a:prstGeom>
            <a:blipFill>
              <a:blip r:embed="rId2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313575" y="6109461"/>
              <a:ext cx="13068" cy="8369"/>
            </a:xfrm>
            <a:prstGeom prst="rect">
              <a:avLst/>
            </a:prstGeom>
            <a:blipFill>
              <a:blip r:embed="rId2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248348" y="6105232"/>
              <a:ext cx="40398" cy="20853"/>
            </a:xfrm>
            <a:prstGeom prst="rect">
              <a:avLst/>
            </a:prstGeom>
            <a:blipFill>
              <a:blip r:embed="rId2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981506" y="6070244"/>
              <a:ext cx="112052" cy="96723"/>
            </a:xfrm>
            <a:prstGeom prst="rect">
              <a:avLst/>
            </a:prstGeom>
            <a:blipFill>
              <a:blip r:embed="rId3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718388" y="6082677"/>
              <a:ext cx="131723" cy="40398"/>
            </a:xfrm>
            <a:prstGeom prst="rect">
              <a:avLst/>
            </a:prstGeom>
            <a:blipFill>
              <a:blip r:embed="rId3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960069" y="6068427"/>
              <a:ext cx="60223" cy="21526"/>
            </a:xfrm>
            <a:prstGeom prst="rect">
              <a:avLst/>
            </a:prstGeom>
            <a:blipFill>
              <a:blip r:embed="rId3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138937" y="6044551"/>
              <a:ext cx="776897" cy="68071"/>
            </a:xfrm>
            <a:prstGeom prst="rect">
              <a:avLst/>
            </a:prstGeom>
            <a:blipFill>
              <a:blip r:embed="rId3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760691" y="6045936"/>
              <a:ext cx="222338" cy="30073"/>
            </a:xfrm>
            <a:prstGeom prst="rect">
              <a:avLst/>
            </a:prstGeom>
            <a:blipFill>
              <a:blip r:embed="rId3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8" name="object 338"/>
          <p:cNvSpPr/>
          <p:nvPr/>
        </p:nvSpPr>
        <p:spPr>
          <a:xfrm>
            <a:off x="1292047" y="5952781"/>
            <a:ext cx="120916" cy="123837"/>
          </a:xfrm>
          <a:prstGeom prst="rect">
            <a:avLst/>
          </a:prstGeom>
          <a:blipFill>
            <a:blip r:embed="rId3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0" y="5885243"/>
            <a:ext cx="987742" cy="162242"/>
          </a:xfrm>
          <a:prstGeom prst="rect">
            <a:avLst/>
          </a:prstGeom>
          <a:blipFill>
            <a:blip r:embed="rId3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1121968" y="5949797"/>
            <a:ext cx="29095" cy="13728"/>
          </a:xfrm>
          <a:prstGeom prst="rect">
            <a:avLst/>
          </a:prstGeom>
          <a:blipFill>
            <a:blip r:embed="rId3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1" name="object 341"/>
          <p:cNvGrpSpPr/>
          <p:nvPr/>
        </p:nvGrpSpPr>
        <p:grpSpPr>
          <a:xfrm>
            <a:off x="0" y="5185333"/>
            <a:ext cx="1195070" cy="970280"/>
            <a:chOff x="0" y="5185333"/>
            <a:chExt cx="1195070" cy="970280"/>
          </a:xfrm>
        </p:grpSpPr>
        <p:sp>
          <p:nvSpPr>
            <p:cNvPr id="342" name="object 342"/>
            <p:cNvSpPr/>
            <p:nvPr/>
          </p:nvSpPr>
          <p:spPr>
            <a:xfrm>
              <a:off x="1033170" y="5895746"/>
              <a:ext cx="18173" cy="4305"/>
            </a:xfrm>
            <a:prstGeom prst="rect">
              <a:avLst/>
            </a:prstGeom>
            <a:blipFill>
              <a:blip r:embed="rId3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140779" y="5823419"/>
              <a:ext cx="1054011" cy="85471"/>
            </a:xfrm>
            <a:prstGeom prst="rect">
              <a:avLst/>
            </a:prstGeom>
            <a:blipFill>
              <a:blip r:embed="rId3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1142885" y="5830392"/>
              <a:ext cx="19164" cy="4711"/>
            </a:xfrm>
            <a:prstGeom prst="rect">
              <a:avLst/>
            </a:prstGeom>
            <a:blipFill>
              <a:blip r:embed="rId3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0" y="5709106"/>
              <a:ext cx="1060957" cy="133604"/>
            </a:xfrm>
            <a:prstGeom prst="rect">
              <a:avLst/>
            </a:prstGeom>
            <a:blipFill>
              <a:blip r:embed="rId3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1057211" y="5720333"/>
              <a:ext cx="1828" cy="4978"/>
            </a:xfrm>
            <a:prstGeom prst="rect">
              <a:avLst/>
            </a:prstGeom>
            <a:blipFill>
              <a:blip r:embed="rId3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0" y="5185333"/>
              <a:ext cx="1023899" cy="570598"/>
            </a:xfrm>
            <a:prstGeom prst="rect">
              <a:avLst/>
            </a:prstGeom>
            <a:blipFill>
              <a:blip r:embed="rId3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0" y="5304281"/>
              <a:ext cx="833564" cy="723899"/>
            </a:xfrm>
            <a:prstGeom prst="rect">
              <a:avLst/>
            </a:prstGeom>
            <a:blipFill>
              <a:blip r:embed="rId3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38809" y="6024918"/>
              <a:ext cx="84442" cy="130441"/>
            </a:xfrm>
            <a:prstGeom prst="rect">
              <a:avLst/>
            </a:prstGeom>
            <a:blipFill>
              <a:blip r:embed="rId3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0" name="object 350"/>
          <p:cNvGrpSpPr/>
          <p:nvPr/>
        </p:nvGrpSpPr>
        <p:grpSpPr>
          <a:xfrm>
            <a:off x="0" y="4845646"/>
            <a:ext cx="3216910" cy="2714625"/>
            <a:chOff x="0" y="4845646"/>
            <a:chExt cx="3216910" cy="2714625"/>
          </a:xfrm>
        </p:grpSpPr>
        <p:sp>
          <p:nvSpPr>
            <p:cNvPr id="351" name="object 351"/>
            <p:cNvSpPr/>
            <p:nvPr/>
          </p:nvSpPr>
          <p:spPr>
            <a:xfrm>
              <a:off x="0" y="6544703"/>
              <a:ext cx="2750577" cy="1015301"/>
            </a:xfrm>
            <a:prstGeom prst="rect">
              <a:avLst/>
            </a:prstGeom>
            <a:blipFill>
              <a:blip r:embed="rId3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0" y="6029261"/>
              <a:ext cx="838809" cy="845819"/>
            </a:xfrm>
            <a:prstGeom prst="rect">
              <a:avLst/>
            </a:prstGeom>
            <a:blipFill>
              <a:blip r:embed="rId3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189522" y="5164112"/>
              <a:ext cx="1101382" cy="931760"/>
            </a:xfrm>
            <a:prstGeom prst="rect">
              <a:avLst/>
            </a:prstGeom>
            <a:blipFill>
              <a:blip r:embed="rId3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938025" y="5950305"/>
              <a:ext cx="466352" cy="325704"/>
            </a:xfrm>
            <a:prstGeom prst="rect">
              <a:avLst/>
            </a:prstGeom>
            <a:blipFill>
              <a:blip r:embed="rId3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82357" y="6160312"/>
              <a:ext cx="107467" cy="55270"/>
            </a:xfrm>
            <a:prstGeom prst="rect">
              <a:avLst/>
            </a:prstGeom>
            <a:blipFill>
              <a:blip r:embed="rId3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960285" y="5849569"/>
              <a:ext cx="46431" cy="39674"/>
            </a:xfrm>
            <a:prstGeom prst="rect">
              <a:avLst/>
            </a:prstGeom>
            <a:blipFill>
              <a:blip r:embed="rId3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739597" y="6080332"/>
              <a:ext cx="287273" cy="209621"/>
            </a:xfrm>
            <a:prstGeom prst="rect">
              <a:avLst/>
            </a:prstGeom>
            <a:blipFill>
              <a:blip r:embed="rId3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1265009" y="5925553"/>
              <a:ext cx="25907" cy="12572"/>
            </a:xfrm>
            <a:prstGeom prst="rect">
              <a:avLst/>
            </a:prstGeom>
            <a:blipFill>
              <a:blip r:embed="rId3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1080592" y="5884367"/>
              <a:ext cx="43472" cy="7073"/>
            </a:xfrm>
            <a:prstGeom prst="rect">
              <a:avLst/>
            </a:prstGeom>
            <a:blipFill>
              <a:blip r:embed="rId3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1074991" y="6097612"/>
              <a:ext cx="103962" cy="116751"/>
            </a:xfrm>
            <a:prstGeom prst="rect">
              <a:avLst/>
            </a:prstGeom>
            <a:blipFill>
              <a:blip r:embed="rId3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1935975" y="6948055"/>
              <a:ext cx="255663" cy="181140"/>
            </a:xfrm>
            <a:prstGeom prst="rect">
              <a:avLst/>
            </a:prstGeom>
            <a:blipFill>
              <a:blip r:embed="rId3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1027061" y="6533324"/>
              <a:ext cx="76238" cy="49390"/>
            </a:xfrm>
            <a:prstGeom prst="rect">
              <a:avLst/>
            </a:prstGeom>
            <a:blipFill>
              <a:blip r:embed="rId3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679399" y="6292176"/>
              <a:ext cx="4013" cy="2425"/>
            </a:xfrm>
            <a:prstGeom prst="rect">
              <a:avLst/>
            </a:prstGeom>
            <a:blipFill>
              <a:blip r:embed="rId3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539648" y="6196926"/>
              <a:ext cx="133591" cy="91973"/>
            </a:xfrm>
            <a:prstGeom prst="rect">
              <a:avLst/>
            </a:prstGeom>
            <a:blipFill>
              <a:blip r:embed="rId3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779805" y="6207391"/>
              <a:ext cx="148971" cy="82588"/>
            </a:xfrm>
            <a:prstGeom prst="rect">
              <a:avLst/>
            </a:prstGeom>
            <a:blipFill>
              <a:blip r:embed="rId3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1235095" y="6190856"/>
              <a:ext cx="152315" cy="78955"/>
            </a:xfrm>
            <a:prstGeom prst="rect">
              <a:avLst/>
            </a:prstGeom>
            <a:blipFill>
              <a:blip r:embed="rId3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1065085" y="6634848"/>
              <a:ext cx="939" cy="1549"/>
            </a:xfrm>
            <a:prstGeom prst="rect">
              <a:avLst/>
            </a:prstGeom>
            <a:blipFill>
              <a:blip r:embed="rId3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1445018" y="6765086"/>
              <a:ext cx="8223" cy="2513"/>
            </a:xfrm>
            <a:prstGeom prst="rect">
              <a:avLst/>
            </a:prstGeom>
            <a:blipFill>
              <a:blip r:embed="rId3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1627301" y="6815239"/>
              <a:ext cx="68287" cy="41859"/>
            </a:xfrm>
            <a:prstGeom prst="rect">
              <a:avLst/>
            </a:prstGeom>
            <a:blipFill>
              <a:blip r:embed="rId3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2037854" y="7198994"/>
              <a:ext cx="40297" cy="44754"/>
            </a:xfrm>
            <a:prstGeom prst="rect">
              <a:avLst/>
            </a:prstGeom>
            <a:blipFill>
              <a:blip r:embed="rId3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2419624" y="7430152"/>
              <a:ext cx="2963" cy="10459"/>
            </a:xfrm>
            <a:prstGeom prst="rect">
              <a:avLst/>
            </a:prstGeom>
            <a:blipFill>
              <a:blip r:embed="rId3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2544000" y="7465961"/>
              <a:ext cx="172275" cy="79501"/>
            </a:xfrm>
            <a:prstGeom prst="rect">
              <a:avLst/>
            </a:prstGeom>
            <a:blipFill>
              <a:blip r:embed="rId3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539661" y="5852553"/>
              <a:ext cx="2676636" cy="1707451"/>
            </a:xfrm>
            <a:prstGeom prst="rect">
              <a:avLst/>
            </a:prstGeom>
            <a:blipFill>
              <a:blip r:embed="rId3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1118006" y="5818733"/>
              <a:ext cx="79070" cy="36106"/>
            </a:xfrm>
            <a:prstGeom prst="rect">
              <a:avLst/>
            </a:prstGeom>
            <a:blipFill>
              <a:blip r:embed="rId3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1341348" y="5913869"/>
              <a:ext cx="581215" cy="558393"/>
            </a:xfrm>
            <a:prstGeom prst="rect">
              <a:avLst/>
            </a:prstGeom>
            <a:blipFill>
              <a:blip r:embed="rId3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738098" y="6060465"/>
              <a:ext cx="181000" cy="126060"/>
            </a:xfrm>
            <a:prstGeom prst="rect">
              <a:avLst/>
            </a:prstGeom>
            <a:blipFill>
              <a:blip r:embed="rId3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962253" y="6044717"/>
              <a:ext cx="142526" cy="125691"/>
            </a:xfrm>
            <a:prstGeom prst="rect">
              <a:avLst/>
            </a:prstGeom>
            <a:blipFill>
              <a:blip r:embed="rId3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1068844" y="6169278"/>
              <a:ext cx="121945" cy="70967"/>
            </a:xfrm>
            <a:prstGeom prst="rect">
              <a:avLst/>
            </a:prstGeom>
            <a:blipFill>
              <a:blip r:embed="rId3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957364" y="6169659"/>
              <a:ext cx="69507" cy="41427"/>
            </a:xfrm>
            <a:prstGeom prst="rect">
              <a:avLst/>
            </a:prstGeom>
            <a:blipFill>
              <a:blip r:embed="rId3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385660" y="5309793"/>
              <a:ext cx="1612" cy="1003"/>
            </a:xfrm>
            <a:prstGeom prst="rect">
              <a:avLst/>
            </a:prstGeom>
            <a:blipFill>
              <a:blip r:embed="rId3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449211" y="5660631"/>
              <a:ext cx="2438" cy="1587"/>
            </a:xfrm>
            <a:prstGeom prst="rect">
              <a:avLst/>
            </a:prstGeom>
            <a:blipFill>
              <a:blip r:embed="rId3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390753" y="6263131"/>
              <a:ext cx="1714" cy="2349"/>
            </a:xfrm>
            <a:prstGeom prst="rect">
              <a:avLst/>
            </a:prstGeom>
            <a:blipFill>
              <a:blip r:embed="rId3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127736" y="6290246"/>
              <a:ext cx="1054" cy="952"/>
            </a:xfrm>
            <a:prstGeom prst="rect">
              <a:avLst/>
            </a:prstGeom>
            <a:blipFill>
              <a:blip r:embed="rId3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141211" y="5113362"/>
              <a:ext cx="15113" cy="27889"/>
            </a:xfrm>
            <a:prstGeom prst="rect">
              <a:avLst/>
            </a:prstGeom>
            <a:blipFill>
              <a:blip r:embed="rId3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1032103" y="5706694"/>
              <a:ext cx="47371" cy="104508"/>
            </a:xfrm>
            <a:prstGeom prst="rect">
              <a:avLst/>
            </a:prstGeom>
            <a:blipFill>
              <a:blip r:embed="rId3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308051" y="5358320"/>
              <a:ext cx="46469" cy="39967"/>
            </a:xfrm>
            <a:prstGeom prst="rect">
              <a:avLst/>
            </a:prstGeom>
            <a:blipFill>
              <a:blip r:embed="rId3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412013" y="5477751"/>
              <a:ext cx="26466" cy="58369"/>
            </a:xfrm>
            <a:prstGeom prst="rect">
              <a:avLst/>
            </a:prstGeom>
            <a:blipFill>
              <a:blip r:embed="rId3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368250" y="6315811"/>
              <a:ext cx="30389" cy="23025"/>
            </a:xfrm>
            <a:prstGeom prst="rect">
              <a:avLst/>
            </a:prstGeom>
            <a:blipFill>
              <a:blip r:embed="rId3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665797" y="5707608"/>
              <a:ext cx="46507" cy="93535"/>
            </a:xfrm>
            <a:prstGeom prst="rect">
              <a:avLst/>
            </a:prstGeom>
            <a:blipFill>
              <a:blip r:embed="rId3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698677" y="5755551"/>
              <a:ext cx="34010" cy="41275"/>
            </a:xfrm>
            <a:prstGeom prst="rect">
              <a:avLst/>
            </a:prstGeom>
            <a:blipFill>
              <a:blip r:embed="rId3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1034135" y="5810440"/>
              <a:ext cx="227" cy="774"/>
            </a:xfrm>
            <a:prstGeom prst="rect">
              <a:avLst/>
            </a:prstGeom>
            <a:blipFill>
              <a:blip r:embed="rId3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594639" y="6607949"/>
              <a:ext cx="30384" cy="19545"/>
            </a:xfrm>
            <a:prstGeom prst="rect">
              <a:avLst/>
            </a:prstGeom>
            <a:blipFill>
              <a:blip r:embed="rId3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1437995" y="5899099"/>
              <a:ext cx="2565" cy="2285"/>
            </a:xfrm>
            <a:prstGeom prst="rect">
              <a:avLst/>
            </a:prstGeom>
            <a:blipFill>
              <a:blip r:embed="rId3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1366456" y="5897956"/>
              <a:ext cx="125653" cy="145097"/>
            </a:xfrm>
            <a:prstGeom prst="rect">
              <a:avLst/>
            </a:prstGeom>
            <a:blipFill>
              <a:blip r:embed="rId3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1569745" y="6061494"/>
              <a:ext cx="22485" cy="23812"/>
            </a:xfrm>
            <a:prstGeom prst="rect">
              <a:avLst/>
            </a:prstGeom>
            <a:blipFill>
              <a:blip r:embed="rId3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1643888" y="6120333"/>
              <a:ext cx="84137" cy="115036"/>
            </a:xfrm>
            <a:prstGeom prst="rect">
              <a:avLst/>
            </a:prstGeom>
            <a:blipFill>
              <a:blip r:embed="rId3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1807133" y="6357404"/>
              <a:ext cx="32689" cy="12522"/>
            </a:xfrm>
            <a:prstGeom prst="rect">
              <a:avLst/>
            </a:prstGeom>
            <a:blipFill>
              <a:blip r:embed="rId3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1927212" y="6394500"/>
              <a:ext cx="40741" cy="13119"/>
            </a:xfrm>
            <a:prstGeom prst="rect">
              <a:avLst/>
            </a:prstGeom>
            <a:blipFill>
              <a:blip r:embed="rId3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2010879" y="6474841"/>
              <a:ext cx="35140" cy="24371"/>
            </a:xfrm>
            <a:prstGeom prst="rect">
              <a:avLst/>
            </a:prstGeom>
            <a:blipFill>
              <a:blip r:embed="rId3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2125078" y="6580073"/>
              <a:ext cx="95301" cy="38417"/>
            </a:xfrm>
            <a:prstGeom prst="rect">
              <a:avLst/>
            </a:prstGeom>
            <a:blipFill>
              <a:blip r:embed="rId3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2354021" y="6777393"/>
              <a:ext cx="48171" cy="20002"/>
            </a:xfrm>
            <a:prstGeom prst="rect">
              <a:avLst/>
            </a:prstGeom>
            <a:blipFill>
              <a:blip r:embed="rId3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2512656" y="6885508"/>
              <a:ext cx="21069" cy="17945"/>
            </a:xfrm>
            <a:prstGeom prst="rect">
              <a:avLst/>
            </a:prstGeom>
            <a:blipFill>
              <a:blip r:embed="rId3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2521877" y="7017727"/>
              <a:ext cx="51181" cy="18237"/>
            </a:xfrm>
            <a:prstGeom prst="rect">
              <a:avLst/>
            </a:prstGeom>
            <a:blipFill>
              <a:blip r:embed="rId3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3105645" y="7409878"/>
              <a:ext cx="24413" cy="17449"/>
            </a:xfrm>
            <a:prstGeom prst="rect">
              <a:avLst/>
            </a:prstGeom>
            <a:blipFill>
              <a:blip r:embed="rId3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0" y="4845646"/>
              <a:ext cx="290195" cy="1090295"/>
            </a:xfrm>
            <a:custGeom>
              <a:avLst/>
              <a:gdLst/>
              <a:ahLst/>
              <a:cxnLst/>
              <a:rect l="l" t="t" r="r" b="b"/>
              <a:pathLst>
                <a:path w="290195" h="1090295">
                  <a:moveTo>
                    <a:pt x="290042" y="0"/>
                  </a:moveTo>
                  <a:lnTo>
                    <a:pt x="0" y="0"/>
                  </a:lnTo>
                  <a:lnTo>
                    <a:pt x="0" y="1089939"/>
                  </a:lnTo>
                  <a:lnTo>
                    <a:pt x="290042" y="1089939"/>
                  </a:lnTo>
                  <a:lnTo>
                    <a:pt x="290042" y="0"/>
                  </a:lnTo>
                  <a:close/>
                </a:path>
              </a:pathLst>
            </a:custGeom>
            <a:solidFill>
              <a:srgbClr val="F26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6" name="object 406"/>
          <p:cNvSpPr/>
          <p:nvPr/>
        </p:nvSpPr>
        <p:spPr>
          <a:xfrm>
            <a:off x="10358246" y="4845646"/>
            <a:ext cx="297815" cy="1090295"/>
          </a:xfrm>
          <a:custGeom>
            <a:avLst/>
            <a:gdLst/>
            <a:ahLst/>
            <a:cxnLst/>
            <a:rect l="l" t="t" r="r" b="b"/>
            <a:pathLst>
              <a:path w="297815" h="1090295">
                <a:moveTo>
                  <a:pt x="0" y="1089939"/>
                </a:moveTo>
                <a:lnTo>
                  <a:pt x="297751" y="1089939"/>
                </a:lnTo>
                <a:lnTo>
                  <a:pt x="297751" y="0"/>
                </a:lnTo>
                <a:lnTo>
                  <a:pt x="0" y="0"/>
                </a:lnTo>
                <a:lnTo>
                  <a:pt x="0" y="1089939"/>
                </a:lnTo>
                <a:close/>
              </a:path>
            </a:pathLst>
          </a:custGeom>
          <a:solidFill>
            <a:srgbClr val="F265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 txBox="1"/>
          <p:nvPr/>
        </p:nvSpPr>
        <p:spPr>
          <a:xfrm>
            <a:off x="179179" y="7282250"/>
            <a:ext cx="15875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114" dirty="0">
                <a:solidFill>
                  <a:srgbClr val="58595B"/>
                </a:solidFill>
                <a:latin typeface="Verdana"/>
                <a:cs typeface="Verdana"/>
              </a:rPr>
              <a:t>22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08" name="object 408"/>
          <p:cNvSpPr txBox="1"/>
          <p:nvPr/>
        </p:nvSpPr>
        <p:spPr>
          <a:xfrm>
            <a:off x="10392716" y="7282250"/>
            <a:ext cx="15748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120" dirty="0">
                <a:solidFill>
                  <a:srgbClr val="58595B"/>
                </a:solidFill>
                <a:latin typeface="Verdana"/>
                <a:cs typeface="Verdana"/>
              </a:rPr>
              <a:t>23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09" name="object 409"/>
          <p:cNvSpPr txBox="1"/>
          <p:nvPr/>
        </p:nvSpPr>
        <p:spPr>
          <a:xfrm>
            <a:off x="62306" y="5070614"/>
            <a:ext cx="154305" cy="589280"/>
          </a:xfrm>
          <a:prstGeom prst="rect">
            <a:avLst/>
          </a:prstGeom>
        </p:spPr>
        <p:txBody>
          <a:bodyPr vert="vert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b="1" spc="50" dirty="0">
                <a:solidFill>
                  <a:srgbClr val="FFFFFF"/>
                </a:solidFill>
                <a:latin typeface="Tahoma"/>
                <a:cs typeface="Tahoma"/>
              </a:rPr>
              <a:t>ДОДАТОК</a:t>
            </a:r>
            <a:endParaRPr sz="800">
              <a:latin typeface="Tahoma"/>
              <a:cs typeface="Tahoma"/>
            </a:endParaRPr>
          </a:p>
        </p:txBody>
      </p:sp>
      <p:sp>
        <p:nvSpPr>
          <p:cNvPr id="410" name="object 410"/>
          <p:cNvSpPr txBox="1"/>
          <p:nvPr/>
        </p:nvSpPr>
        <p:spPr>
          <a:xfrm>
            <a:off x="10414075" y="5059381"/>
            <a:ext cx="154305" cy="589280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b="1" spc="50" dirty="0">
                <a:solidFill>
                  <a:srgbClr val="FFFFFF"/>
                </a:solidFill>
                <a:latin typeface="Tahoma"/>
                <a:cs typeface="Tahoma"/>
              </a:rPr>
              <a:t>ДОДАТОК</a:t>
            </a:r>
            <a:endParaRPr sz="800">
              <a:latin typeface="Tahoma"/>
              <a:cs typeface="Tahoma"/>
            </a:endParaRPr>
          </a:p>
        </p:txBody>
      </p:sp>
      <p:sp>
        <p:nvSpPr>
          <p:cNvPr id="411" name="object 411"/>
          <p:cNvSpPr txBox="1">
            <a:spLocks noGrp="1"/>
          </p:cNvSpPr>
          <p:nvPr>
            <p:ph type="title"/>
          </p:nvPr>
        </p:nvSpPr>
        <p:spPr>
          <a:xfrm>
            <a:off x="587109" y="1463662"/>
            <a:ext cx="2937510" cy="1177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dirty="0"/>
              <a:t>ПІД </a:t>
            </a:r>
            <a:r>
              <a:rPr spc="-135" dirty="0"/>
              <a:t>ЧАС </a:t>
            </a:r>
            <a:r>
              <a:rPr spc="-80" dirty="0"/>
              <a:t>ОБСТРІЛУ  </a:t>
            </a:r>
            <a:r>
              <a:rPr spc="-60" dirty="0"/>
              <a:t>СТРІЛЕЦЬКОЮ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30" dirty="0"/>
              <a:t>ЗБРОЄЮ:</a:t>
            </a:r>
          </a:p>
        </p:txBody>
      </p:sp>
      <p:sp>
        <p:nvSpPr>
          <p:cNvPr id="412" name="object 412"/>
          <p:cNvSpPr txBox="1"/>
          <p:nvPr/>
        </p:nvSpPr>
        <p:spPr>
          <a:xfrm>
            <a:off x="586981" y="2747365"/>
            <a:ext cx="4109085" cy="36290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715" indent="125730" algn="just">
              <a:lnSpc>
                <a:spcPct val="104400"/>
              </a:lnSpc>
              <a:spcBef>
                <a:spcPts val="80"/>
              </a:spcBef>
              <a:buClr>
                <a:srgbClr val="F26531"/>
              </a:buClr>
              <a:buFont typeface="Wingdings"/>
              <a:buChar char=""/>
              <a:tabLst>
                <a:tab pos="272415" algn="l"/>
              </a:tabLst>
            </a:pP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Під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час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стрілянини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найкраще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сховатися у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захищеному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приміщенні 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(наприклад,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у ванній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кімнаті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або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навіть у самій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ванні).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Коли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це немож- 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ливо, варто лягти, прикрившись предметами,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які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здатні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захистити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вас 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від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уламків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і куль.</a:t>
            </a:r>
            <a:endParaRPr sz="9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26531"/>
              </a:buClr>
              <a:buFont typeface="Wingdings"/>
              <a:buChar char=""/>
            </a:pPr>
            <a:endParaRPr sz="1250">
              <a:latin typeface="Tahoma"/>
              <a:cs typeface="Tahoma"/>
            </a:endParaRPr>
          </a:p>
          <a:p>
            <a:pPr marL="12700" marR="5080" indent="125730" algn="just">
              <a:lnSpc>
                <a:spcPct val="104400"/>
              </a:lnSpc>
              <a:spcBef>
                <a:spcPts val="5"/>
              </a:spcBef>
              <a:buClr>
                <a:srgbClr val="F26531"/>
              </a:buClr>
              <a:buFont typeface="Wingdings"/>
              <a:buChar char=""/>
              <a:tabLst>
                <a:tab pos="267335" algn="l"/>
              </a:tabLst>
            </a:pP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sz="9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ви</a:t>
            </a:r>
            <a:r>
              <a:rPr sz="95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потрапили</a:t>
            </a:r>
            <a:r>
              <a:rPr sz="9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під</a:t>
            </a:r>
            <a:r>
              <a:rPr sz="95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стрілянину</a:t>
            </a:r>
            <a:r>
              <a:rPr sz="95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sz="95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відкритому</a:t>
            </a:r>
            <a:r>
              <a:rPr sz="95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місці,</a:t>
            </a:r>
            <a:r>
              <a:rPr sz="95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краще</a:t>
            </a:r>
            <a:r>
              <a:rPr sz="95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впа- 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сти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землю та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закрити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голову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руками.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Ефективним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захистом буде  будь-який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виступ, навіть тротуар,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заглиблення в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землі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або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канава. 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Укриттям</a:t>
            </a:r>
            <a:r>
              <a:rPr sz="95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також</a:t>
            </a:r>
            <a:r>
              <a:rPr sz="9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sz="9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стати</a:t>
            </a:r>
            <a:r>
              <a:rPr sz="9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бетонна</a:t>
            </a:r>
            <a:r>
              <a:rPr sz="9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сміттєва</a:t>
            </a:r>
            <a:r>
              <a:rPr sz="9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урна</a:t>
            </a:r>
            <a:r>
              <a:rPr sz="9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sz="9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сходинки</a:t>
            </a:r>
            <a:r>
              <a:rPr sz="9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ґанку. 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Не намагайтеся сховатися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за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автомобілями або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кіосками </a:t>
            </a:r>
            <a:r>
              <a:rPr sz="950" spc="-60" dirty="0">
                <a:solidFill>
                  <a:srgbClr val="231F20"/>
                </a:solidFill>
                <a:latin typeface="Tahoma"/>
                <a:cs typeface="Tahoma"/>
              </a:rPr>
              <a:t>―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вони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часто 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стають</a:t>
            </a:r>
            <a:r>
              <a:rPr sz="9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мішенями.</a:t>
            </a:r>
            <a:endParaRPr sz="9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26531"/>
              </a:buClr>
              <a:buFont typeface="Wingdings"/>
              <a:buChar char=""/>
            </a:pPr>
            <a:endParaRPr sz="1250">
              <a:latin typeface="Tahoma"/>
              <a:cs typeface="Tahoma"/>
            </a:endParaRPr>
          </a:p>
          <a:p>
            <a:pPr marL="12700" marR="5715" indent="125730" algn="just">
              <a:lnSpc>
                <a:spcPct val="104400"/>
              </a:lnSpc>
              <a:buClr>
                <a:srgbClr val="F26531"/>
              </a:buClr>
              <a:buFont typeface="Wingdings"/>
              <a:buChar char=""/>
              <a:tabLst>
                <a:tab pos="268605" algn="l"/>
              </a:tabLst>
            </a:pP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Де</a:t>
            </a:r>
            <a:r>
              <a:rPr sz="95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sz="95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ви</a:t>
            </a:r>
            <a:r>
              <a:rPr sz="95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sz="95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знаходились,</a:t>
            </a:r>
            <a:r>
              <a:rPr sz="95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тіло</a:t>
            </a:r>
            <a:r>
              <a:rPr sz="95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повинне</a:t>
            </a:r>
            <a:r>
              <a:rPr sz="95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бути</a:t>
            </a:r>
            <a:r>
              <a:rPr sz="95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sz="95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максимально</a:t>
            </a:r>
            <a:r>
              <a:rPr sz="95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безпеч- 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ному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положенні.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Згрупуйтеся, ляжте в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позу ембріона. Розверніться 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ногами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у бік стрілянини, прикривши голову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руками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та відкривши рот, 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щоб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близький вибух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не завдав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шкоди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барабанним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перетинкам.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Чекай- 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те, поки стрілянина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вщухне,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пострілів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не буде бодай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протягом 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5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хвилин.</a:t>
            </a:r>
            <a:endParaRPr sz="9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26531"/>
              </a:buClr>
              <a:buFont typeface="Wingdings"/>
              <a:buChar char=""/>
            </a:pPr>
            <a:endParaRPr sz="1250">
              <a:latin typeface="Tahoma"/>
              <a:cs typeface="Tahoma"/>
            </a:endParaRPr>
          </a:p>
          <a:p>
            <a:pPr marL="12700" marR="5715" indent="125730" algn="just">
              <a:lnSpc>
                <a:spcPct val="104400"/>
              </a:lnSpc>
              <a:buClr>
                <a:srgbClr val="F26531"/>
              </a:buClr>
              <a:buFont typeface="Wingdings"/>
              <a:buChar char=""/>
              <a:tabLst>
                <a:tab pos="269240" algn="l"/>
              </a:tabLst>
            </a:pP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Якщо ваше житло перебуває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зоні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регулярних збройних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зіткнень,  потрібно зміцнити вікна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(наприклад,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клейкою плівкою) </a:t>
            </a:r>
            <a:r>
              <a:rPr sz="950" spc="-60" dirty="0">
                <a:solidFill>
                  <a:srgbClr val="231F20"/>
                </a:solidFill>
                <a:latin typeface="Tahoma"/>
                <a:cs typeface="Tahoma"/>
              </a:rPr>
              <a:t>―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це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допомо- 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же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уникнути розльоту уламків скла. Бажано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закрити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вікна,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наприклад, 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мішками з піском або масивними</a:t>
            </a:r>
            <a:r>
              <a:rPr sz="95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меблями.</a:t>
            </a:r>
            <a:endParaRPr sz="950">
              <a:latin typeface="Tahoma"/>
              <a:cs typeface="Tahoma"/>
            </a:endParaRPr>
          </a:p>
        </p:txBody>
      </p:sp>
      <p:sp>
        <p:nvSpPr>
          <p:cNvPr id="413" name="object 413"/>
          <p:cNvSpPr txBox="1"/>
          <p:nvPr/>
        </p:nvSpPr>
        <p:spPr>
          <a:xfrm>
            <a:off x="5879102" y="1457363"/>
            <a:ext cx="4109720" cy="3457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00" b="1" dirty="0">
                <a:solidFill>
                  <a:srgbClr val="2E434E"/>
                </a:solidFill>
                <a:latin typeface="Arial"/>
                <a:cs typeface="Arial"/>
              </a:rPr>
              <a:t>ПІД</a:t>
            </a:r>
            <a:r>
              <a:rPr sz="2500" b="1" spc="80" dirty="0">
                <a:solidFill>
                  <a:srgbClr val="2E434E"/>
                </a:solidFill>
                <a:latin typeface="Arial"/>
                <a:cs typeface="Arial"/>
              </a:rPr>
              <a:t> </a:t>
            </a:r>
            <a:r>
              <a:rPr sz="2500" b="1" spc="-135" dirty="0">
                <a:solidFill>
                  <a:srgbClr val="2E434E"/>
                </a:solidFill>
                <a:latin typeface="Arial"/>
                <a:cs typeface="Arial"/>
              </a:rPr>
              <a:t>ЧАС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500" b="1" spc="-75" dirty="0">
                <a:solidFill>
                  <a:srgbClr val="2E434E"/>
                </a:solidFill>
                <a:latin typeface="Arial"/>
                <a:cs typeface="Arial"/>
              </a:rPr>
              <a:t>АРТОБСТРІЛІВ:</a:t>
            </a:r>
            <a:endParaRPr sz="2500">
              <a:latin typeface="Arial"/>
              <a:cs typeface="Arial"/>
            </a:endParaRPr>
          </a:p>
          <a:p>
            <a:pPr marL="12700" marR="6350" indent="125730" algn="just">
              <a:lnSpc>
                <a:spcPct val="110500"/>
              </a:lnSpc>
              <a:spcBef>
                <a:spcPts val="885"/>
              </a:spcBef>
              <a:buClr>
                <a:srgbClr val="F26531"/>
              </a:buClr>
              <a:buFont typeface="Wingdings"/>
              <a:buChar char=""/>
              <a:tabLst>
                <a:tab pos="269875" algn="l"/>
              </a:tabLst>
            </a:pP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Під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час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артилерійського,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мінометного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обстрілу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або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авіаційного на-  льоту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не залишайтеся в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під’їздах,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під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арками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сходових клітках. 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Також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небезпечно ховатися у підвалах панельних будинків,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біля авто- 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мобільної техніки,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автозаправних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станцій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під стінами будинків із лег-  ких</a:t>
            </a:r>
            <a:r>
              <a:rPr sz="95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конструкцій.</a:t>
            </a:r>
            <a:r>
              <a:rPr sz="95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Такі</a:t>
            </a:r>
            <a:r>
              <a:rPr sz="95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об’єкти</a:t>
            </a:r>
            <a:r>
              <a:rPr sz="95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неміцні,</a:t>
            </a:r>
            <a:r>
              <a:rPr sz="95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ви</a:t>
            </a:r>
            <a:r>
              <a:rPr sz="95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можете</a:t>
            </a:r>
            <a:r>
              <a:rPr sz="95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опинитись</a:t>
            </a:r>
            <a:r>
              <a:rPr sz="95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під</a:t>
            </a:r>
            <a:r>
              <a:rPr sz="95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завалом  або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травмуватися.</a:t>
            </a:r>
            <a:endParaRPr sz="950">
              <a:latin typeface="Tahoma"/>
              <a:cs typeface="Tahoma"/>
            </a:endParaRPr>
          </a:p>
          <a:p>
            <a:pPr marL="12700" marR="5080" indent="125730" algn="just">
              <a:lnSpc>
                <a:spcPct val="110500"/>
              </a:lnSpc>
              <a:spcBef>
                <a:spcPts val="395"/>
              </a:spcBef>
              <a:buClr>
                <a:srgbClr val="F26531"/>
              </a:buClr>
              <a:buFont typeface="Wingdings"/>
              <a:buChar char=""/>
              <a:tabLst>
                <a:tab pos="285750" algn="l"/>
              </a:tabLst>
            </a:pP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Якщо вогонь артилерії,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мінометний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обстріл, авіаційне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бомбарду-  вання застали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вас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на шляху, негайно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лягайте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землю, туди, де є  виступ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або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хоча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б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невелике заглиблення. Захист можуть надати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бе-  тонні конструкції (окрім тих,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які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можуть обвалитися або загорітися), 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траншеї, неглибокі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підземні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колодязі,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широкі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труби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водостоку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sz="950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канави.</a:t>
            </a:r>
            <a:endParaRPr sz="950">
              <a:latin typeface="Tahoma"/>
              <a:cs typeface="Tahoma"/>
            </a:endParaRPr>
          </a:p>
          <a:p>
            <a:pPr marL="12700" marR="7620" indent="125730" algn="just">
              <a:lnSpc>
                <a:spcPct val="110600"/>
              </a:lnSpc>
              <a:spcBef>
                <a:spcPts val="395"/>
              </a:spcBef>
              <a:buClr>
                <a:srgbClr val="F26531"/>
              </a:buClr>
              <a:buFont typeface="Wingdings"/>
              <a:buChar char=""/>
              <a:tabLst>
                <a:tab pos="291465" algn="l"/>
              </a:tabLst>
            </a:pP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Закривайте долонями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вуха та відкривайте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рот </a:t>
            </a:r>
            <a:r>
              <a:rPr sz="950" spc="-60" dirty="0">
                <a:solidFill>
                  <a:srgbClr val="231F20"/>
                </a:solidFill>
                <a:latin typeface="Tahoma"/>
                <a:cs typeface="Tahoma"/>
              </a:rPr>
              <a:t>―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це врятує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від 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контузії, убереже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sz="9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баротравми.</a:t>
            </a:r>
            <a:endParaRPr sz="950">
              <a:latin typeface="Tahoma"/>
              <a:cs typeface="Tahoma"/>
            </a:endParaRPr>
          </a:p>
          <a:p>
            <a:pPr marL="12700" marR="7620" indent="125730" algn="just">
              <a:lnSpc>
                <a:spcPct val="110600"/>
              </a:lnSpc>
              <a:spcBef>
                <a:spcPts val="400"/>
              </a:spcBef>
              <a:buClr>
                <a:srgbClr val="F26531"/>
              </a:buClr>
              <a:buFont typeface="Wingdings"/>
              <a:buChar char=""/>
              <a:tabLst>
                <a:tab pos="269240" algn="l"/>
              </a:tabLst>
            </a:pP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приступайте до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розбору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завалів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самостійно,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чекайте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фахівців з 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розмінування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та представників аварійно-рятувальної</a:t>
            </a:r>
            <a:r>
              <a:rPr sz="95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служби.</a:t>
            </a:r>
            <a:endParaRPr sz="950">
              <a:latin typeface="Tahoma"/>
              <a:cs typeface="Tahoma"/>
            </a:endParaRPr>
          </a:p>
        </p:txBody>
      </p:sp>
      <p:grpSp>
        <p:nvGrpSpPr>
          <p:cNvPr id="414" name="object 414"/>
          <p:cNvGrpSpPr/>
          <p:nvPr/>
        </p:nvGrpSpPr>
        <p:grpSpPr>
          <a:xfrm>
            <a:off x="5893923" y="5090201"/>
            <a:ext cx="4072254" cy="2331720"/>
            <a:chOff x="5893923" y="5090201"/>
            <a:chExt cx="4072254" cy="2331720"/>
          </a:xfrm>
        </p:grpSpPr>
        <p:sp>
          <p:nvSpPr>
            <p:cNvPr id="415" name="object 415"/>
            <p:cNvSpPr/>
            <p:nvPr/>
          </p:nvSpPr>
          <p:spPr>
            <a:xfrm>
              <a:off x="6142473" y="6235359"/>
              <a:ext cx="3204210" cy="607695"/>
            </a:xfrm>
            <a:custGeom>
              <a:avLst/>
              <a:gdLst/>
              <a:ahLst/>
              <a:cxnLst/>
              <a:rect l="l" t="t" r="r" b="b"/>
              <a:pathLst>
                <a:path w="3204209" h="607695">
                  <a:moveTo>
                    <a:pt x="2892365" y="0"/>
                  </a:moveTo>
                  <a:lnTo>
                    <a:pt x="2848390" y="3063"/>
                  </a:lnTo>
                  <a:lnTo>
                    <a:pt x="2798719" y="15531"/>
                  </a:lnTo>
                  <a:lnTo>
                    <a:pt x="2756172" y="34984"/>
                  </a:lnTo>
                  <a:lnTo>
                    <a:pt x="2719995" y="59841"/>
                  </a:lnTo>
                  <a:lnTo>
                    <a:pt x="2689433" y="88525"/>
                  </a:lnTo>
                  <a:lnTo>
                    <a:pt x="2663732" y="119459"/>
                  </a:lnTo>
                  <a:lnTo>
                    <a:pt x="2636153" y="161157"/>
                  </a:lnTo>
                  <a:lnTo>
                    <a:pt x="2616983" y="202563"/>
                  </a:lnTo>
                  <a:lnTo>
                    <a:pt x="2605516" y="246844"/>
                  </a:lnTo>
                  <a:lnTo>
                    <a:pt x="2601044" y="297165"/>
                  </a:lnTo>
                  <a:lnTo>
                    <a:pt x="2602861" y="356695"/>
                  </a:lnTo>
                  <a:lnTo>
                    <a:pt x="2612230" y="404484"/>
                  </a:lnTo>
                  <a:lnTo>
                    <a:pt x="2631080" y="448920"/>
                  </a:lnTo>
                  <a:lnTo>
                    <a:pt x="2656153" y="488345"/>
                  </a:lnTo>
                  <a:lnTo>
                    <a:pt x="2684192" y="521102"/>
                  </a:lnTo>
                  <a:lnTo>
                    <a:pt x="2754092" y="571979"/>
                  </a:lnTo>
                  <a:lnTo>
                    <a:pt x="2796917" y="589362"/>
                  </a:lnTo>
                  <a:lnTo>
                    <a:pt x="2842759" y="599697"/>
                  </a:lnTo>
                  <a:lnTo>
                    <a:pt x="2893963" y="605001"/>
                  </a:lnTo>
                  <a:lnTo>
                    <a:pt x="2952873" y="607291"/>
                  </a:lnTo>
                  <a:lnTo>
                    <a:pt x="2997611" y="603901"/>
                  </a:lnTo>
                  <a:lnTo>
                    <a:pt x="3038093" y="592155"/>
                  </a:lnTo>
                  <a:lnTo>
                    <a:pt x="3074274" y="572906"/>
                  </a:lnTo>
                  <a:lnTo>
                    <a:pt x="3106111" y="547010"/>
                  </a:lnTo>
                  <a:lnTo>
                    <a:pt x="3130823" y="518480"/>
                  </a:lnTo>
                  <a:lnTo>
                    <a:pt x="2940160" y="518480"/>
                  </a:lnTo>
                  <a:lnTo>
                    <a:pt x="2896551" y="516297"/>
                  </a:lnTo>
                  <a:lnTo>
                    <a:pt x="2857662" y="507305"/>
                  </a:lnTo>
                  <a:lnTo>
                    <a:pt x="2794325" y="472277"/>
                  </a:lnTo>
                  <a:lnTo>
                    <a:pt x="2750708" y="420168"/>
                  </a:lnTo>
                  <a:lnTo>
                    <a:pt x="2727368" y="357747"/>
                  </a:lnTo>
                  <a:lnTo>
                    <a:pt x="2723476" y="324786"/>
                  </a:lnTo>
                  <a:lnTo>
                    <a:pt x="2724863" y="291785"/>
                  </a:lnTo>
                  <a:lnTo>
                    <a:pt x="2743751" y="229052"/>
                  </a:lnTo>
                  <a:lnTo>
                    <a:pt x="2784610" y="176304"/>
                  </a:lnTo>
                  <a:lnTo>
                    <a:pt x="2847940" y="140353"/>
                  </a:lnTo>
                  <a:lnTo>
                    <a:pt x="2888230" y="130774"/>
                  </a:lnTo>
                  <a:lnTo>
                    <a:pt x="2927124" y="128428"/>
                  </a:lnTo>
                  <a:lnTo>
                    <a:pt x="3151492" y="128428"/>
                  </a:lnTo>
                  <a:lnTo>
                    <a:pt x="3134331" y="108039"/>
                  </a:lnTo>
                  <a:lnTo>
                    <a:pt x="3101456" y="78329"/>
                  </a:lnTo>
                  <a:lnTo>
                    <a:pt x="3064308" y="52408"/>
                  </a:lnTo>
                  <a:lnTo>
                    <a:pt x="3023854" y="30946"/>
                  </a:lnTo>
                  <a:lnTo>
                    <a:pt x="2981067" y="14610"/>
                  </a:lnTo>
                  <a:lnTo>
                    <a:pt x="2936913" y="4072"/>
                  </a:lnTo>
                  <a:lnTo>
                    <a:pt x="2892365" y="0"/>
                  </a:lnTo>
                  <a:close/>
                </a:path>
                <a:path w="3204209" h="607695">
                  <a:moveTo>
                    <a:pt x="3151492" y="128428"/>
                  </a:moveTo>
                  <a:lnTo>
                    <a:pt x="2927124" y="128428"/>
                  </a:lnTo>
                  <a:lnTo>
                    <a:pt x="2969887" y="132014"/>
                  </a:lnTo>
                  <a:lnTo>
                    <a:pt x="3009284" y="142213"/>
                  </a:lnTo>
                  <a:lnTo>
                    <a:pt x="3063345" y="192232"/>
                  </a:lnTo>
                  <a:lnTo>
                    <a:pt x="3081268" y="229899"/>
                  </a:lnTo>
                  <a:lnTo>
                    <a:pt x="3092017" y="270997"/>
                  </a:lnTo>
                  <a:lnTo>
                    <a:pt x="3095761" y="313820"/>
                  </a:lnTo>
                  <a:lnTo>
                    <a:pt x="3092663" y="356695"/>
                  </a:lnTo>
                  <a:lnTo>
                    <a:pt x="3082917" y="397812"/>
                  </a:lnTo>
                  <a:lnTo>
                    <a:pt x="3066671" y="435567"/>
                  </a:lnTo>
                  <a:lnTo>
                    <a:pt x="3044101" y="468218"/>
                  </a:lnTo>
                  <a:lnTo>
                    <a:pt x="3015379" y="494059"/>
                  </a:lnTo>
                  <a:lnTo>
                    <a:pt x="2980676" y="511382"/>
                  </a:lnTo>
                  <a:lnTo>
                    <a:pt x="2940160" y="518480"/>
                  </a:lnTo>
                  <a:lnTo>
                    <a:pt x="3130823" y="518480"/>
                  </a:lnTo>
                  <a:lnTo>
                    <a:pt x="3156580" y="478691"/>
                  </a:lnTo>
                  <a:lnTo>
                    <a:pt x="3175125" y="437978"/>
                  </a:lnTo>
                  <a:lnTo>
                    <a:pt x="3189153" y="394035"/>
                  </a:lnTo>
                  <a:lnTo>
                    <a:pt x="3198620" y="347717"/>
                  </a:lnTo>
                  <a:lnTo>
                    <a:pt x="3203482" y="299878"/>
                  </a:lnTo>
                  <a:lnTo>
                    <a:pt x="3203614" y="250851"/>
                  </a:lnTo>
                  <a:lnTo>
                    <a:pt x="3197615" y="213204"/>
                  </a:lnTo>
                  <a:lnTo>
                    <a:pt x="3183380" y="176145"/>
                  </a:lnTo>
                  <a:lnTo>
                    <a:pt x="3161962" y="140867"/>
                  </a:lnTo>
                  <a:lnTo>
                    <a:pt x="3151492" y="128428"/>
                  </a:lnTo>
                  <a:close/>
                </a:path>
                <a:path w="3204209" h="607695">
                  <a:moveTo>
                    <a:pt x="2905892" y="399403"/>
                  </a:moveTo>
                  <a:lnTo>
                    <a:pt x="2898363" y="401363"/>
                  </a:lnTo>
                  <a:lnTo>
                    <a:pt x="2886680" y="409171"/>
                  </a:lnTo>
                  <a:lnTo>
                    <a:pt x="2882832" y="423704"/>
                  </a:lnTo>
                  <a:lnTo>
                    <a:pt x="2883358" y="436198"/>
                  </a:lnTo>
                  <a:lnTo>
                    <a:pt x="2890586" y="445227"/>
                  </a:lnTo>
                  <a:lnTo>
                    <a:pt x="2906848" y="449366"/>
                  </a:lnTo>
                  <a:lnTo>
                    <a:pt x="2921464" y="445480"/>
                  </a:lnTo>
                  <a:lnTo>
                    <a:pt x="2927477" y="434426"/>
                  </a:lnTo>
                  <a:lnTo>
                    <a:pt x="2928288" y="420518"/>
                  </a:lnTo>
                  <a:lnTo>
                    <a:pt x="2927295" y="408066"/>
                  </a:lnTo>
                  <a:lnTo>
                    <a:pt x="2913969" y="402050"/>
                  </a:lnTo>
                  <a:lnTo>
                    <a:pt x="2905892" y="399403"/>
                  </a:lnTo>
                  <a:close/>
                </a:path>
                <a:path w="3204209" h="607695">
                  <a:moveTo>
                    <a:pt x="3013814" y="364840"/>
                  </a:moveTo>
                  <a:lnTo>
                    <a:pt x="2991036" y="368010"/>
                  </a:lnTo>
                  <a:lnTo>
                    <a:pt x="2990134" y="394807"/>
                  </a:lnTo>
                  <a:lnTo>
                    <a:pt x="3003302" y="401951"/>
                  </a:lnTo>
                  <a:lnTo>
                    <a:pt x="3012932" y="404916"/>
                  </a:lnTo>
                  <a:lnTo>
                    <a:pt x="3023365" y="405462"/>
                  </a:lnTo>
                  <a:lnTo>
                    <a:pt x="3038940" y="405348"/>
                  </a:lnTo>
                  <a:lnTo>
                    <a:pt x="3036029" y="385545"/>
                  </a:lnTo>
                  <a:lnTo>
                    <a:pt x="3028233" y="371363"/>
                  </a:lnTo>
                  <a:lnTo>
                    <a:pt x="3013814" y="364840"/>
                  </a:lnTo>
                  <a:close/>
                </a:path>
                <a:path w="3204209" h="607695">
                  <a:moveTo>
                    <a:pt x="2812334" y="356033"/>
                  </a:moveTo>
                  <a:lnTo>
                    <a:pt x="2801947" y="358237"/>
                  </a:lnTo>
                  <a:lnTo>
                    <a:pt x="2789144" y="364721"/>
                  </a:lnTo>
                  <a:lnTo>
                    <a:pt x="2791167" y="381736"/>
                  </a:lnTo>
                  <a:lnTo>
                    <a:pt x="2803733" y="386255"/>
                  </a:lnTo>
                  <a:lnTo>
                    <a:pt x="2820791" y="379642"/>
                  </a:lnTo>
                  <a:lnTo>
                    <a:pt x="2836287" y="363260"/>
                  </a:lnTo>
                  <a:lnTo>
                    <a:pt x="2822913" y="357808"/>
                  </a:lnTo>
                  <a:lnTo>
                    <a:pt x="2812334" y="356033"/>
                  </a:lnTo>
                  <a:close/>
                </a:path>
                <a:path w="3204209" h="607695">
                  <a:moveTo>
                    <a:pt x="3026721" y="248063"/>
                  </a:moveTo>
                  <a:lnTo>
                    <a:pt x="2993350" y="267668"/>
                  </a:lnTo>
                  <a:lnTo>
                    <a:pt x="2991303" y="277980"/>
                  </a:lnTo>
                  <a:lnTo>
                    <a:pt x="3009627" y="287600"/>
                  </a:lnTo>
                  <a:lnTo>
                    <a:pt x="3026591" y="289154"/>
                  </a:lnTo>
                  <a:lnTo>
                    <a:pt x="3040243" y="280200"/>
                  </a:lnTo>
                  <a:lnTo>
                    <a:pt x="3048631" y="258295"/>
                  </a:lnTo>
                  <a:lnTo>
                    <a:pt x="3044537" y="255132"/>
                  </a:lnTo>
                  <a:lnTo>
                    <a:pt x="3037372" y="250851"/>
                  </a:lnTo>
                  <a:lnTo>
                    <a:pt x="3026721" y="248063"/>
                  </a:lnTo>
                  <a:close/>
                </a:path>
                <a:path w="3204209" h="607695">
                  <a:moveTo>
                    <a:pt x="2786464" y="234952"/>
                  </a:moveTo>
                  <a:lnTo>
                    <a:pt x="2790902" y="255340"/>
                  </a:lnTo>
                  <a:lnTo>
                    <a:pt x="2803863" y="267191"/>
                  </a:lnTo>
                  <a:lnTo>
                    <a:pt x="2822769" y="271346"/>
                  </a:lnTo>
                  <a:lnTo>
                    <a:pt x="2845037" y="268645"/>
                  </a:lnTo>
                  <a:lnTo>
                    <a:pt x="2835819" y="251913"/>
                  </a:lnTo>
                  <a:lnTo>
                    <a:pt x="2826119" y="240812"/>
                  </a:lnTo>
                  <a:lnTo>
                    <a:pt x="2811234" y="235204"/>
                  </a:lnTo>
                  <a:lnTo>
                    <a:pt x="2786464" y="234952"/>
                  </a:lnTo>
                  <a:close/>
                </a:path>
                <a:path w="3204209" h="607695">
                  <a:moveTo>
                    <a:pt x="2909604" y="176304"/>
                  </a:moveTo>
                  <a:lnTo>
                    <a:pt x="2905292" y="191357"/>
                  </a:lnTo>
                  <a:lnTo>
                    <a:pt x="2903603" y="202644"/>
                  </a:lnTo>
                  <a:lnTo>
                    <a:pt x="2904828" y="213844"/>
                  </a:lnTo>
                  <a:lnTo>
                    <a:pt x="2909261" y="228640"/>
                  </a:lnTo>
                  <a:lnTo>
                    <a:pt x="2918760" y="227601"/>
                  </a:lnTo>
                  <a:lnTo>
                    <a:pt x="2924864" y="225392"/>
                  </a:lnTo>
                  <a:lnTo>
                    <a:pt x="2929304" y="220779"/>
                  </a:lnTo>
                  <a:lnTo>
                    <a:pt x="2933810" y="212524"/>
                  </a:lnTo>
                  <a:lnTo>
                    <a:pt x="2938601" y="197198"/>
                  </a:lnTo>
                  <a:lnTo>
                    <a:pt x="2937823" y="186440"/>
                  </a:lnTo>
                  <a:lnTo>
                    <a:pt x="2934721" y="179790"/>
                  </a:lnTo>
                  <a:lnTo>
                    <a:pt x="2932540" y="176786"/>
                  </a:lnTo>
                  <a:lnTo>
                    <a:pt x="2909604" y="176304"/>
                  </a:lnTo>
                  <a:close/>
                </a:path>
                <a:path w="3204209" h="607695">
                  <a:moveTo>
                    <a:pt x="276438" y="10683"/>
                  </a:moveTo>
                  <a:lnTo>
                    <a:pt x="211336" y="14684"/>
                  </a:lnTo>
                  <a:lnTo>
                    <a:pt x="162350" y="34179"/>
                  </a:lnTo>
                  <a:lnTo>
                    <a:pt x="115839" y="65685"/>
                  </a:lnTo>
                  <a:lnTo>
                    <a:pt x="76480" y="102218"/>
                  </a:lnTo>
                  <a:lnTo>
                    <a:pt x="48954" y="136794"/>
                  </a:lnTo>
                  <a:lnTo>
                    <a:pt x="28307" y="176064"/>
                  </a:lnTo>
                  <a:lnTo>
                    <a:pt x="13294" y="220008"/>
                  </a:lnTo>
                  <a:lnTo>
                    <a:pt x="3872" y="267625"/>
                  </a:lnTo>
                  <a:lnTo>
                    <a:pt x="0" y="317916"/>
                  </a:lnTo>
                  <a:lnTo>
                    <a:pt x="1634" y="369877"/>
                  </a:lnTo>
                  <a:lnTo>
                    <a:pt x="10881" y="416079"/>
                  </a:lnTo>
                  <a:lnTo>
                    <a:pt x="29450" y="455638"/>
                  </a:lnTo>
                  <a:lnTo>
                    <a:pt x="56009" y="488933"/>
                  </a:lnTo>
                  <a:lnTo>
                    <a:pt x="89226" y="516339"/>
                  </a:lnTo>
                  <a:lnTo>
                    <a:pt x="127767" y="538233"/>
                  </a:lnTo>
                  <a:lnTo>
                    <a:pt x="170300" y="554993"/>
                  </a:lnTo>
                  <a:lnTo>
                    <a:pt x="215493" y="566995"/>
                  </a:lnTo>
                  <a:lnTo>
                    <a:pt x="262013" y="574615"/>
                  </a:lnTo>
                  <a:lnTo>
                    <a:pt x="308527" y="578232"/>
                  </a:lnTo>
                  <a:lnTo>
                    <a:pt x="353703" y="578221"/>
                  </a:lnTo>
                  <a:lnTo>
                    <a:pt x="420803" y="560958"/>
                  </a:lnTo>
                  <a:lnTo>
                    <a:pt x="476690" y="518799"/>
                  </a:lnTo>
                  <a:lnTo>
                    <a:pt x="519451" y="457849"/>
                  </a:lnTo>
                  <a:lnTo>
                    <a:pt x="535311" y="422235"/>
                  </a:lnTo>
                  <a:lnTo>
                    <a:pt x="547172" y="384212"/>
                  </a:lnTo>
                  <a:lnTo>
                    <a:pt x="554794" y="344545"/>
                  </a:lnTo>
                  <a:lnTo>
                    <a:pt x="557939" y="303996"/>
                  </a:lnTo>
                  <a:lnTo>
                    <a:pt x="556366" y="263328"/>
                  </a:lnTo>
                  <a:lnTo>
                    <a:pt x="549838" y="223305"/>
                  </a:lnTo>
                  <a:lnTo>
                    <a:pt x="538113" y="184689"/>
                  </a:lnTo>
                  <a:lnTo>
                    <a:pt x="520954" y="148244"/>
                  </a:lnTo>
                  <a:lnTo>
                    <a:pt x="498121" y="114733"/>
                  </a:lnTo>
                  <a:lnTo>
                    <a:pt x="469374" y="84919"/>
                  </a:lnTo>
                  <a:lnTo>
                    <a:pt x="434475" y="59565"/>
                  </a:lnTo>
                  <a:lnTo>
                    <a:pt x="392580" y="32405"/>
                  </a:lnTo>
                  <a:lnTo>
                    <a:pt x="343683" y="13998"/>
                  </a:lnTo>
                  <a:lnTo>
                    <a:pt x="276438" y="10683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8671102" y="5424297"/>
              <a:ext cx="1031875" cy="329565"/>
            </a:xfrm>
            <a:custGeom>
              <a:avLst/>
              <a:gdLst/>
              <a:ahLst/>
              <a:cxnLst/>
              <a:rect l="l" t="t" r="r" b="b"/>
              <a:pathLst>
                <a:path w="1031875" h="329564">
                  <a:moveTo>
                    <a:pt x="633895" y="0"/>
                  </a:moveTo>
                  <a:lnTo>
                    <a:pt x="530047" y="1966"/>
                  </a:lnTo>
                  <a:lnTo>
                    <a:pt x="370407" y="4423"/>
                  </a:lnTo>
                  <a:lnTo>
                    <a:pt x="316738" y="5464"/>
                  </a:lnTo>
                  <a:lnTo>
                    <a:pt x="263080" y="6764"/>
                  </a:lnTo>
                  <a:lnTo>
                    <a:pt x="209577" y="8411"/>
                  </a:lnTo>
                  <a:lnTo>
                    <a:pt x="156374" y="10494"/>
                  </a:lnTo>
                  <a:lnTo>
                    <a:pt x="103614" y="13101"/>
                  </a:lnTo>
                  <a:lnTo>
                    <a:pt x="51441" y="16321"/>
                  </a:lnTo>
                  <a:lnTo>
                    <a:pt x="0" y="20243"/>
                  </a:lnTo>
                  <a:lnTo>
                    <a:pt x="4078" y="80827"/>
                  </a:lnTo>
                  <a:lnTo>
                    <a:pt x="14440" y="135064"/>
                  </a:lnTo>
                  <a:lnTo>
                    <a:pt x="30814" y="184234"/>
                  </a:lnTo>
                  <a:lnTo>
                    <a:pt x="52926" y="229616"/>
                  </a:lnTo>
                  <a:lnTo>
                    <a:pt x="80505" y="272491"/>
                  </a:lnTo>
                  <a:lnTo>
                    <a:pt x="123086" y="315504"/>
                  </a:lnTo>
                  <a:lnTo>
                    <a:pt x="194805" y="329514"/>
                  </a:lnTo>
                  <a:lnTo>
                    <a:pt x="1031430" y="320065"/>
                  </a:lnTo>
                  <a:lnTo>
                    <a:pt x="1025144" y="286765"/>
                  </a:lnTo>
                  <a:lnTo>
                    <a:pt x="1019155" y="279443"/>
                  </a:lnTo>
                  <a:lnTo>
                    <a:pt x="1017543" y="276575"/>
                  </a:lnTo>
                  <a:lnTo>
                    <a:pt x="1017721" y="274291"/>
                  </a:lnTo>
                  <a:lnTo>
                    <a:pt x="1017104" y="268719"/>
                  </a:lnTo>
                  <a:lnTo>
                    <a:pt x="1004789" y="253559"/>
                  </a:lnTo>
                  <a:lnTo>
                    <a:pt x="986649" y="227672"/>
                  </a:lnTo>
                  <a:lnTo>
                    <a:pt x="959301" y="192280"/>
                  </a:lnTo>
                  <a:lnTo>
                    <a:pt x="919361" y="148608"/>
                  </a:lnTo>
                  <a:lnTo>
                    <a:pt x="863447" y="97878"/>
                  </a:lnTo>
                  <a:lnTo>
                    <a:pt x="828051" y="69756"/>
                  </a:lnTo>
                  <a:lnTo>
                    <a:pt x="788191" y="42807"/>
                  </a:lnTo>
                  <a:lnTo>
                    <a:pt x="743075" y="20132"/>
                  </a:lnTo>
                  <a:lnTo>
                    <a:pt x="691907" y="4829"/>
                  </a:lnTo>
                  <a:lnTo>
                    <a:pt x="633895" y="0"/>
                  </a:lnTo>
                  <a:close/>
                </a:path>
              </a:pathLst>
            </a:custGeom>
            <a:solidFill>
              <a:srgbClr val="313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7130491" y="5498909"/>
              <a:ext cx="1307465" cy="356235"/>
            </a:xfrm>
            <a:custGeom>
              <a:avLst/>
              <a:gdLst/>
              <a:ahLst/>
              <a:cxnLst/>
              <a:rect l="l" t="t" r="r" b="b"/>
              <a:pathLst>
                <a:path w="1307465" h="356235">
                  <a:moveTo>
                    <a:pt x="1289545" y="0"/>
                  </a:moveTo>
                  <a:lnTo>
                    <a:pt x="771944" y="8610"/>
                  </a:lnTo>
                  <a:lnTo>
                    <a:pt x="762492" y="52301"/>
                  </a:lnTo>
                  <a:lnTo>
                    <a:pt x="752523" y="103068"/>
                  </a:lnTo>
                  <a:lnTo>
                    <a:pt x="743023" y="157665"/>
                  </a:lnTo>
                  <a:lnTo>
                    <a:pt x="734976" y="212848"/>
                  </a:lnTo>
                  <a:lnTo>
                    <a:pt x="729370" y="265370"/>
                  </a:lnTo>
                  <a:lnTo>
                    <a:pt x="727189" y="311988"/>
                  </a:lnTo>
                  <a:lnTo>
                    <a:pt x="936032" y="298956"/>
                  </a:lnTo>
                  <a:lnTo>
                    <a:pt x="987740" y="294845"/>
                  </a:lnTo>
                  <a:lnTo>
                    <a:pt x="1039519" y="290012"/>
                  </a:lnTo>
                  <a:lnTo>
                    <a:pt x="1091506" y="284266"/>
                  </a:lnTo>
                  <a:lnTo>
                    <a:pt x="1188410" y="271932"/>
                  </a:lnTo>
                  <a:lnTo>
                    <a:pt x="1238745" y="262801"/>
                  </a:lnTo>
                  <a:lnTo>
                    <a:pt x="1281498" y="245154"/>
                  </a:lnTo>
                  <a:lnTo>
                    <a:pt x="1307377" y="164575"/>
                  </a:lnTo>
                  <a:lnTo>
                    <a:pt x="1306602" y="100560"/>
                  </a:lnTo>
                  <a:lnTo>
                    <a:pt x="1300744" y="39794"/>
                  </a:lnTo>
                  <a:lnTo>
                    <a:pt x="1289545" y="0"/>
                  </a:lnTo>
                  <a:close/>
                </a:path>
                <a:path w="1307465" h="356235">
                  <a:moveTo>
                    <a:pt x="632117" y="7810"/>
                  </a:moveTo>
                  <a:lnTo>
                    <a:pt x="573076" y="8465"/>
                  </a:lnTo>
                  <a:lnTo>
                    <a:pt x="519382" y="11502"/>
                  </a:lnTo>
                  <a:lnTo>
                    <a:pt x="469390" y="17090"/>
                  </a:lnTo>
                  <a:lnTo>
                    <a:pt x="421458" y="25400"/>
                  </a:lnTo>
                  <a:lnTo>
                    <a:pt x="373944" y="36602"/>
                  </a:lnTo>
                  <a:lnTo>
                    <a:pt x="325204" y="50867"/>
                  </a:lnTo>
                  <a:lnTo>
                    <a:pt x="273596" y="68364"/>
                  </a:lnTo>
                  <a:lnTo>
                    <a:pt x="229222" y="85373"/>
                  </a:lnTo>
                  <a:lnTo>
                    <a:pt x="177006" y="107619"/>
                  </a:lnTo>
                  <a:lnTo>
                    <a:pt x="122462" y="133362"/>
                  </a:lnTo>
                  <a:lnTo>
                    <a:pt x="71104" y="160862"/>
                  </a:lnTo>
                  <a:lnTo>
                    <a:pt x="28445" y="188379"/>
                  </a:lnTo>
                  <a:lnTo>
                    <a:pt x="0" y="214172"/>
                  </a:lnTo>
                  <a:lnTo>
                    <a:pt x="787" y="264871"/>
                  </a:lnTo>
                  <a:lnTo>
                    <a:pt x="58374" y="268352"/>
                  </a:lnTo>
                  <a:lnTo>
                    <a:pt x="98732" y="286899"/>
                  </a:lnTo>
                  <a:lnTo>
                    <a:pt x="128199" y="317181"/>
                  </a:lnTo>
                  <a:lnTo>
                    <a:pt x="153111" y="355866"/>
                  </a:lnTo>
                  <a:lnTo>
                    <a:pt x="568477" y="324891"/>
                  </a:lnTo>
                  <a:lnTo>
                    <a:pt x="570385" y="282131"/>
                  </a:lnTo>
                  <a:lnTo>
                    <a:pt x="573595" y="240309"/>
                  </a:lnTo>
                  <a:lnTo>
                    <a:pt x="578482" y="199211"/>
                  </a:lnTo>
                  <a:lnTo>
                    <a:pt x="585419" y="158622"/>
                  </a:lnTo>
                  <a:lnTo>
                    <a:pt x="595876" y="119938"/>
                  </a:lnTo>
                  <a:lnTo>
                    <a:pt x="609349" y="82083"/>
                  </a:lnTo>
                  <a:lnTo>
                    <a:pt x="622530" y="44794"/>
                  </a:lnTo>
                  <a:lnTo>
                    <a:pt x="632117" y="7810"/>
                  </a:lnTo>
                  <a:close/>
                </a:path>
              </a:pathLst>
            </a:custGeom>
            <a:solidFill>
              <a:srgbClr val="EFE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5920333" y="5417959"/>
              <a:ext cx="4022725" cy="819785"/>
            </a:xfrm>
            <a:custGeom>
              <a:avLst/>
              <a:gdLst/>
              <a:ahLst/>
              <a:cxnLst/>
              <a:rect l="l" t="t" r="r" b="b"/>
              <a:pathLst>
                <a:path w="4022725" h="819785">
                  <a:moveTo>
                    <a:pt x="4000606" y="800063"/>
                  </a:moveTo>
                  <a:lnTo>
                    <a:pt x="3551304" y="800063"/>
                  </a:lnTo>
                  <a:lnTo>
                    <a:pt x="3609902" y="800145"/>
                  </a:lnTo>
                  <a:lnTo>
                    <a:pt x="3667488" y="801265"/>
                  </a:lnTo>
                  <a:lnTo>
                    <a:pt x="3879741" y="809098"/>
                  </a:lnTo>
                  <a:lnTo>
                    <a:pt x="3926288" y="810131"/>
                  </a:lnTo>
                  <a:lnTo>
                    <a:pt x="3969429" y="810090"/>
                  </a:lnTo>
                  <a:lnTo>
                    <a:pt x="4008767" y="808621"/>
                  </a:lnTo>
                  <a:lnTo>
                    <a:pt x="4000606" y="800063"/>
                  </a:lnTo>
                  <a:close/>
                </a:path>
                <a:path w="4022725" h="819785">
                  <a:moveTo>
                    <a:pt x="3476344" y="689719"/>
                  </a:moveTo>
                  <a:lnTo>
                    <a:pt x="3418280" y="689962"/>
                  </a:lnTo>
                  <a:lnTo>
                    <a:pt x="3366283" y="691717"/>
                  </a:lnTo>
                  <a:lnTo>
                    <a:pt x="3326371" y="695096"/>
                  </a:lnTo>
                  <a:lnTo>
                    <a:pt x="3356082" y="718962"/>
                  </a:lnTo>
                  <a:lnTo>
                    <a:pt x="3389941" y="744562"/>
                  </a:lnTo>
                  <a:lnTo>
                    <a:pt x="3418589" y="772763"/>
                  </a:lnTo>
                  <a:lnTo>
                    <a:pt x="3432670" y="804430"/>
                  </a:lnTo>
                  <a:lnTo>
                    <a:pt x="3492094" y="801374"/>
                  </a:lnTo>
                  <a:lnTo>
                    <a:pt x="3551304" y="800063"/>
                  </a:lnTo>
                  <a:lnTo>
                    <a:pt x="4000606" y="800063"/>
                  </a:lnTo>
                  <a:lnTo>
                    <a:pt x="3986533" y="785305"/>
                  </a:lnTo>
                  <a:lnTo>
                    <a:pt x="3964022" y="758490"/>
                  </a:lnTo>
                  <a:lnTo>
                    <a:pt x="3941830" y="728924"/>
                  </a:lnTo>
                  <a:lnTo>
                    <a:pt x="3922458" y="700183"/>
                  </a:lnTo>
                  <a:lnTo>
                    <a:pt x="3674548" y="700183"/>
                  </a:lnTo>
                  <a:lnTo>
                    <a:pt x="3626764" y="696925"/>
                  </a:lnTo>
                  <a:lnTo>
                    <a:pt x="3586603" y="693313"/>
                  </a:lnTo>
                  <a:lnTo>
                    <a:pt x="3534457" y="690874"/>
                  </a:lnTo>
                  <a:lnTo>
                    <a:pt x="3476344" y="689719"/>
                  </a:lnTo>
                  <a:close/>
                </a:path>
                <a:path w="4022725" h="819785">
                  <a:moveTo>
                    <a:pt x="3877368" y="693834"/>
                  </a:moveTo>
                  <a:lnTo>
                    <a:pt x="3829086" y="694346"/>
                  </a:lnTo>
                  <a:lnTo>
                    <a:pt x="3725588" y="699512"/>
                  </a:lnTo>
                  <a:lnTo>
                    <a:pt x="3674548" y="700183"/>
                  </a:lnTo>
                  <a:lnTo>
                    <a:pt x="3922458" y="700183"/>
                  </a:lnTo>
                  <a:lnTo>
                    <a:pt x="3920553" y="697356"/>
                  </a:lnTo>
                  <a:lnTo>
                    <a:pt x="3877368" y="693834"/>
                  </a:lnTo>
                  <a:close/>
                </a:path>
                <a:path w="4022725" h="819785">
                  <a:moveTo>
                    <a:pt x="2602534" y="685799"/>
                  </a:moveTo>
                  <a:lnTo>
                    <a:pt x="2600134" y="819149"/>
                  </a:lnTo>
                  <a:lnTo>
                    <a:pt x="2627017" y="817879"/>
                  </a:lnTo>
                  <a:lnTo>
                    <a:pt x="2645778" y="817879"/>
                  </a:lnTo>
                  <a:lnTo>
                    <a:pt x="2657766" y="810259"/>
                  </a:lnTo>
                  <a:lnTo>
                    <a:pt x="2664333" y="788669"/>
                  </a:lnTo>
                  <a:lnTo>
                    <a:pt x="2666179" y="765809"/>
                  </a:lnTo>
                  <a:lnTo>
                    <a:pt x="2666725" y="739139"/>
                  </a:lnTo>
                  <a:lnTo>
                    <a:pt x="2666631" y="688339"/>
                  </a:lnTo>
                  <a:lnTo>
                    <a:pt x="2602534" y="685799"/>
                  </a:lnTo>
                  <a:close/>
                </a:path>
                <a:path w="4022725" h="819785">
                  <a:moveTo>
                    <a:pt x="2570188" y="59689"/>
                  </a:moveTo>
                  <a:lnTo>
                    <a:pt x="2427044" y="59689"/>
                  </a:lnTo>
                  <a:lnTo>
                    <a:pt x="2478096" y="62229"/>
                  </a:lnTo>
                  <a:lnTo>
                    <a:pt x="2512809" y="67309"/>
                  </a:lnTo>
                  <a:lnTo>
                    <a:pt x="2525945" y="101599"/>
                  </a:lnTo>
                  <a:lnTo>
                    <a:pt x="2533806" y="149859"/>
                  </a:lnTo>
                  <a:lnTo>
                    <a:pt x="2536964" y="204469"/>
                  </a:lnTo>
                  <a:lnTo>
                    <a:pt x="2535989" y="256539"/>
                  </a:lnTo>
                  <a:lnTo>
                    <a:pt x="2531452" y="300989"/>
                  </a:lnTo>
                  <a:lnTo>
                    <a:pt x="2493886" y="342899"/>
                  </a:lnTo>
                  <a:lnTo>
                    <a:pt x="2457475" y="358139"/>
                  </a:lnTo>
                  <a:lnTo>
                    <a:pt x="2412883" y="369569"/>
                  </a:lnTo>
                  <a:lnTo>
                    <a:pt x="2362785" y="378459"/>
                  </a:lnTo>
                  <a:lnTo>
                    <a:pt x="2309859" y="384809"/>
                  </a:lnTo>
                  <a:lnTo>
                    <a:pt x="2256782" y="389889"/>
                  </a:lnTo>
                  <a:lnTo>
                    <a:pt x="2160883" y="397509"/>
                  </a:lnTo>
                  <a:lnTo>
                    <a:pt x="2123414" y="401319"/>
                  </a:lnTo>
                  <a:lnTo>
                    <a:pt x="2091077" y="405129"/>
                  </a:lnTo>
                  <a:lnTo>
                    <a:pt x="2059781" y="407669"/>
                  </a:lnTo>
                  <a:lnTo>
                    <a:pt x="2028456" y="408939"/>
                  </a:lnTo>
                  <a:lnTo>
                    <a:pt x="1996033" y="408939"/>
                  </a:lnTo>
                  <a:lnTo>
                    <a:pt x="1965212" y="411479"/>
                  </a:lnTo>
                  <a:lnTo>
                    <a:pt x="1941809" y="415289"/>
                  </a:lnTo>
                  <a:lnTo>
                    <a:pt x="1916318" y="420369"/>
                  </a:lnTo>
                  <a:lnTo>
                    <a:pt x="1879231" y="422909"/>
                  </a:lnTo>
                  <a:lnTo>
                    <a:pt x="1871129" y="468629"/>
                  </a:lnTo>
                  <a:lnTo>
                    <a:pt x="1865413" y="516889"/>
                  </a:lnTo>
                  <a:lnTo>
                    <a:pt x="1861926" y="566419"/>
                  </a:lnTo>
                  <a:lnTo>
                    <a:pt x="1860615" y="613409"/>
                  </a:lnTo>
                  <a:lnTo>
                    <a:pt x="1860595" y="626109"/>
                  </a:lnTo>
                  <a:lnTo>
                    <a:pt x="1861001" y="668019"/>
                  </a:lnTo>
                  <a:lnTo>
                    <a:pt x="1863247" y="718819"/>
                  </a:lnTo>
                  <a:lnTo>
                    <a:pt x="1867086" y="767079"/>
                  </a:lnTo>
                  <a:lnTo>
                    <a:pt x="1872361" y="814069"/>
                  </a:lnTo>
                  <a:lnTo>
                    <a:pt x="2582354" y="817879"/>
                  </a:lnTo>
                  <a:lnTo>
                    <a:pt x="2582976" y="688339"/>
                  </a:lnTo>
                  <a:lnTo>
                    <a:pt x="2538217" y="688339"/>
                  </a:lnTo>
                  <a:lnTo>
                    <a:pt x="2516816" y="687069"/>
                  </a:lnTo>
                  <a:lnTo>
                    <a:pt x="2507504" y="685799"/>
                  </a:lnTo>
                  <a:lnTo>
                    <a:pt x="2021694" y="685799"/>
                  </a:lnTo>
                  <a:lnTo>
                    <a:pt x="1966133" y="683259"/>
                  </a:lnTo>
                  <a:lnTo>
                    <a:pt x="1920955" y="675639"/>
                  </a:lnTo>
                  <a:lnTo>
                    <a:pt x="1891944" y="662939"/>
                  </a:lnTo>
                  <a:lnTo>
                    <a:pt x="1895091" y="637539"/>
                  </a:lnTo>
                  <a:lnTo>
                    <a:pt x="1905681" y="626109"/>
                  </a:lnTo>
                  <a:lnTo>
                    <a:pt x="1923893" y="623569"/>
                  </a:lnTo>
                  <a:lnTo>
                    <a:pt x="1949907" y="622299"/>
                  </a:lnTo>
                  <a:lnTo>
                    <a:pt x="1973181" y="618489"/>
                  </a:lnTo>
                  <a:lnTo>
                    <a:pt x="2014363" y="608329"/>
                  </a:lnTo>
                  <a:lnTo>
                    <a:pt x="2068400" y="599439"/>
                  </a:lnTo>
                  <a:lnTo>
                    <a:pt x="2112651" y="595629"/>
                  </a:lnTo>
                  <a:lnTo>
                    <a:pt x="2225723" y="588009"/>
                  </a:lnTo>
                  <a:lnTo>
                    <a:pt x="2289074" y="582929"/>
                  </a:lnTo>
                  <a:lnTo>
                    <a:pt x="2353321" y="579119"/>
                  </a:lnTo>
                  <a:lnTo>
                    <a:pt x="2473559" y="568959"/>
                  </a:lnTo>
                  <a:lnTo>
                    <a:pt x="2524080" y="563879"/>
                  </a:lnTo>
                  <a:lnTo>
                    <a:pt x="2564554" y="557529"/>
                  </a:lnTo>
                  <a:lnTo>
                    <a:pt x="2596239" y="507999"/>
                  </a:lnTo>
                  <a:lnTo>
                    <a:pt x="2596364" y="499109"/>
                  </a:lnTo>
                  <a:lnTo>
                    <a:pt x="2596284" y="450849"/>
                  </a:lnTo>
                  <a:lnTo>
                    <a:pt x="2593645" y="396239"/>
                  </a:lnTo>
                  <a:lnTo>
                    <a:pt x="2589316" y="342899"/>
                  </a:lnTo>
                  <a:lnTo>
                    <a:pt x="2584665" y="295909"/>
                  </a:lnTo>
                  <a:lnTo>
                    <a:pt x="2568181" y="118109"/>
                  </a:lnTo>
                  <a:lnTo>
                    <a:pt x="2567460" y="102869"/>
                  </a:lnTo>
                  <a:lnTo>
                    <a:pt x="2566962" y="85089"/>
                  </a:lnTo>
                  <a:lnTo>
                    <a:pt x="2568177" y="66039"/>
                  </a:lnTo>
                  <a:lnTo>
                    <a:pt x="2570188" y="59689"/>
                  </a:lnTo>
                  <a:close/>
                </a:path>
                <a:path w="4022725" h="819785">
                  <a:moveTo>
                    <a:pt x="2973476" y="688339"/>
                  </a:moveTo>
                  <a:lnTo>
                    <a:pt x="2684995" y="688339"/>
                  </a:lnTo>
                  <a:lnTo>
                    <a:pt x="2680741" y="816609"/>
                  </a:lnTo>
                  <a:lnTo>
                    <a:pt x="2705718" y="816609"/>
                  </a:lnTo>
                  <a:lnTo>
                    <a:pt x="2730995" y="815339"/>
                  </a:lnTo>
                  <a:lnTo>
                    <a:pt x="2756529" y="815339"/>
                  </a:lnTo>
                  <a:lnTo>
                    <a:pt x="2782277" y="814069"/>
                  </a:lnTo>
                  <a:lnTo>
                    <a:pt x="2813771" y="814069"/>
                  </a:lnTo>
                  <a:lnTo>
                    <a:pt x="2832017" y="812799"/>
                  </a:lnTo>
                  <a:lnTo>
                    <a:pt x="2844710" y="803909"/>
                  </a:lnTo>
                  <a:lnTo>
                    <a:pt x="2859544" y="786129"/>
                  </a:lnTo>
                  <a:lnTo>
                    <a:pt x="2885426" y="758189"/>
                  </a:lnTo>
                  <a:lnTo>
                    <a:pt x="2912835" y="734059"/>
                  </a:lnTo>
                  <a:lnTo>
                    <a:pt x="2965716" y="694689"/>
                  </a:lnTo>
                  <a:lnTo>
                    <a:pt x="2966796" y="693419"/>
                  </a:lnTo>
                  <a:lnTo>
                    <a:pt x="2968739" y="692149"/>
                  </a:lnTo>
                  <a:lnTo>
                    <a:pt x="2972231" y="689609"/>
                  </a:lnTo>
                  <a:lnTo>
                    <a:pt x="2973476" y="688339"/>
                  </a:lnTo>
                  <a:close/>
                </a:path>
                <a:path w="4022725" h="819785">
                  <a:moveTo>
                    <a:pt x="2399974" y="678179"/>
                  </a:moveTo>
                  <a:lnTo>
                    <a:pt x="2276996" y="678179"/>
                  </a:lnTo>
                  <a:lnTo>
                    <a:pt x="2192847" y="680719"/>
                  </a:lnTo>
                  <a:lnTo>
                    <a:pt x="2140834" y="683259"/>
                  </a:lnTo>
                  <a:lnTo>
                    <a:pt x="2021694" y="685799"/>
                  </a:lnTo>
                  <a:lnTo>
                    <a:pt x="2507504" y="685799"/>
                  </a:lnTo>
                  <a:lnTo>
                    <a:pt x="2498191" y="684529"/>
                  </a:lnTo>
                  <a:lnTo>
                    <a:pt x="2457357" y="680719"/>
                  </a:lnTo>
                  <a:lnTo>
                    <a:pt x="2399974" y="678179"/>
                  </a:lnTo>
                  <a:close/>
                </a:path>
                <a:path w="4022725" h="819785">
                  <a:moveTo>
                    <a:pt x="2672702" y="29209"/>
                  </a:moveTo>
                  <a:lnTo>
                    <a:pt x="2687700" y="78739"/>
                  </a:lnTo>
                  <a:lnTo>
                    <a:pt x="2697844" y="126999"/>
                  </a:lnTo>
                  <a:lnTo>
                    <a:pt x="2703854" y="173989"/>
                  </a:lnTo>
                  <a:lnTo>
                    <a:pt x="2706377" y="219709"/>
                  </a:lnTo>
                  <a:lnTo>
                    <a:pt x="2706344" y="267969"/>
                  </a:lnTo>
                  <a:lnTo>
                    <a:pt x="2704263" y="314959"/>
                  </a:lnTo>
                  <a:lnTo>
                    <a:pt x="2700923" y="361949"/>
                  </a:lnTo>
                  <a:lnTo>
                    <a:pt x="2697043" y="408939"/>
                  </a:lnTo>
                  <a:lnTo>
                    <a:pt x="2693341" y="458469"/>
                  </a:lnTo>
                  <a:lnTo>
                    <a:pt x="2690538" y="507999"/>
                  </a:lnTo>
                  <a:lnTo>
                    <a:pt x="2689352" y="560069"/>
                  </a:lnTo>
                  <a:lnTo>
                    <a:pt x="2744951" y="560069"/>
                  </a:lnTo>
                  <a:lnTo>
                    <a:pt x="2794047" y="557529"/>
                  </a:lnTo>
                  <a:lnTo>
                    <a:pt x="2846339" y="552449"/>
                  </a:lnTo>
                  <a:lnTo>
                    <a:pt x="2911525" y="551179"/>
                  </a:lnTo>
                  <a:lnTo>
                    <a:pt x="2959711" y="547369"/>
                  </a:lnTo>
                  <a:lnTo>
                    <a:pt x="3095510" y="521969"/>
                  </a:lnTo>
                  <a:lnTo>
                    <a:pt x="3149515" y="518159"/>
                  </a:lnTo>
                  <a:lnTo>
                    <a:pt x="3202548" y="515619"/>
                  </a:lnTo>
                  <a:lnTo>
                    <a:pt x="3255344" y="514349"/>
                  </a:lnTo>
                  <a:lnTo>
                    <a:pt x="3308633" y="511809"/>
                  </a:lnTo>
                  <a:lnTo>
                    <a:pt x="3363150" y="507999"/>
                  </a:lnTo>
                  <a:lnTo>
                    <a:pt x="3416406" y="501649"/>
                  </a:lnTo>
                  <a:lnTo>
                    <a:pt x="3467469" y="496569"/>
                  </a:lnTo>
                  <a:lnTo>
                    <a:pt x="3518266" y="492759"/>
                  </a:lnTo>
                  <a:lnTo>
                    <a:pt x="3570722" y="490219"/>
                  </a:lnTo>
                  <a:lnTo>
                    <a:pt x="3684060" y="487679"/>
                  </a:lnTo>
                  <a:lnTo>
                    <a:pt x="3734865" y="485139"/>
                  </a:lnTo>
                  <a:lnTo>
                    <a:pt x="3832905" y="477519"/>
                  </a:lnTo>
                  <a:lnTo>
                    <a:pt x="3888092" y="471169"/>
                  </a:lnTo>
                  <a:lnTo>
                    <a:pt x="3906590" y="440689"/>
                  </a:lnTo>
                  <a:lnTo>
                    <a:pt x="3932177" y="427989"/>
                  </a:lnTo>
                  <a:lnTo>
                    <a:pt x="3965912" y="426719"/>
                  </a:lnTo>
                  <a:lnTo>
                    <a:pt x="4008188" y="426719"/>
                  </a:lnTo>
                  <a:lnTo>
                    <a:pt x="3997156" y="384809"/>
                  </a:lnTo>
                  <a:lnTo>
                    <a:pt x="3984711" y="355599"/>
                  </a:lnTo>
                  <a:lnTo>
                    <a:pt x="2981286" y="355599"/>
                  </a:lnTo>
                  <a:lnTo>
                    <a:pt x="2938983" y="354329"/>
                  </a:lnTo>
                  <a:lnTo>
                    <a:pt x="2896529" y="349249"/>
                  </a:lnTo>
                  <a:lnTo>
                    <a:pt x="2840658" y="320039"/>
                  </a:lnTo>
                  <a:lnTo>
                    <a:pt x="2795926" y="257809"/>
                  </a:lnTo>
                  <a:lnTo>
                    <a:pt x="2774602" y="219709"/>
                  </a:lnTo>
                  <a:lnTo>
                    <a:pt x="2757177" y="179069"/>
                  </a:lnTo>
                  <a:lnTo>
                    <a:pt x="2744029" y="135889"/>
                  </a:lnTo>
                  <a:lnTo>
                    <a:pt x="2735536" y="87629"/>
                  </a:lnTo>
                  <a:lnTo>
                    <a:pt x="2732074" y="31749"/>
                  </a:lnTo>
                  <a:lnTo>
                    <a:pt x="2672702" y="29209"/>
                  </a:lnTo>
                  <a:close/>
                </a:path>
                <a:path w="4022725" h="819785">
                  <a:moveTo>
                    <a:pt x="2661405" y="52069"/>
                  </a:moveTo>
                  <a:lnTo>
                    <a:pt x="2572600" y="52069"/>
                  </a:lnTo>
                  <a:lnTo>
                    <a:pt x="2585641" y="74929"/>
                  </a:lnTo>
                  <a:lnTo>
                    <a:pt x="2589401" y="105409"/>
                  </a:lnTo>
                  <a:lnTo>
                    <a:pt x="2589122" y="126999"/>
                  </a:lnTo>
                  <a:lnTo>
                    <a:pt x="2589052" y="146049"/>
                  </a:lnTo>
                  <a:lnTo>
                    <a:pt x="2589390" y="168909"/>
                  </a:lnTo>
                  <a:lnTo>
                    <a:pt x="2592618" y="199389"/>
                  </a:lnTo>
                  <a:lnTo>
                    <a:pt x="2599270" y="260349"/>
                  </a:lnTo>
                  <a:lnTo>
                    <a:pt x="2602484" y="289559"/>
                  </a:lnTo>
                  <a:lnTo>
                    <a:pt x="2606514" y="342899"/>
                  </a:lnTo>
                  <a:lnTo>
                    <a:pt x="2608400" y="393699"/>
                  </a:lnTo>
                  <a:lnTo>
                    <a:pt x="2608475" y="396239"/>
                  </a:lnTo>
                  <a:lnTo>
                    <a:pt x="2609569" y="445769"/>
                  </a:lnTo>
                  <a:lnTo>
                    <a:pt x="2611278" y="499109"/>
                  </a:lnTo>
                  <a:lnTo>
                    <a:pt x="2614803" y="549909"/>
                  </a:lnTo>
                  <a:lnTo>
                    <a:pt x="2670378" y="551179"/>
                  </a:lnTo>
                  <a:lnTo>
                    <a:pt x="2670884" y="514349"/>
                  </a:lnTo>
                  <a:lnTo>
                    <a:pt x="2670751" y="468629"/>
                  </a:lnTo>
                  <a:lnTo>
                    <a:pt x="2672019" y="425449"/>
                  </a:lnTo>
                  <a:lnTo>
                    <a:pt x="2676867" y="387349"/>
                  </a:lnTo>
                  <a:lnTo>
                    <a:pt x="2684225" y="349249"/>
                  </a:lnTo>
                  <a:lnTo>
                    <a:pt x="2689072" y="311149"/>
                  </a:lnTo>
                  <a:lnTo>
                    <a:pt x="2691291" y="271779"/>
                  </a:lnTo>
                  <a:lnTo>
                    <a:pt x="2690761" y="229869"/>
                  </a:lnTo>
                  <a:lnTo>
                    <a:pt x="2684724" y="146049"/>
                  </a:lnTo>
                  <a:lnTo>
                    <a:pt x="2675140" y="87629"/>
                  </a:lnTo>
                  <a:lnTo>
                    <a:pt x="2661405" y="52069"/>
                  </a:lnTo>
                  <a:close/>
                </a:path>
                <a:path w="4022725" h="819785">
                  <a:moveTo>
                    <a:pt x="3948669" y="445769"/>
                  </a:moveTo>
                  <a:lnTo>
                    <a:pt x="3939529" y="445769"/>
                  </a:lnTo>
                  <a:lnTo>
                    <a:pt x="3923347" y="449579"/>
                  </a:lnTo>
                  <a:lnTo>
                    <a:pt x="3912387" y="468629"/>
                  </a:lnTo>
                  <a:lnTo>
                    <a:pt x="3904037" y="494029"/>
                  </a:lnTo>
                  <a:lnTo>
                    <a:pt x="3899144" y="521969"/>
                  </a:lnTo>
                  <a:lnTo>
                    <a:pt x="3898557" y="549909"/>
                  </a:lnTo>
                  <a:lnTo>
                    <a:pt x="4022204" y="551179"/>
                  </a:lnTo>
                  <a:lnTo>
                    <a:pt x="4015986" y="453389"/>
                  </a:lnTo>
                  <a:lnTo>
                    <a:pt x="3988933" y="453389"/>
                  </a:lnTo>
                  <a:lnTo>
                    <a:pt x="3971582" y="450849"/>
                  </a:lnTo>
                  <a:lnTo>
                    <a:pt x="3957207" y="447039"/>
                  </a:lnTo>
                  <a:lnTo>
                    <a:pt x="3948669" y="445769"/>
                  </a:lnTo>
                  <a:close/>
                </a:path>
                <a:path w="4022725" h="819785">
                  <a:moveTo>
                    <a:pt x="4015663" y="448309"/>
                  </a:moveTo>
                  <a:lnTo>
                    <a:pt x="3998205" y="450849"/>
                  </a:lnTo>
                  <a:lnTo>
                    <a:pt x="3993551" y="453389"/>
                  </a:lnTo>
                  <a:lnTo>
                    <a:pt x="4015986" y="453389"/>
                  </a:lnTo>
                  <a:lnTo>
                    <a:pt x="4015663" y="448309"/>
                  </a:lnTo>
                  <a:close/>
                </a:path>
                <a:path w="4022725" h="819785">
                  <a:moveTo>
                    <a:pt x="4008188" y="426719"/>
                  </a:moveTo>
                  <a:lnTo>
                    <a:pt x="3965912" y="426719"/>
                  </a:lnTo>
                  <a:lnTo>
                    <a:pt x="4008856" y="429259"/>
                  </a:lnTo>
                  <a:lnTo>
                    <a:pt x="4008188" y="426719"/>
                  </a:lnTo>
                  <a:close/>
                </a:path>
                <a:path w="4022725" h="819785">
                  <a:moveTo>
                    <a:pt x="3488004" y="0"/>
                  </a:moveTo>
                  <a:lnTo>
                    <a:pt x="3506484" y="12699"/>
                  </a:lnTo>
                  <a:lnTo>
                    <a:pt x="3536881" y="30479"/>
                  </a:lnTo>
                  <a:lnTo>
                    <a:pt x="3576323" y="54609"/>
                  </a:lnTo>
                  <a:lnTo>
                    <a:pt x="3621934" y="86359"/>
                  </a:lnTo>
                  <a:lnTo>
                    <a:pt x="3670842" y="129539"/>
                  </a:lnTo>
                  <a:lnTo>
                    <a:pt x="3720172" y="182879"/>
                  </a:lnTo>
                  <a:lnTo>
                    <a:pt x="3752908" y="223519"/>
                  </a:lnTo>
                  <a:lnTo>
                    <a:pt x="3780701" y="267969"/>
                  </a:lnTo>
                  <a:lnTo>
                    <a:pt x="3786628" y="276859"/>
                  </a:lnTo>
                  <a:lnTo>
                    <a:pt x="3787451" y="278129"/>
                  </a:lnTo>
                  <a:lnTo>
                    <a:pt x="3786473" y="278129"/>
                  </a:lnTo>
                  <a:lnTo>
                    <a:pt x="3787000" y="283209"/>
                  </a:lnTo>
                  <a:lnTo>
                    <a:pt x="3796081" y="297179"/>
                  </a:lnTo>
                  <a:lnTo>
                    <a:pt x="3800046" y="311149"/>
                  </a:lnTo>
                  <a:lnTo>
                    <a:pt x="3799834" y="325119"/>
                  </a:lnTo>
                  <a:lnTo>
                    <a:pt x="3749716" y="346709"/>
                  </a:lnTo>
                  <a:lnTo>
                    <a:pt x="3708420" y="349249"/>
                  </a:lnTo>
                  <a:lnTo>
                    <a:pt x="3472405" y="354329"/>
                  </a:lnTo>
                  <a:lnTo>
                    <a:pt x="3341247" y="354329"/>
                  </a:lnTo>
                  <a:lnTo>
                    <a:pt x="3279717" y="355599"/>
                  </a:lnTo>
                  <a:lnTo>
                    <a:pt x="3984711" y="355599"/>
                  </a:lnTo>
                  <a:lnTo>
                    <a:pt x="3977676" y="339089"/>
                  </a:lnTo>
                  <a:lnTo>
                    <a:pt x="3954898" y="297179"/>
                  </a:lnTo>
                  <a:lnTo>
                    <a:pt x="3933304" y="264159"/>
                  </a:lnTo>
                  <a:lnTo>
                    <a:pt x="3864451" y="200659"/>
                  </a:lnTo>
                  <a:lnTo>
                    <a:pt x="3811660" y="157479"/>
                  </a:lnTo>
                  <a:lnTo>
                    <a:pt x="3761585" y="118109"/>
                  </a:lnTo>
                  <a:lnTo>
                    <a:pt x="3725443" y="92709"/>
                  </a:lnTo>
                  <a:lnTo>
                    <a:pt x="3710217" y="81279"/>
                  </a:lnTo>
                  <a:lnTo>
                    <a:pt x="3671531" y="54609"/>
                  </a:lnTo>
                  <a:lnTo>
                    <a:pt x="3631054" y="35559"/>
                  </a:lnTo>
                  <a:lnTo>
                    <a:pt x="3586187" y="16509"/>
                  </a:lnTo>
                  <a:lnTo>
                    <a:pt x="3538111" y="2539"/>
                  </a:lnTo>
                  <a:lnTo>
                    <a:pt x="3488004" y="0"/>
                  </a:lnTo>
                  <a:close/>
                </a:path>
                <a:path w="4022725" h="819785">
                  <a:moveTo>
                    <a:pt x="2108387" y="25399"/>
                  </a:moveTo>
                  <a:lnTo>
                    <a:pt x="2064691" y="25399"/>
                  </a:lnTo>
                  <a:lnTo>
                    <a:pt x="2016592" y="26669"/>
                  </a:lnTo>
                  <a:lnTo>
                    <a:pt x="1956612" y="29209"/>
                  </a:lnTo>
                  <a:lnTo>
                    <a:pt x="1913861" y="45719"/>
                  </a:lnTo>
                  <a:lnTo>
                    <a:pt x="1913102" y="69849"/>
                  </a:lnTo>
                  <a:lnTo>
                    <a:pt x="2011530" y="72389"/>
                  </a:lnTo>
                  <a:lnTo>
                    <a:pt x="2112832" y="72389"/>
                  </a:lnTo>
                  <a:lnTo>
                    <a:pt x="2211514" y="69849"/>
                  </a:lnTo>
                  <a:lnTo>
                    <a:pt x="2251889" y="67309"/>
                  </a:lnTo>
                  <a:lnTo>
                    <a:pt x="2306338" y="64769"/>
                  </a:lnTo>
                  <a:lnTo>
                    <a:pt x="2367257" y="60959"/>
                  </a:lnTo>
                  <a:lnTo>
                    <a:pt x="2427044" y="59689"/>
                  </a:lnTo>
                  <a:lnTo>
                    <a:pt x="2570188" y="59689"/>
                  </a:lnTo>
                  <a:lnTo>
                    <a:pt x="2572600" y="52069"/>
                  </a:lnTo>
                  <a:lnTo>
                    <a:pt x="2661405" y="52069"/>
                  </a:lnTo>
                  <a:lnTo>
                    <a:pt x="2642921" y="31749"/>
                  </a:lnTo>
                  <a:lnTo>
                    <a:pt x="2631003" y="27939"/>
                  </a:lnTo>
                  <a:lnTo>
                    <a:pt x="2212479" y="27939"/>
                  </a:lnTo>
                  <a:lnTo>
                    <a:pt x="2108387" y="25399"/>
                  </a:lnTo>
                  <a:close/>
                </a:path>
                <a:path w="4022725" h="819785">
                  <a:moveTo>
                    <a:pt x="2589296" y="22859"/>
                  </a:moveTo>
                  <a:lnTo>
                    <a:pt x="2552954" y="24129"/>
                  </a:lnTo>
                  <a:lnTo>
                    <a:pt x="2455367" y="24129"/>
                  </a:lnTo>
                  <a:lnTo>
                    <a:pt x="2406639" y="25399"/>
                  </a:lnTo>
                  <a:lnTo>
                    <a:pt x="2357972" y="25399"/>
                  </a:lnTo>
                  <a:lnTo>
                    <a:pt x="2309381" y="26669"/>
                  </a:lnTo>
                  <a:lnTo>
                    <a:pt x="2260879" y="26669"/>
                  </a:lnTo>
                  <a:lnTo>
                    <a:pt x="2212479" y="27939"/>
                  </a:lnTo>
                  <a:lnTo>
                    <a:pt x="2631003" y="27939"/>
                  </a:lnTo>
                  <a:lnTo>
                    <a:pt x="2619085" y="24129"/>
                  </a:lnTo>
                  <a:lnTo>
                    <a:pt x="2589296" y="22859"/>
                  </a:lnTo>
                  <a:close/>
                </a:path>
                <a:path w="4022725" h="819785">
                  <a:moveTo>
                    <a:pt x="1273333" y="462406"/>
                  </a:moveTo>
                  <a:lnTo>
                    <a:pt x="1245704" y="463422"/>
                  </a:lnTo>
                  <a:lnTo>
                    <a:pt x="1200028" y="464643"/>
                  </a:lnTo>
                  <a:lnTo>
                    <a:pt x="1136775" y="465423"/>
                  </a:lnTo>
                  <a:lnTo>
                    <a:pt x="1076767" y="467327"/>
                  </a:lnTo>
                  <a:lnTo>
                    <a:pt x="1026878" y="506350"/>
                  </a:lnTo>
                  <a:lnTo>
                    <a:pt x="1016644" y="552159"/>
                  </a:lnTo>
                  <a:lnTo>
                    <a:pt x="1009624" y="605315"/>
                  </a:lnTo>
                  <a:lnTo>
                    <a:pt x="1005315" y="661787"/>
                  </a:lnTo>
                  <a:lnTo>
                    <a:pt x="1003245" y="716805"/>
                  </a:lnTo>
                  <a:lnTo>
                    <a:pt x="1002889" y="771778"/>
                  </a:lnTo>
                  <a:lnTo>
                    <a:pt x="1003642" y="810793"/>
                  </a:lnTo>
                  <a:lnTo>
                    <a:pt x="1426756" y="816089"/>
                  </a:lnTo>
                  <a:lnTo>
                    <a:pt x="1478107" y="817822"/>
                  </a:lnTo>
                  <a:lnTo>
                    <a:pt x="1531028" y="818907"/>
                  </a:lnTo>
                  <a:lnTo>
                    <a:pt x="1584999" y="819387"/>
                  </a:lnTo>
                  <a:lnTo>
                    <a:pt x="1694003" y="818696"/>
                  </a:lnTo>
                  <a:lnTo>
                    <a:pt x="1800948" y="816088"/>
                  </a:lnTo>
                  <a:lnTo>
                    <a:pt x="1852345" y="814171"/>
                  </a:lnTo>
                  <a:lnTo>
                    <a:pt x="1850219" y="765551"/>
                  </a:lnTo>
                  <a:lnTo>
                    <a:pt x="1846593" y="715207"/>
                  </a:lnTo>
                  <a:lnTo>
                    <a:pt x="1843494" y="667333"/>
                  </a:lnTo>
                  <a:lnTo>
                    <a:pt x="1842448" y="621867"/>
                  </a:lnTo>
                  <a:lnTo>
                    <a:pt x="1842421" y="614177"/>
                  </a:lnTo>
                  <a:lnTo>
                    <a:pt x="1844400" y="565361"/>
                  </a:lnTo>
                  <a:lnTo>
                    <a:pt x="1848711" y="518402"/>
                  </a:lnTo>
                  <a:lnTo>
                    <a:pt x="1853617" y="473016"/>
                  </a:lnTo>
                  <a:lnTo>
                    <a:pt x="1854469" y="462858"/>
                  </a:lnTo>
                  <a:lnTo>
                    <a:pt x="1327800" y="462858"/>
                  </a:lnTo>
                  <a:lnTo>
                    <a:pt x="1300638" y="462489"/>
                  </a:lnTo>
                  <a:lnTo>
                    <a:pt x="1273333" y="462406"/>
                  </a:lnTo>
                  <a:close/>
                </a:path>
                <a:path w="4022725" h="819785">
                  <a:moveTo>
                    <a:pt x="987483" y="701190"/>
                  </a:moveTo>
                  <a:lnTo>
                    <a:pt x="575890" y="701190"/>
                  </a:lnTo>
                  <a:lnTo>
                    <a:pt x="604075" y="704415"/>
                  </a:lnTo>
                  <a:lnTo>
                    <a:pt x="632154" y="715207"/>
                  </a:lnTo>
                  <a:lnTo>
                    <a:pt x="667316" y="737860"/>
                  </a:lnTo>
                  <a:lnTo>
                    <a:pt x="716749" y="776668"/>
                  </a:lnTo>
                  <a:lnTo>
                    <a:pt x="742999" y="799503"/>
                  </a:lnTo>
                  <a:lnTo>
                    <a:pt x="759942" y="811045"/>
                  </a:lnTo>
                  <a:lnTo>
                    <a:pt x="783829" y="815089"/>
                  </a:lnTo>
                  <a:lnTo>
                    <a:pt x="830910" y="815428"/>
                  </a:lnTo>
                  <a:lnTo>
                    <a:pt x="861722" y="816089"/>
                  </a:lnTo>
                  <a:lnTo>
                    <a:pt x="909885" y="817170"/>
                  </a:lnTo>
                  <a:lnTo>
                    <a:pt x="950968" y="815730"/>
                  </a:lnTo>
                  <a:lnTo>
                    <a:pt x="985240" y="809358"/>
                  </a:lnTo>
                  <a:lnTo>
                    <a:pt x="987483" y="701190"/>
                  </a:lnTo>
                  <a:close/>
                </a:path>
                <a:path w="4022725" h="819785">
                  <a:moveTo>
                    <a:pt x="693394" y="478955"/>
                  </a:moveTo>
                  <a:lnTo>
                    <a:pt x="669669" y="481354"/>
                  </a:lnTo>
                  <a:lnTo>
                    <a:pt x="616145" y="489749"/>
                  </a:lnTo>
                  <a:lnTo>
                    <a:pt x="588962" y="492505"/>
                  </a:lnTo>
                  <a:lnTo>
                    <a:pt x="481274" y="496468"/>
                  </a:lnTo>
                  <a:lnTo>
                    <a:pt x="430026" y="499403"/>
                  </a:lnTo>
                  <a:lnTo>
                    <a:pt x="374853" y="505574"/>
                  </a:lnTo>
                  <a:lnTo>
                    <a:pt x="321549" y="512506"/>
                  </a:lnTo>
                  <a:lnTo>
                    <a:pt x="271475" y="521258"/>
                  </a:lnTo>
                  <a:lnTo>
                    <a:pt x="223759" y="536625"/>
                  </a:lnTo>
                  <a:lnTo>
                    <a:pt x="189826" y="558203"/>
                  </a:lnTo>
                  <a:lnTo>
                    <a:pt x="200660" y="574816"/>
                  </a:lnTo>
                  <a:lnTo>
                    <a:pt x="204998" y="589994"/>
                  </a:lnTo>
                  <a:lnTo>
                    <a:pt x="151752" y="657809"/>
                  </a:lnTo>
                  <a:lnTo>
                    <a:pt x="92998" y="688173"/>
                  </a:lnTo>
                  <a:lnTo>
                    <a:pt x="19329" y="688543"/>
                  </a:lnTo>
                  <a:lnTo>
                    <a:pt x="12526" y="720749"/>
                  </a:lnTo>
                  <a:lnTo>
                    <a:pt x="6245" y="750317"/>
                  </a:lnTo>
                  <a:lnTo>
                    <a:pt x="1673" y="780917"/>
                  </a:lnTo>
                  <a:lnTo>
                    <a:pt x="0" y="816216"/>
                  </a:lnTo>
                  <a:lnTo>
                    <a:pt x="34903" y="817161"/>
                  </a:lnTo>
                  <a:lnTo>
                    <a:pt x="74742" y="816940"/>
                  </a:lnTo>
                  <a:lnTo>
                    <a:pt x="114710" y="815851"/>
                  </a:lnTo>
                  <a:lnTo>
                    <a:pt x="195764" y="810658"/>
                  </a:lnTo>
                  <a:lnTo>
                    <a:pt x="232915" y="793276"/>
                  </a:lnTo>
                  <a:lnTo>
                    <a:pt x="259384" y="771778"/>
                  </a:lnTo>
                  <a:lnTo>
                    <a:pt x="298805" y="745311"/>
                  </a:lnTo>
                  <a:lnTo>
                    <a:pt x="339312" y="724280"/>
                  </a:lnTo>
                  <a:lnTo>
                    <a:pt x="383216" y="709331"/>
                  </a:lnTo>
                  <a:lnTo>
                    <a:pt x="432825" y="701111"/>
                  </a:lnTo>
                  <a:lnTo>
                    <a:pt x="490448" y="700265"/>
                  </a:lnTo>
                  <a:lnTo>
                    <a:pt x="987503" y="700265"/>
                  </a:lnTo>
                  <a:lnTo>
                    <a:pt x="988751" y="640070"/>
                  </a:lnTo>
                  <a:lnTo>
                    <a:pt x="902821" y="640070"/>
                  </a:lnTo>
                  <a:lnTo>
                    <a:pt x="870203" y="637997"/>
                  </a:lnTo>
                  <a:lnTo>
                    <a:pt x="852440" y="621867"/>
                  </a:lnTo>
                  <a:lnTo>
                    <a:pt x="831483" y="597693"/>
                  </a:lnTo>
                  <a:lnTo>
                    <a:pt x="813738" y="570224"/>
                  </a:lnTo>
                  <a:lnTo>
                    <a:pt x="805611" y="544207"/>
                  </a:lnTo>
                  <a:lnTo>
                    <a:pt x="841053" y="532351"/>
                  </a:lnTo>
                  <a:lnTo>
                    <a:pt x="891559" y="523187"/>
                  </a:lnTo>
                  <a:lnTo>
                    <a:pt x="944093" y="518402"/>
                  </a:lnTo>
                  <a:lnTo>
                    <a:pt x="1007219" y="518402"/>
                  </a:lnTo>
                  <a:lnTo>
                    <a:pt x="1014130" y="481901"/>
                  </a:lnTo>
                  <a:lnTo>
                    <a:pt x="724418" y="481901"/>
                  </a:lnTo>
                  <a:lnTo>
                    <a:pt x="715243" y="480869"/>
                  </a:lnTo>
                  <a:lnTo>
                    <a:pt x="707275" y="479299"/>
                  </a:lnTo>
                  <a:lnTo>
                    <a:pt x="693394" y="478955"/>
                  </a:lnTo>
                  <a:close/>
                </a:path>
                <a:path w="4022725" h="819785">
                  <a:moveTo>
                    <a:pt x="987503" y="700265"/>
                  </a:moveTo>
                  <a:lnTo>
                    <a:pt x="490448" y="700265"/>
                  </a:lnTo>
                  <a:lnTo>
                    <a:pt x="540411" y="701238"/>
                  </a:lnTo>
                  <a:lnTo>
                    <a:pt x="987483" y="701190"/>
                  </a:lnTo>
                  <a:lnTo>
                    <a:pt x="987503" y="700265"/>
                  </a:lnTo>
                  <a:close/>
                </a:path>
                <a:path w="4022725" h="819785">
                  <a:moveTo>
                    <a:pt x="989050" y="625652"/>
                  </a:moveTo>
                  <a:lnTo>
                    <a:pt x="960475" y="633959"/>
                  </a:lnTo>
                  <a:lnTo>
                    <a:pt x="932322" y="638744"/>
                  </a:lnTo>
                  <a:lnTo>
                    <a:pt x="902821" y="640070"/>
                  </a:lnTo>
                  <a:lnTo>
                    <a:pt x="988751" y="640070"/>
                  </a:lnTo>
                  <a:lnTo>
                    <a:pt x="989050" y="625652"/>
                  </a:lnTo>
                  <a:close/>
                </a:path>
                <a:path w="4022725" h="819785">
                  <a:moveTo>
                    <a:pt x="1007219" y="518402"/>
                  </a:moveTo>
                  <a:lnTo>
                    <a:pt x="944093" y="518402"/>
                  </a:lnTo>
                  <a:lnTo>
                    <a:pt x="985621" y="519683"/>
                  </a:lnTo>
                  <a:lnTo>
                    <a:pt x="988212" y="618794"/>
                  </a:lnTo>
                  <a:lnTo>
                    <a:pt x="1007219" y="518402"/>
                  </a:lnTo>
                  <a:close/>
                </a:path>
                <a:path w="4022725" h="819785">
                  <a:moveTo>
                    <a:pt x="913416" y="464758"/>
                  </a:moveTo>
                  <a:lnTo>
                    <a:pt x="882133" y="464812"/>
                  </a:lnTo>
                  <a:lnTo>
                    <a:pt x="855799" y="466314"/>
                  </a:lnTo>
                  <a:lnTo>
                    <a:pt x="827958" y="469376"/>
                  </a:lnTo>
                  <a:lnTo>
                    <a:pt x="741921" y="480631"/>
                  </a:lnTo>
                  <a:lnTo>
                    <a:pt x="724418" y="481901"/>
                  </a:lnTo>
                  <a:lnTo>
                    <a:pt x="1014130" y="481901"/>
                  </a:lnTo>
                  <a:lnTo>
                    <a:pt x="1016660" y="468541"/>
                  </a:lnTo>
                  <a:lnTo>
                    <a:pt x="956106" y="466039"/>
                  </a:lnTo>
                  <a:lnTo>
                    <a:pt x="913416" y="464758"/>
                  </a:lnTo>
                  <a:close/>
                </a:path>
                <a:path w="4022725" h="819785">
                  <a:moveTo>
                    <a:pt x="1811022" y="423128"/>
                  </a:moveTo>
                  <a:lnTo>
                    <a:pt x="1760873" y="423947"/>
                  </a:lnTo>
                  <a:lnTo>
                    <a:pt x="1708267" y="426911"/>
                  </a:lnTo>
                  <a:lnTo>
                    <a:pt x="1654292" y="431322"/>
                  </a:lnTo>
                  <a:lnTo>
                    <a:pt x="1495022" y="446217"/>
                  </a:lnTo>
                  <a:lnTo>
                    <a:pt x="1446441" y="449402"/>
                  </a:lnTo>
                  <a:lnTo>
                    <a:pt x="1420834" y="452144"/>
                  </a:lnTo>
                  <a:lnTo>
                    <a:pt x="1378493" y="460514"/>
                  </a:lnTo>
                  <a:lnTo>
                    <a:pt x="1355001" y="462699"/>
                  </a:lnTo>
                  <a:lnTo>
                    <a:pt x="1327800" y="462858"/>
                  </a:lnTo>
                  <a:lnTo>
                    <a:pt x="1854469" y="462858"/>
                  </a:lnTo>
                  <a:lnTo>
                    <a:pt x="1857628" y="425157"/>
                  </a:lnTo>
                  <a:lnTo>
                    <a:pt x="1811022" y="423128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5956769" y="5987275"/>
              <a:ext cx="3987165" cy="212725"/>
            </a:xfrm>
            <a:custGeom>
              <a:avLst/>
              <a:gdLst/>
              <a:ahLst/>
              <a:cxnLst/>
              <a:rect l="l" t="t" r="r" b="b"/>
              <a:pathLst>
                <a:path w="3987165" h="212725">
                  <a:moveTo>
                    <a:pt x="3893146" y="95415"/>
                  </a:moveTo>
                  <a:lnTo>
                    <a:pt x="3905704" y="122120"/>
                  </a:lnTo>
                  <a:lnTo>
                    <a:pt x="3925895" y="156997"/>
                  </a:lnTo>
                  <a:lnTo>
                    <a:pt x="3950584" y="190341"/>
                  </a:lnTo>
                  <a:lnTo>
                    <a:pt x="3976636" y="212445"/>
                  </a:lnTo>
                  <a:lnTo>
                    <a:pt x="3986822" y="97421"/>
                  </a:lnTo>
                  <a:lnTo>
                    <a:pt x="3893146" y="95415"/>
                  </a:lnTo>
                  <a:close/>
                </a:path>
                <a:path w="3987165" h="212725">
                  <a:moveTo>
                    <a:pt x="3862628" y="0"/>
                  </a:moveTo>
                  <a:lnTo>
                    <a:pt x="3866834" y="40806"/>
                  </a:lnTo>
                  <a:lnTo>
                    <a:pt x="3980167" y="75323"/>
                  </a:lnTo>
                  <a:lnTo>
                    <a:pt x="3984781" y="69090"/>
                  </a:lnTo>
                  <a:lnTo>
                    <a:pt x="3985399" y="68683"/>
                  </a:lnTo>
                  <a:lnTo>
                    <a:pt x="3984960" y="67420"/>
                  </a:lnTo>
                  <a:lnTo>
                    <a:pt x="3986403" y="58623"/>
                  </a:lnTo>
                  <a:lnTo>
                    <a:pt x="3986949" y="3365"/>
                  </a:lnTo>
                  <a:lnTo>
                    <a:pt x="3862628" y="0"/>
                  </a:lnTo>
                  <a:close/>
                </a:path>
                <a:path w="3987165" h="212725">
                  <a:moveTo>
                    <a:pt x="41617" y="4330"/>
                  </a:moveTo>
                  <a:lnTo>
                    <a:pt x="28166" y="24340"/>
                  </a:lnTo>
                  <a:lnTo>
                    <a:pt x="15698" y="48545"/>
                  </a:lnTo>
                  <a:lnTo>
                    <a:pt x="5786" y="74646"/>
                  </a:lnTo>
                  <a:lnTo>
                    <a:pt x="0" y="100342"/>
                  </a:lnTo>
                  <a:lnTo>
                    <a:pt x="44725" y="102063"/>
                  </a:lnTo>
                  <a:lnTo>
                    <a:pt x="75538" y="94270"/>
                  </a:lnTo>
                  <a:lnTo>
                    <a:pt x="99557" y="77130"/>
                  </a:lnTo>
                  <a:lnTo>
                    <a:pt x="123901" y="50812"/>
                  </a:lnTo>
                  <a:lnTo>
                    <a:pt x="134236" y="40207"/>
                  </a:lnTo>
                  <a:lnTo>
                    <a:pt x="140304" y="34251"/>
                  </a:lnTo>
                  <a:lnTo>
                    <a:pt x="143223" y="27477"/>
                  </a:lnTo>
                  <a:lnTo>
                    <a:pt x="144106" y="14414"/>
                  </a:lnTo>
                  <a:lnTo>
                    <a:pt x="41617" y="433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6998296" y="6348591"/>
              <a:ext cx="2815590" cy="121285"/>
            </a:xfrm>
            <a:custGeom>
              <a:avLst/>
              <a:gdLst/>
              <a:ahLst/>
              <a:cxnLst/>
              <a:rect l="l" t="t" r="r" b="b"/>
              <a:pathLst>
                <a:path w="2815590" h="121285">
                  <a:moveTo>
                    <a:pt x="1170969" y="8568"/>
                  </a:moveTo>
                  <a:lnTo>
                    <a:pt x="1122440" y="14345"/>
                  </a:lnTo>
                  <a:lnTo>
                    <a:pt x="1069487" y="55170"/>
                  </a:lnTo>
                  <a:lnTo>
                    <a:pt x="1043343" y="85766"/>
                  </a:lnTo>
                  <a:lnTo>
                    <a:pt x="1075415" y="89578"/>
                  </a:lnTo>
                  <a:lnTo>
                    <a:pt x="1101698" y="90200"/>
                  </a:lnTo>
                  <a:lnTo>
                    <a:pt x="1124158" y="84614"/>
                  </a:lnTo>
                  <a:lnTo>
                    <a:pt x="1161068" y="53487"/>
                  </a:lnTo>
                  <a:lnTo>
                    <a:pt x="1188520" y="24109"/>
                  </a:lnTo>
                  <a:lnTo>
                    <a:pt x="1199222" y="9973"/>
                  </a:lnTo>
                  <a:lnTo>
                    <a:pt x="1170969" y="8568"/>
                  </a:lnTo>
                  <a:close/>
                </a:path>
                <a:path w="2815590" h="121285">
                  <a:moveTo>
                    <a:pt x="934267" y="8330"/>
                  </a:moveTo>
                  <a:lnTo>
                    <a:pt x="889342" y="24146"/>
                  </a:lnTo>
                  <a:lnTo>
                    <a:pt x="856400" y="51095"/>
                  </a:lnTo>
                  <a:lnTo>
                    <a:pt x="830897" y="86465"/>
                  </a:lnTo>
                  <a:lnTo>
                    <a:pt x="886891" y="85263"/>
                  </a:lnTo>
                  <a:lnTo>
                    <a:pt x="920239" y="78465"/>
                  </a:lnTo>
                  <a:lnTo>
                    <a:pt x="941359" y="64691"/>
                  </a:lnTo>
                  <a:lnTo>
                    <a:pt x="988593" y="10697"/>
                  </a:lnTo>
                  <a:lnTo>
                    <a:pt x="959889" y="8482"/>
                  </a:lnTo>
                  <a:lnTo>
                    <a:pt x="934267" y="8330"/>
                  </a:lnTo>
                  <a:close/>
                </a:path>
                <a:path w="2815590" h="121285">
                  <a:moveTo>
                    <a:pt x="713778" y="6698"/>
                  </a:moveTo>
                  <a:lnTo>
                    <a:pt x="674370" y="25314"/>
                  </a:lnTo>
                  <a:lnTo>
                    <a:pt x="645564" y="55326"/>
                  </a:lnTo>
                  <a:lnTo>
                    <a:pt x="620217" y="88852"/>
                  </a:lnTo>
                  <a:lnTo>
                    <a:pt x="655716" y="89277"/>
                  </a:lnTo>
                  <a:lnTo>
                    <a:pt x="676694" y="88454"/>
                  </a:lnTo>
                  <a:lnTo>
                    <a:pt x="692433" y="81385"/>
                  </a:lnTo>
                  <a:lnTo>
                    <a:pt x="712216" y="63071"/>
                  </a:lnTo>
                  <a:lnTo>
                    <a:pt x="726885" y="49286"/>
                  </a:lnTo>
                  <a:lnTo>
                    <a:pt x="742421" y="35749"/>
                  </a:lnTo>
                  <a:lnTo>
                    <a:pt x="756544" y="22557"/>
                  </a:lnTo>
                  <a:lnTo>
                    <a:pt x="766978" y="9808"/>
                  </a:lnTo>
                  <a:lnTo>
                    <a:pt x="737027" y="7825"/>
                  </a:lnTo>
                  <a:lnTo>
                    <a:pt x="713778" y="6698"/>
                  </a:lnTo>
                  <a:close/>
                </a:path>
                <a:path w="2815590" h="121285">
                  <a:moveTo>
                    <a:pt x="522571" y="6154"/>
                  </a:moveTo>
                  <a:lnTo>
                    <a:pt x="479473" y="12835"/>
                  </a:lnTo>
                  <a:lnTo>
                    <a:pt x="441886" y="39897"/>
                  </a:lnTo>
                  <a:lnTo>
                    <a:pt x="409805" y="69999"/>
                  </a:lnTo>
                  <a:lnTo>
                    <a:pt x="398830" y="87951"/>
                  </a:lnTo>
                  <a:lnTo>
                    <a:pt x="429744" y="90591"/>
                  </a:lnTo>
                  <a:lnTo>
                    <a:pt x="455106" y="90500"/>
                  </a:lnTo>
                  <a:lnTo>
                    <a:pt x="476631" y="84547"/>
                  </a:lnTo>
                  <a:lnTo>
                    <a:pt x="496036" y="69599"/>
                  </a:lnTo>
                  <a:lnTo>
                    <a:pt x="513247" y="52825"/>
                  </a:lnTo>
                  <a:lnTo>
                    <a:pt x="531298" y="36954"/>
                  </a:lnTo>
                  <a:lnTo>
                    <a:pt x="547396" y="22111"/>
                  </a:lnTo>
                  <a:lnTo>
                    <a:pt x="558749" y="8423"/>
                  </a:lnTo>
                  <a:lnTo>
                    <a:pt x="522571" y="6154"/>
                  </a:lnTo>
                  <a:close/>
                </a:path>
                <a:path w="2815590" h="121285">
                  <a:moveTo>
                    <a:pt x="309120" y="6674"/>
                  </a:moveTo>
                  <a:lnTo>
                    <a:pt x="266065" y="17477"/>
                  </a:lnTo>
                  <a:lnTo>
                    <a:pt x="230810" y="44013"/>
                  </a:lnTo>
                  <a:lnTo>
                    <a:pt x="204571" y="87900"/>
                  </a:lnTo>
                  <a:lnTo>
                    <a:pt x="287645" y="86155"/>
                  </a:lnTo>
                  <a:lnTo>
                    <a:pt x="358762" y="9985"/>
                  </a:lnTo>
                  <a:lnTo>
                    <a:pt x="309120" y="6674"/>
                  </a:lnTo>
                  <a:close/>
                </a:path>
                <a:path w="2815590" h="121285">
                  <a:moveTo>
                    <a:pt x="289839" y="86109"/>
                  </a:moveTo>
                  <a:lnTo>
                    <a:pt x="287645" y="86155"/>
                  </a:lnTo>
                  <a:lnTo>
                    <a:pt x="287451" y="86363"/>
                  </a:lnTo>
                  <a:lnTo>
                    <a:pt x="289839" y="86109"/>
                  </a:lnTo>
                  <a:close/>
                </a:path>
                <a:path w="2815590" h="121285">
                  <a:moveTo>
                    <a:pt x="93892" y="8274"/>
                  </a:moveTo>
                  <a:lnTo>
                    <a:pt x="51881" y="26192"/>
                  </a:lnTo>
                  <a:lnTo>
                    <a:pt x="20759" y="57009"/>
                  </a:lnTo>
                  <a:lnTo>
                    <a:pt x="0" y="92497"/>
                  </a:lnTo>
                  <a:lnTo>
                    <a:pt x="34997" y="93138"/>
                  </a:lnTo>
                  <a:lnTo>
                    <a:pt x="56862" y="91781"/>
                  </a:lnTo>
                  <a:lnTo>
                    <a:pt x="73525" y="84141"/>
                  </a:lnTo>
                  <a:lnTo>
                    <a:pt x="92913" y="65929"/>
                  </a:lnTo>
                  <a:lnTo>
                    <a:pt x="105118" y="53271"/>
                  </a:lnTo>
                  <a:lnTo>
                    <a:pt x="122107" y="36040"/>
                  </a:lnTo>
                  <a:lnTo>
                    <a:pt x="138100" y="20141"/>
                  </a:lnTo>
                  <a:lnTo>
                    <a:pt x="147320" y="11484"/>
                  </a:lnTo>
                  <a:lnTo>
                    <a:pt x="93892" y="8274"/>
                  </a:lnTo>
                  <a:close/>
                </a:path>
                <a:path w="2815590" h="121285">
                  <a:moveTo>
                    <a:pt x="2814993" y="1616"/>
                  </a:moveTo>
                  <a:lnTo>
                    <a:pt x="2754741" y="6417"/>
                  </a:lnTo>
                  <a:lnTo>
                    <a:pt x="2710436" y="29900"/>
                  </a:lnTo>
                  <a:lnTo>
                    <a:pt x="2677989" y="61570"/>
                  </a:lnTo>
                  <a:lnTo>
                    <a:pt x="2653315" y="90929"/>
                  </a:lnTo>
                  <a:lnTo>
                    <a:pt x="2632329" y="107483"/>
                  </a:lnTo>
                  <a:lnTo>
                    <a:pt x="2692754" y="109207"/>
                  </a:lnTo>
                  <a:lnTo>
                    <a:pt x="2730420" y="95126"/>
                  </a:lnTo>
                  <a:lnTo>
                    <a:pt x="2756108" y="71054"/>
                  </a:lnTo>
                  <a:lnTo>
                    <a:pt x="2780601" y="42802"/>
                  </a:lnTo>
                  <a:lnTo>
                    <a:pt x="2790025" y="32824"/>
                  </a:lnTo>
                  <a:lnTo>
                    <a:pt x="2798902" y="22790"/>
                  </a:lnTo>
                  <a:lnTo>
                    <a:pt x="2807226" y="12466"/>
                  </a:lnTo>
                  <a:lnTo>
                    <a:pt x="2814993" y="1616"/>
                  </a:lnTo>
                  <a:close/>
                </a:path>
                <a:path w="2815590" h="121285">
                  <a:moveTo>
                    <a:pt x="2576526" y="0"/>
                  </a:moveTo>
                  <a:lnTo>
                    <a:pt x="2554857" y="4278"/>
                  </a:lnTo>
                  <a:lnTo>
                    <a:pt x="2540472" y="16551"/>
                  </a:lnTo>
                  <a:lnTo>
                    <a:pt x="2516492" y="40453"/>
                  </a:lnTo>
                  <a:lnTo>
                    <a:pt x="2486500" y="68898"/>
                  </a:lnTo>
                  <a:lnTo>
                    <a:pt x="2466391" y="93920"/>
                  </a:lnTo>
                  <a:lnTo>
                    <a:pt x="2463850" y="112352"/>
                  </a:lnTo>
                  <a:lnTo>
                    <a:pt x="2486565" y="121028"/>
                  </a:lnTo>
                  <a:lnTo>
                    <a:pt x="2542222" y="116780"/>
                  </a:lnTo>
                  <a:lnTo>
                    <a:pt x="2547627" y="104750"/>
                  </a:lnTo>
                  <a:lnTo>
                    <a:pt x="2557527" y="89348"/>
                  </a:lnTo>
                  <a:lnTo>
                    <a:pt x="2569249" y="73089"/>
                  </a:lnTo>
                  <a:lnTo>
                    <a:pt x="2580119" y="58487"/>
                  </a:lnTo>
                  <a:lnTo>
                    <a:pt x="2592704" y="42988"/>
                  </a:lnTo>
                  <a:lnTo>
                    <a:pt x="2604330" y="29702"/>
                  </a:lnTo>
                  <a:lnTo>
                    <a:pt x="2614411" y="16206"/>
                  </a:lnTo>
                  <a:lnTo>
                    <a:pt x="2622359" y="79"/>
                  </a:lnTo>
                  <a:lnTo>
                    <a:pt x="2576526" y="0"/>
                  </a:lnTo>
                  <a:close/>
                </a:path>
                <a:path w="2815590" h="121285">
                  <a:moveTo>
                    <a:pt x="1361342" y="11144"/>
                  </a:moveTo>
                  <a:lnTo>
                    <a:pt x="1315386" y="16414"/>
                  </a:lnTo>
                  <a:lnTo>
                    <a:pt x="1277166" y="40779"/>
                  </a:lnTo>
                  <a:lnTo>
                    <a:pt x="1247420" y="72748"/>
                  </a:lnTo>
                  <a:lnTo>
                    <a:pt x="1239024" y="91050"/>
                  </a:lnTo>
                  <a:lnTo>
                    <a:pt x="1284068" y="94866"/>
                  </a:lnTo>
                  <a:lnTo>
                    <a:pt x="1319903" y="91380"/>
                  </a:lnTo>
                  <a:lnTo>
                    <a:pt x="1353601" y="67957"/>
                  </a:lnTo>
                  <a:lnTo>
                    <a:pt x="1392237" y="11967"/>
                  </a:lnTo>
                  <a:lnTo>
                    <a:pt x="1361342" y="11144"/>
                  </a:lnTo>
                  <a:close/>
                </a:path>
              </a:pathLst>
            </a:custGeom>
            <a:solidFill>
              <a:srgbClr val="CAC3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5893923" y="5090201"/>
              <a:ext cx="4071636" cy="2331264"/>
            </a:xfrm>
            <a:prstGeom prst="rect">
              <a:avLst/>
            </a:prstGeom>
            <a:blipFill>
              <a:blip r:embed="rId3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34103" y="7268439"/>
            <a:ext cx="21894" cy="17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36516" y="7284313"/>
            <a:ext cx="24752" cy="48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559325" y="7168946"/>
            <a:ext cx="97155" cy="123189"/>
            <a:chOff x="10559325" y="7168946"/>
            <a:chExt cx="97155" cy="123189"/>
          </a:xfrm>
        </p:grpSpPr>
        <p:sp>
          <p:nvSpPr>
            <p:cNvPr id="5" name="object 5"/>
            <p:cNvSpPr/>
            <p:nvPr/>
          </p:nvSpPr>
          <p:spPr>
            <a:xfrm>
              <a:off x="10607979" y="7168946"/>
              <a:ext cx="33604" cy="521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59325" y="7168946"/>
              <a:ext cx="96672" cy="1230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0400137" y="7161123"/>
            <a:ext cx="20508" cy="351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02785" y="7199223"/>
            <a:ext cx="27585" cy="352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92571" y="7027773"/>
            <a:ext cx="32718" cy="691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50741" y="7110691"/>
            <a:ext cx="40525" cy="535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51681" y="6637896"/>
            <a:ext cx="30353" cy="686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06596" y="6874002"/>
            <a:ext cx="33286" cy="5040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212759" y="6633476"/>
            <a:ext cx="103524" cy="1042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85831" y="6143828"/>
            <a:ext cx="40182" cy="5727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023564" y="6704241"/>
            <a:ext cx="42088" cy="779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22331" y="6181852"/>
            <a:ext cx="21526" cy="566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69346" y="5794832"/>
            <a:ext cx="29934" cy="6181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629444" y="6898830"/>
            <a:ext cx="28384" cy="524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00014" y="6284925"/>
            <a:ext cx="10964" cy="6245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549434" y="6411442"/>
            <a:ext cx="44132" cy="2995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864161" y="5380697"/>
            <a:ext cx="37585" cy="5431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106595" y="4898580"/>
            <a:ext cx="40145" cy="4196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59460" y="6710260"/>
            <a:ext cx="17673" cy="5059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701593" y="5168481"/>
            <a:ext cx="94703" cy="9580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69637" y="6479133"/>
            <a:ext cx="23130" cy="6494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447417" y="5191785"/>
            <a:ext cx="58367" cy="3938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90456" y="4869192"/>
            <a:ext cx="54737" cy="3251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222105" y="5330888"/>
            <a:ext cx="47612" cy="2905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8998889" y="5385815"/>
            <a:ext cx="109855" cy="49530"/>
            <a:chOff x="8998889" y="5385815"/>
            <a:chExt cx="109855" cy="49530"/>
          </a:xfrm>
        </p:grpSpPr>
        <p:sp>
          <p:nvSpPr>
            <p:cNvPr id="30" name="object 30"/>
            <p:cNvSpPr/>
            <p:nvPr/>
          </p:nvSpPr>
          <p:spPr>
            <a:xfrm>
              <a:off x="9074958" y="5390260"/>
              <a:ext cx="33379" cy="44665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998889" y="5385815"/>
              <a:ext cx="35941" cy="38201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8695181" y="6590385"/>
            <a:ext cx="83185" cy="88900"/>
            <a:chOff x="8695181" y="6590385"/>
            <a:chExt cx="83185" cy="88900"/>
          </a:xfrm>
        </p:grpSpPr>
        <p:sp>
          <p:nvSpPr>
            <p:cNvPr id="33" name="object 33"/>
            <p:cNvSpPr/>
            <p:nvPr/>
          </p:nvSpPr>
          <p:spPr>
            <a:xfrm>
              <a:off x="8713207" y="6614883"/>
              <a:ext cx="12999" cy="47688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695181" y="6590385"/>
              <a:ext cx="82651" cy="88798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/>
          <p:nvPr/>
        </p:nvSpPr>
        <p:spPr>
          <a:xfrm>
            <a:off x="8690559" y="6770420"/>
            <a:ext cx="28946" cy="3563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8725623" y="5403062"/>
            <a:ext cx="94615" cy="139065"/>
            <a:chOff x="8725623" y="5403062"/>
            <a:chExt cx="94615" cy="139065"/>
          </a:xfrm>
        </p:grpSpPr>
        <p:sp>
          <p:nvSpPr>
            <p:cNvPr id="37" name="object 37"/>
            <p:cNvSpPr/>
            <p:nvPr/>
          </p:nvSpPr>
          <p:spPr>
            <a:xfrm>
              <a:off x="8745207" y="5403062"/>
              <a:ext cx="74574" cy="138811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725623" y="5499823"/>
              <a:ext cx="48584" cy="35153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8695525" y="5615342"/>
            <a:ext cx="41770" cy="7617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605151" y="6786702"/>
            <a:ext cx="26925" cy="3520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442134" y="6820865"/>
            <a:ext cx="97053" cy="8562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object 42"/>
          <p:cNvGrpSpPr/>
          <p:nvPr/>
        </p:nvGrpSpPr>
        <p:grpSpPr>
          <a:xfrm>
            <a:off x="8380424" y="5575020"/>
            <a:ext cx="78105" cy="66675"/>
            <a:chOff x="8380424" y="5575020"/>
            <a:chExt cx="78105" cy="66675"/>
          </a:xfrm>
        </p:grpSpPr>
        <p:sp>
          <p:nvSpPr>
            <p:cNvPr id="43" name="object 43"/>
            <p:cNvSpPr/>
            <p:nvPr/>
          </p:nvSpPr>
          <p:spPr>
            <a:xfrm>
              <a:off x="8417000" y="5575020"/>
              <a:ext cx="41262" cy="66078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380424" y="5586323"/>
              <a:ext cx="47599" cy="34416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/>
          <p:nvPr/>
        </p:nvSpPr>
        <p:spPr>
          <a:xfrm>
            <a:off x="8365222" y="6855383"/>
            <a:ext cx="30963" cy="4641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321975" y="7389520"/>
            <a:ext cx="137058" cy="7312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200910" y="5810173"/>
            <a:ext cx="45200" cy="6079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26833" y="5152415"/>
            <a:ext cx="58927" cy="5914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object 49"/>
          <p:cNvGrpSpPr/>
          <p:nvPr/>
        </p:nvGrpSpPr>
        <p:grpSpPr>
          <a:xfrm>
            <a:off x="6610946" y="5193893"/>
            <a:ext cx="360045" cy="203835"/>
            <a:chOff x="6610946" y="5193893"/>
            <a:chExt cx="360045" cy="203835"/>
          </a:xfrm>
        </p:grpSpPr>
        <p:sp>
          <p:nvSpPr>
            <p:cNvPr id="50" name="object 50"/>
            <p:cNvSpPr/>
            <p:nvPr/>
          </p:nvSpPr>
          <p:spPr>
            <a:xfrm>
              <a:off x="6785355" y="5193893"/>
              <a:ext cx="185394" cy="14116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677685" y="5259946"/>
              <a:ext cx="161505" cy="137464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697713" y="5359349"/>
              <a:ext cx="23863" cy="23634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676821" y="5351944"/>
              <a:ext cx="29514" cy="44805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610946" y="5287149"/>
              <a:ext cx="95389" cy="109588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/>
          <p:nvPr/>
        </p:nvSpPr>
        <p:spPr>
          <a:xfrm>
            <a:off x="6450850" y="5348287"/>
            <a:ext cx="55244" cy="68211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291217" y="5383110"/>
            <a:ext cx="108998" cy="7966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6145202" y="5302338"/>
            <a:ext cx="125730" cy="209550"/>
            <a:chOff x="6145202" y="5302338"/>
            <a:chExt cx="125730" cy="209550"/>
          </a:xfrm>
        </p:grpSpPr>
        <p:sp>
          <p:nvSpPr>
            <p:cNvPr id="58" name="object 58"/>
            <p:cNvSpPr/>
            <p:nvPr/>
          </p:nvSpPr>
          <p:spPr>
            <a:xfrm>
              <a:off x="6233312" y="5354764"/>
              <a:ext cx="8458" cy="3060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145202" y="5302338"/>
              <a:ext cx="97215" cy="162864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172237" y="5399214"/>
              <a:ext cx="98209" cy="112318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154572" y="5395251"/>
              <a:ext cx="17995" cy="11645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5968250" y="5312917"/>
            <a:ext cx="131445" cy="92710"/>
            <a:chOff x="5968250" y="5312917"/>
            <a:chExt cx="131445" cy="92710"/>
          </a:xfrm>
        </p:grpSpPr>
        <p:sp>
          <p:nvSpPr>
            <p:cNvPr id="63" name="object 63"/>
            <p:cNvSpPr/>
            <p:nvPr/>
          </p:nvSpPr>
          <p:spPr>
            <a:xfrm>
              <a:off x="5970968" y="5348249"/>
              <a:ext cx="41211" cy="47532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968250" y="5312917"/>
              <a:ext cx="131191" cy="92202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/>
          <p:nvPr/>
        </p:nvSpPr>
        <p:spPr>
          <a:xfrm>
            <a:off x="5155819" y="5748032"/>
            <a:ext cx="66763" cy="81584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810759" y="5714872"/>
            <a:ext cx="36322" cy="33096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84052" y="5846838"/>
            <a:ext cx="42921" cy="29083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410887" y="5846826"/>
            <a:ext cx="89509" cy="47929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163761" y="5879133"/>
            <a:ext cx="23161" cy="29249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965867" y="6017259"/>
            <a:ext cx="61734" cy="58419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309950" y="5970942"/>
            <a:ext cx="92240" cy="69888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364700" y="6109538"/>
            <a:ext cx="74891" cy="73228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81692" y="6012789"/>
            <a:ext cx="59143" cy="49733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477363" y="5969343"/>
            <a:ext cx="59359" cy="43040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5" name="object 75"/>
          <p:cNvGrpSpPr/>
          <p:nvPr/>
        </p:nvGrpSpPr>
        <p:grpSpPr>
          <a:xfrm>
            <a:off x="2189860" y="5869241"/>
            <a:ext cx="210185" cy="199390"/>
            <a:chOff x="2189860" y="5869241"/>
            <a:chExt cx="210185" cy="199390"/>
          </a:xfrm>
        </p:grpSpPr>
        <p:sp>
          <p:nvSpPr>
            <p:cNvPr id="76" name="object 76"/>
            <p:cNvSpPr/>
            <p:nvPr/>
          </p:nvSpPr>
          <p:spPr>
            <a:xfrm>
              <a:off x="2345867" y="5875007"/>
              <a:ext cx="47335" cy="42532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247086" y="5869241"/>
              <a:ext cx="152920" cy="123888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214448" y="5962534"/>
              <a:ext cx="17462" cy="12713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189860" y="5938824"/>
              <a:ext cx="109804" cy="41859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190584" y="5988049"/>
              <a:ext cx="89001" cy="79959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/>
          <p:nvPr/>
        </p:nvSpPr>
        <p:spPr>
          <a:xfrm>
            <a:off x="1886623" y="5852858"/>
            <a:ext cx="127507" cy="99187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2" name="object 82"/>
          <p:cNvGrpSpPr/>
          <p:nvPr/>
        </p:nvGrpSpPr>
        <p:grpSpPr>
          <a:xfrm>
            <a:off x="1634337" y="5548642"/>
            <a:ext cx="167005" cy="49530"/>
            <a:chOff x="1634337" y="5548642"/>
            <a:chExt cx="167005" cy="49530"/>
          </a:xfrm>
        </p:grpSpPr>
        <p:sp>
          <p:nvSpPr>
            <p:cNvPr id="83" name="object 83"/>
            <p:cNvSpPr/>
            <p:nvPr/>
          </p:nvSpPr>
          <p:spPr>
            <a:xfrm>
              <a:off x="1643227" y="5548642"/>
              <a:ext cx="79197" cy="29502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634337" y="5548642"/>
              <a:ext cx="166890" cy="49072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" name="object 85"/>
          <p:cNvGrpSpPr/>
          <p:nvPr/>
        </p:nvGrpSpPr>
        <p:grpSpPr>
          <a:xfrm>
            <a:off x="1599831" y="5782932"/>
            <a:ext cx="325120" cy="180975"/>
            <a:chOff x="1599831" y="5782932"/>
            <a:chExt cx="325120" cy="180975"/>
          </a:xfrm>
        </p:grpSpPr>
        <p:sp>
          <p:nvSpPr>
            <p:cNvPr id="86" name="object 86"/>
            <p:cNvSpPr/>
            <p:nvPr/>
          </p:nvSpPr>
          <p:spPr>
            <a:xfrm>
              <a:off x="1750402" y="5838367"/>
              <a:ext cx="59601" cy="27012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746465" y="5829934"/>
              <a:ext cx="178193" cy="133769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658950" y="5846508"/>
              <a:ext cx="113855" cy="54241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599831" y="5782932"/>
              <a:ext cx="111391" cy="54051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0" name="object 90"/>
          <p:cNvGrpSpPr/>
          <p:nvPr/>
        </p:nvGrpSpPr>
        <p:grpSpPr>
          <a:xfrm>
            <a:off x="1289735" y="5682119"/>
            <a:ext cx="483234" cy="219075"/>
            <a:chOff x="1289735" y="5682119"/>
            <a:chExt cx="483234" cy="219075"/>
          </a:xfrm>
        </p:grpSpPr>
        <p:sp>
          <p:nvSpPr>
            <p:cNvPr id="91" name="object 91"/>
            <p:cNvSpPr/>
            <p:nvPr/>
          </p:nvSpPr>
          <p:spPr>
            <a:xfrm>
              <a:off x="1535798" y="5710910"/>
              <a:ext cx="16192" cy="18707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492326" y="5696331"/>
              <a:ext cx="280466" cy="204406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511909" y="5753925"/>
              <a:ext cx="65824" cy="31889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305473" y="5682119"/>
              <a:ext cx="352753" cy="211975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345399" y="5736971"/>
              <a:ext cx="102273" cy="86766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289735" y="5746483"/>
              <a:ext cx="65392" cy="55206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289773" y="5746508"/>
              <a:ext cx="162902" cy="109524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8" name="object 98"/>
          <p:cNvGrpSpPr/>
          <p:nvPr/>
        </p:nvGrpSpPr>
        <p:grpSpPr>
          <a:xfrm>
            <a:off x="737869" y="4852771"/>
            <a:ext cx="9918700" cy="2707640"/>
            <a:chOff x="737869" y="4852771"/>
            <a:chExt cx="9918700" cy="2707640"/>
          </a:xfrm>
        </p:grpSpPr>
        <p:sp>
          <p:nvSpPr>
            <p:cNvPr id="99" name="object 99"/>
            <p:cNvSpPr/>
            <p:nvPr/>
          </p:nvSpPr>
          <p:spPr>
            <a:xfrm>
              <a:off x="10422229" y="7400124"/>
              <a:ext cx="33324" cy="61506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37869" y="4852771"/>
              <a:ext cx="9918128" cy="2707233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211565" y="5814453"/>
              <a:ext cx="8278863" cy="1745551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056436" y="5718683"/>
              <a:ext cx="202666" cy="88709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318920" y="5792622"/>
              <a:ext cx="16852" cy="14770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9488868" y="6670979"/>
              <a:ext cx="506475" cy="93878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976652" y="6686854"/>
              <a:ext cx="82054" cy="78003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624622" y="4853622"/>
              <a:ext cx="3031375" cy="1911235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145155" y="6716267"/>
              <a:ext cx="87998" cy="48590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577567" y="6754393"/>
              <a:ext cx="5168" cy="10464"/>
            </a:xfrm>
            <a:prstGeom prst="rect">
              <a:avLst/>
            </a:prstGeom>
            <a:blipFill>
              <a:blip r:embed="rId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911793" y="6762775"/>
              <a:ext cx="736" cy="2082"/>
            </a:xfrm>
            <a:prstGeom prst="rect">
              <a:avLst/>
            </a:prstGeom>
            <a:blipFill>
              <a:blip r:embed="rId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335602" y="6764858"/>
              <a:ext cx="3289020" cy="795147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227548" y="6748348"/>
              <a:ext cx="64077" cy="16509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022159" y="5808548"/>
              <a:ext cx="3313442" cy="956310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956873" y="5164772"/>
              <a:ext cx="2667749" cy="642619"/>
            </a:xfrm>
            <a:prstGeom prst="rect">
              <a:avLst/>
            </a:prstGeom>
            <a:blipFill>
              <a:blip r:embed="rId1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877168" y="5794070"/>
              <a:ext cx="13119" cy="13322"/>
            </a:xfrm>
            <a:prstGeom prst="rect">
              <a:avLst/>
            </a:prstGeom>
            <a:blipFill>
              <a:blip r:embed="rId1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350540" y="5470144"/>
              <a:ext cx="2539" cy="4508"/>
            </a:xfrm>
            <a:prstGeom prst="rect">
              <a:avLst/>
            </a:prstGeom>
            <a:blipFill>
              <a:blip r:embed="rId1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375115" y="6122873"/>
              <a:ext cx="5245" cy="4343"/>
            </a:xfrm>
            <a:prstGeom prst="rect">
              <a:avLst/>
            </a:prstGeom>
            <a:blipFill>
              <a:blip r:embed="rId1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616595" y="6271437"/>
              <a:ext cx="32435" cy="18656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499869" y="6262204"/>
              <a:ext cx="38367" cy="11798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211491" y="6389535"/>
              <a:ext cx="87477" cy="35559"/>
            </a:xfrm>
            <a:prstGeom prst="rect">
              <a:avLst/>
            </a:prstGeom>
            <a:blipFill>
              <a:blip r:embed="rId1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8956052" y="6501066"/>
              <a:ext cx="660" cy="5791"/>
            </a:xfrm>
            <a:prstGeom prst="rect">
              <a:avLst/>
            </a:prstGeom>
            <a:blipFill>
              <a:blip r:embed="rId1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155776" y="6429121"/>
              <a:ext cx="429901" cy="381838"/>
            </a:xfrm>
            <a:prstGeom prst="rect">
              <a:avLst/>
            </a:prstGeom>
            <a:blipFill>
              <a:blip r:embed="rId1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013991" y="6655942"/>
              <a:ext cx="280212" cy="205054"/>
            </a:xfrm>
            <a:prstGeom prst="rect">
              <a:avLst/>
            </a:prstGeom>
            <a:blipFill>
              <a:blip r:embed="rId1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315881" y="6781901"/>
              <a:ext cx="863" cy="2806"/>
            </a:xfrm>
            <a:prstGeom prst="rect">
              <a:avLst/>
            </a:prstGeom>
            <a:blipFill>
              <a:blip r:embed="rId1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453870" y="5184876"/>
              <a:ext cx="181775" cy="74053"/>
            </a:xfrm>
            <a:prstGeom prst="rect">
              <a:avLst/>
            </a:prstGeom>
            <a:blipFill>
              <a:blip r:embed="rId1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0315116" y="6649656"/>
              <a:ext cx="34206" cy="66700"/>
            </a:xfrm>
            <a:prstGeom prst="rect">
              <a:avLst/>
            </a:prstGeom>
            <a:blipFill>
              <a:blip r:embed="rId1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0019741" y="7190778"/>
              <a:ext cx="18275" cy="51511"/>
            </a:xfrm>
            <a:prstGeom prst="rect">
              <a:avLst/>
            </a:prstGeom>
            <a:blipFill>
              <a:blip r:embed="rId1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0105051" y="6938175"/>
              <a:ext cx="19120" cy="54775"/>
            </a:xfrm>
            <a:prstGeom prst="rect">
              <a:avLst/>
            </a:prstGeom>
            <a:blipFill>
              <a:blip r:embed="rId1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0093020" y="6672833"/>
              <a:ext cx="90138" cy="100342"/>
            </a:xfrm>
            <a:prstGeom prst="rect">
              <a:avLst/>
            </a:prstGeom>
            <a:blipFill>
              <a:blip r:embed="rId1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0073322" y="6739724"/>
              <a:ext cx="29108" cy="38315"/>
            </a:xfrm>
            <a:prstGeom prst="rect">
              <a:avLst/>
            </a:prstGeom>
            <a:blipFill>
              <a:blip r:embed="rId1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0509859" y="5718683"/>
              <a:ext cx="66166" cy="73215"/>
            </a:xfrm>
            <a:prstGeom prst="rect">
              <a:avLst/>
            </a:prstGeom>
            <a:blipFill>
              <a:blip r:embed="rId1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966197" y="6256324"/>
              <a:ext cx="37871" cy="68338"/>
            </a:xfrm>
            <a:prstGeom prst="rect">
              <a:avLst/>
            </a:prstGeom>
            <a:blipFill>
              <a:blip r:embed="rId1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0199306" y="4858461"/>
              <a:ext cx="34772" cy="45910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703066" y="5103418"/>
              <a:ext cx="93802" cy="44030"/>
            </a:xfrm>
            <a:prstGeom prst="rect">
              <a:avLst/>
            </a:prstGeom>
            <a:blipFill>
              <a:blip r:embed="rId1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478873" y="5191366"/>
              <a:ext cx="57937" cy="104127"/>
            </a:xfrm>
            <a:prstGeom prst="rect">
              <a:avLst/>
            </a:prstGeom>
            <a:blipFill>
              <a:blip r:embed="rId1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903779" y="6581343"/>
              <a:ext cx="33858" cy="60502"/>
            </a:xfrm>
            <a:prstGeom prst="rect">
              <a:avLst/>
            </a:prstGeom>
            <a:blipFill>
              <a:blip r:embed="rId1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850652" y="5337416"/>
              <a:ext cx="149177" cy="164287"/>
            </a:xfrm>
            <a:prstGeom prst="rect">
              <a:avLst/>
            </a:prstGeom>
            <a:blipFill>
              <a:blip r:embed="rId1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8809863" y="5520842"/>
              <a:ext cx="68249" cy="54355"/>
            </a:xfrm>
            <a:prstGeom prst="rect">
              <a:avLst/>
            </a:prstGeom>
            <a:blipFill>
              <a:blip r:embed="rId1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8850646" y="5388711"/>
              <a:ext cx="44916" cy="73355"/>
            </a:xfrm>
            <a:prstGeom prst="rect">
              <a:avLst/>
            </a:prstGeom>
            <a:blipFill>
              <a:blip r:embed="rId1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8672004" y="5445099"/>
              <a:ext cx="49302" cy="59601"/>
            </a:xfrm>
            <a:prstGeom prst="rect">
              <a:avLst/>
            </a:prstGeom>
            <a:blipFill>
              <a:blip r:embed="rId1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8337509" y="5096116"/>
              <a:ext cx="55643" cy="95262"/>
            </a:xfrm>
            <a:prstGeom prst="rect">
              <a:avLst/>
            </a:prstGeom>
            <a:blipFill>
              <a:blip r:embed="rId1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8227364" y="5743003"/>
              <a:ext cx="44729" cy="68795"/>
            </a:xfrm>
            <a:prstGeom prst="rect">
              <a:avLst/>
            </a:prstGeom>
            <a:blipFill>
              <a:blip r:embed="rId1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339719" y="6859562"/>
              <a:ext cx="39431" cy="44018"/>
            </a:xfrm>
            <a:prstGeom prst="rect">
              <a:avLst/>
            </a:prstGeom>
            <a:blipFill>
              <a:blip r:embed="rId1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725791" y="5069509"/>
              <a:ext cx="128231" cy="87376"/>
            </a:xfrm>
            <a:prstGeom prst="rect">
              <a:avLst/>
            </a:prstGeom>
            <a:blipFill>
              <a:blip r:embed="rId1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552855" y="5108295"/>
              <a:ext cx="216674" cy="76454"/>
            </a:xfrm>
            <a:prstGeom prst="rect">
              <a:avLst/>
            </a:prstGeom>
            <a:blipFill>
              <a:blip r:embed="rId1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605293" y="4966131"/>
              <a:ext cx="129921" cy="84785"/>
            </a:xfrm>
            <a:prstGeom prst="rect">
              <a:avLst/>
            </a:prstGeom>
            <a:blipFill>
              <a:blip r:embed="rId1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368235" y="5112905"/>
              <a:ext cx="45313" cy="29972"/>
            </a:xfrm>
            <a:prstGeom prst="rect">
              <a:avLst/>
            </a:prstGeom>
            <a:blipFill>
              <a:blip r:embed="rId1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146620" y="5081676"/>
              <a:ext cx="46031" cy="46862"/>
            </a:xfrm>
            <a:prstGeom prst="rect">
              <a:avLst/>
            </a:prstGeom>
            <a:blipFill>
              <a:blip r:embed="rId1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140829" y="5081676"/>
              <a:ext cx="92811" cy="156502"/>
            </a:xfrm>
            <a:prstGeom prst="rect">
              <a:avLst/>
            </a:prstGeom>
            <a:blipFill>
              <a:blip r:embed="rId1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063330" y="5213908"/>
              <a:ext cx="74069" cy="66192"/>
            </a:xfrm>
            <a:prstGeom prst="rect">
              <a:avLst/>
            </a:prstGeom>
            <a:blipFill>
              <a:blip r:embed="rId1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785559" y="5357558"/>
              <a:ext cx="47473" cy="32931"/>
            </a:xfrm>
            <a:prstGeom prst="rect">
              <a:avLst/>
            </a:prstGeom>
            <a:blipFill>
              <a:blip r:embed="rId1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565252" y="5299875"/>
              <a:ext cx="60528" cy="49428"/>
            </a:xfrm>
            <a:prstGeom prst="rect">
              <a:avLst/>
            </a:prstGeom>
            <a:blipFill>
              <a:blip r:embed="rId1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387795" y="5373890"/>
              <a:ext cx="50715" cy="54318"/>
            </a:xfrm>
            <a:prstGeom prst="rect">
              <a:avLst/>
            </a:prstGeom>
            <a:blipFill>
              <a:blip r:embed="rId1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6034850" y="5386768"/>
              <a:ext cx="146493" cy="112267"/>
            </a:xfrm>
            <a:prstGeom prst="rect">
              <a:avLst/>
            </a:prstGeom>
            <a:blipFill>
              <a:blip r:embed="rId1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633237" y="5542356"/>
              <a:ext cx="70942" cy="44602"/>
            </a:xfrm>
            <a:prstGeom prst="rect">
              <a:avLst/>
            </a:prstGeom>
            <a:blipFill>
              <a:blip r:embed="rId1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348808" y="5597410"/>
              <a:ext cx="37050" cy="32334"/>
            </a:xfrm>
            <a:prstGeom prst="rect">
              <a:avLst/>
            </a:prstGeom>
            <a:blipFill>
              <a:blip r:embed="rId1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196370" y="5771959"/>
              <a:ext cx="62953" cy="71780"/>
            </a:xfrm>
            <a:prstGeom prst="rect">
              <a:avLst/>
            </a:prstGeom>
            <a:blipFill>
              <a:blip r:embed="rId1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073562" y="5911634"/>
              <a:ext cx="36451" cy="41186"/>
            </a:xfrm>
            <a:prstGeom prst="rect">
              <a:avLst/>
            </a:prstGeom>
            <a:blipFill>
              <a:blip r:embed="rId1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146084" y="5835078"/>
              <a:ext cx="77990" cy="72821"/>
            </a:xfrm>
            <a:prstGeom prst="rect">
              <a:avLst/>
            </a:prstGeom>
            <a:blipFill>
              <a:blip r:embed="rId1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087359" y="5927636"/>
              <a:ext cx="81292" cy="73672"/>
            </a:xfrm>
            <a:prstGeom prst="rect">
              <a:avLst/>
            </a:prstGeom>
            <a:blipFill>
              <a:blip r:embed="rId1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0" name="object 160"/>
          <p:cNvSpPr/>
          <p:nvPr/>
        </p:nvSpPr>
        <p:spPr>
          <a:xfrm>
            <a:off x="6744144" y="187184"/>
            <a:ext cx="27279" cy="56744"/>
          </a:xfrm>
          <a:prstGeom prst="rect">
            <a:avLst/>
          </a:prstGeom>
          <a:blipFill>
            <a:blip r:embed="rId1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608279" y="7950"/>
            <a:ext cx="30208" cy="41528"/>
          </a:xfrm>
          <a:prstGeom prst="rect">
            <a:avLst/>
          </a:prstGeom>
          <a:blipFill>
            <a:blip r:embed="rId1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616445" y="163093"/>
            <a:ext cx="95376" cy="86004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3" name="object 163"/>
          <p:cNvGrpSpPr/>
          <p:nvPr/>
        </p:nvGrpSpPr>
        <p:grpSpPr>
          <a:xfrm>
            <a:off x="7112990" y="798372"/>
            <a:ext cx="78105" cy="87630"/>
            <a:chOff x="7112990" y="798372"/>
            <a:chExt cx="78105" cy="87630"/>
          </a:xfrm>
        </p:grpSpPr>
        <p:sp>
          <p:nvSpPr>
            <p:cNvPr id="164" name="object 164"/>
            <p:cNvSpPr/>
            <p:nvPr/>
          </p:nvSpPr>
          <p:spPr>
            <a:xfrm>
              <a:off x="7122553" y="798372"/>
              <a:ext cx="68033" cy="87553"/>
            </a:xfrm>
            <a:prstGeom prst="rect">
              <a:avLst/>
            </a:prstGeom>
            <a:blipFill>
              <a:blip r:embed="rId1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112990" y="821042"/>
              <a:ext cx="77609" cy="64883"/>
            </a:xfrm>
            <a:prstGeom prst="rect">
              <a:avLst/>
            </a:prstGeom>
            <a:blipFill>
              <a:blip r:embed="rId1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6" name="object 166"/>
          <p:cNvSpPr/>
          <p:nvPr/>
        </p:nvSpPr>
        <p:spPr>
          <a:xfrm>
            <a:off x="7415656" y="1269796"/>
            <a:ext cx="39090" cy="53428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781333" y="606780"/>
            <a:ext cx="36483" cy="47663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443713" y="128346"/>
            <a:ext cx="38404" cy="64858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075220" y="1028814"/>
            <a:ext cx="55194" cy="34735"/>
          </a:xfrm>
          <a:prstGeom prst="rect">
            <a:avLst/>
          </a:prstGeom>
          <a:blipFill>
            <a:blip r:embed="rId1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632003" y="577850"/>
            <a:ext cx="19291" cy="47053"/>
          </a:xfrm>
          <a:prstGeom prst="rect">
            <a:avLst/>
          </a:prstGeom>
          <a:blipFill>
            <a:blip r:embed="rId1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679641" y="894651"/>
            <a:ext cx="26962" cy="51498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082538" y="0"/>
            <a:ext cx="25349" cy="36563"/>
          </a:xfrm>
          <a:prstGeom prst="rect">
            <a:avLst/>
          </a:prstGeom>
          <a:blipFill>
            <a:blip r:embed="rId1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331470" y="491744"/>
            <a:ext cx="15303" cy="51841"/>
          </a:xfrm>
          <a:prstGeom prst="rect">
            <a:avLst/>
          </a:prstGeom>
          <a:blipFill>
            <a:blip r:embed="rId1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015951" y="417690"/>
            <a:ext cx="39941" cy="25273"/>
          </a:xfrm>
          <a:prstGeom prst="rect">
            <a:avLst/>
          </a:prstGeom>
          <a:blipFill>
            <a:blip r:embed="rId1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314389" y="1250682"/>
            <a:ext cx="35686" cy="44945"/>
          </a:xfrm>
          <a:prstGeom prst="rect">
            <a:avLst/>
          </a:prstGeom>
          <a:blipFill>
            <a:blip r:embed="rId1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543382" y="1658366"/>
            <a:ext cx="36030" cy="35242"/>
          </a:xfrm>
          <a:prstGeom prst="rect">
            <a:avLst/>
          </a:prstGeom>
          <a:blipFill>
            <a:blip r:embed="rId1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746140" y="156057"/>
            <a:ext cx="17602" cy="42100"/>
          </a:xfrm>
          <a:prstGeom prst="rect">
            <a:avLst/>
          </a:prstGeom>
          <a:blipFill>
            <a:blip r:embed="rId1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170485" y="1394409"/>
            <a:ext cx="85902" cy="79565"/>
          </a:xfrm>
          <a:prstGeom prst="rect">
            <a:avLst/>
          </a:prstGeom>
          <a:blipFill>
            <a:blip r:embed="rId1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668691" y="337451"/>
            <a:ext cx="20667" cy="54050"/>
          </a:xfrm>
          <a:prstGeom prst="rect">
            <a:avLst/>
          </a:prstGeom>
          <a:blipFill>
            <a:blip r:embed="rId1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937925" y="1429963"/>
            <a:ext cx="54074" cy="27627"/>
          </a:xfrm>
          <a:prstGeom prst="rect">
            <a:avLst/>
          </a:prstGeom>
          <a:blipFill>
            <a:blip r:embed="rId1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982182" y="1698536"/>
            <a:ext cx="49682" cy="27495"/>
          </a:xfrm>
          <a:prstGeom prst="rect">
            <a:avLst/>
          </a:prstGeom>
          <a:blipFill>
            <a:blip r:embed="rId1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731420" y="1321231"/>
            <a:ext cx="43447" cy="24015"/>
          </a:xfrm>
          <a:prstGeom prst="rect">
            <a:avLst/>
          </a:prstGeom>
          <a:blipFill>
            <a:blip r:embed="rId1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3" name="object 183"/>
          <p:cNvGrpSpPr/>
          <p:nvPr/>
        </p:nvGrpSpPr>
        <p:grpSpPr>
          <a:xfrm>
            <a:off x="5526684" y="1260983"/>
            <a:ext cx="100330" cy="41910"/>
            <a:chOff x="5526684" y="1260983"/>
            <a:chExt cx="100330" cy="41910"/>
          </a:xfrm>
        </p:grpSpPr>
        <p:sp>
          <p:nvSpPr>
            <p:cNvPr id="184" name="object 184"/>
            <p:cNvSpPr/>
            <p:nvPr/>
          </p:nvSpPr>
          <p:spPr>
            <a:xfrm>
              <a:off x="5555538" y="1287780"/>
              <a:ext cx="4457" cy="10756"/>
            </a:xfrm>
            <a:prstGeom prst="rect">
              <a:avLst/>
            </a:prstGeom>
            <a:blipFill>
              <a:blip r:embed="rId1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5526684" y="1260983"/>
              <a:ext cx="100025" cy="41605"/>
            </a:xfrm>
            <a:prstGeom prst="rect">
              <a:avLst/>
            </a:prstGeom>
            <a:blipFill>
              <a:blip r:embed="rId1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6" name="object 186"/>
          <p:cNvGrpSpPr/>
          <p:nvPr/>
        </p:nvGrpSpPr>
        <p:grpSpPr>
          <a:xfrm>
            <a:off x="5235041" y="230491"/>
            <a:ext cx="74295" cy="74930"/>
            <a:chOff x="5235041" y="230491"/>
            <a:chExt cx="74295" cy="74930"/>
          </a:xfrm>
        </p:grpSpPr>
        <p:sp>
          <p:nvSpPr>
            <p:cNvPr id="187" name="object 187"/>
            <p:cNvSpPr/>
            <p:nvPr/>
          </p:nvSpPr>
          <p:spPr>
            <a:xfrm>
              <a:off x="5252390" y="244944"/>
              <a:ext cx="3873" cy="1104"/>
            </a:xfrm>
            <a:prstGeom prst="rect">
              <a:avLst/>
            </a:prstGeom>
            <a:blipFill>
              <a:blip r:embed="rId1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5235041" y="230491"/>
              <a:ext cx="74231" cy="74765"/>
            </a:xfrm>
            <a:prstGeom prst="rect">
              <a:avLst/>
            </a:prstGeom>
            <a:blipFill>
              <a:blip r:embed="rId1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9" name="object 189"/>
          <p:cNvSpPr/>
          <p:nvPr/>
        </p:nvSpPr>
        <p:spPr>
          <a:xfrm>
            <a:off x="5228094" y="125666"/>
            <a:ext cx="26428" cy="29921"/>
          </a:xfrm>
          <a:prstGeom prst="rect">
            <a:avLst/>
          </a:prstGeom>
          <a:blipFill>
            <a:blip r:embed="rId1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0" name="object 190"/>
          <p:cNvGrpSpPr/>
          <p:nvPr/>
        </p:nvGrpSpPr>
        <p:grpSpPr>
          <a:xfrm>
            <a:off x="5276633" y="1175638"/>
            <a:ext cx="86995" cy="116205"/>
            <a:chOff x="5276633" y="1175638"/>
            <a:chExt cx="86995" cy="116205"/>
          </a:xfrm>
        </p:grpSpPr>
        <p:sp>
          <p:nvSpPr>
            <p:cNvPr id="191" name="object 191"/>
            <p:cNvSpPr/>
            <p:nvPr/>
          </p:nvSpPr>
          <p:spPr>
            <a:xfrm>
              <a:off x="5276634" y="1175638"/>
              <a:ext cx="86982" cy="115595"/>
            </a:xfrm>
            <a:prstGeom prst="rect">
              <a:avLst/>
            </a:prstGeom>
            <a:blipFill>
              <a:blip r:embed="rId1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5276633" y="1182052"/>
              <a:ext cx="15494" cy="11049"/>
            </a:xfrm>
            <a:prstGeom prst="rect">
              <a:avLst/>
            </a:prstGeom>
            <a:blipFill>
              <a:blip r:embed="rId1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3" name="object 193"/>
          <p:cNvSpPr/>
          <p:nvPr/>
        </p:nvSpPr>
        <p:spPr>
          <a:xfrm>
            <a:off x="5247398" y="1052055"/>
            <a:ext cx="37693" cy="63881"/>
          </a:xfrm>
          <a:prstGeom prst="rect">
            <a:avLst/>
          </a:prstGeom>
          <a:blipFill>
            <a:blip r:embed="rId1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150230" y="113665"/>
            <a:ext cx="24980" cy="29387"/>
          </a:xfrm>
          <a:prstGeom prst="rect">
            <a:avLst/>
          </a:prstGeom>
          <a:blipFill>
            <a:blip r:embed="rId1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001145" y="44450"/>
            <a:ext cx="87642" cy="71716"/>
          </a:xfrm>
          <a:prstGeom prst="rect">
            <a:avLst/>
          </a:prstGeom>
          <a:blipFill>
            <a:blip r:embed="rId1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6" name="object 196"/>
          <p:cNvGrpSpPr/>
          <p:nvPr/>
        </p:nvGrpSpPr>
        <p:grpSpPr>
          <a:xfrm>
            <a:off x="4961128" y="1097661"/>
            <a:ext cx="70485" cy="55880"/>
            <a:chOff x="4961128" y="1097661"/>
            <a:chExt cx="70485" cy="55880"/>
          </a:xfrm>
        </p:grpSpPr>
        <p:sp>
          <p:nvSpPr>
            <p:cNvPr id="197" name="object 197"/>
            <p:cNvSpPr/>
            <p:nvPr/>
          </p:nvSpPr>
          <p:spPr>
            <a:xfrm>
              <a:off x="4995291" y="1097661"/>
              <a:ext cx="36169" cy="55372"/>
            </a:xfrm>
            <a:prstGeom prst="rect">
              <a:avLst/>
            </a:prstGeom>
            <a:blipFill>
              <a:blip r:embed="rId1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961128" y="1115072"/>
              <a:ext cx="43103" cy="28918"/>
            </a:xfrm>
            <a:prstGeom prst="rect">
              <a:avLst/>
            </a:prstGeom>
            <a:blipFill>
              <a:blip r:embed="rId1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9" name="object 199"/>
          <p:cNvSpPr/>
          <p:nvPr/>
        </p:nvSpPr>
        <p:spPr>
          <a:xfrm>
            <a:off x="4930838" y="50203"/>
            <a:ext cx="27685" cy="38862"/>
          </a:xfrm>
          <a:prstGeom prst="rect">
            <a:avLst/>
          </a:prstGeom>
          <a:blipFill>
            <a:blip r:embed="rId1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794668" y="909307"/>
            <a:ext cx="40881" cy="50965"/>
          </a:xfrm>
          <a:prstGeom prst="rect">
            <a:avLst/>
          </a:prstGeom>
          <a:blipFill>
            <a:blip r:embed="rId1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915397" y="1469986"/>
            <a:ext cx="53137" cy="49847"/>
          </a:xfrm>
          <a:prstGeom prst="rect">
            <a:avLst/>
          </a:prstGeom>
          <a:blipFill>
            <a:blip r:embed="rId1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2" name="object 202"/>
          <p:cNvGrpSpPr/>
          <p:nvPr/>
        </p:nvGrpSpPr>
        <p:grpSpPr>
          <a:xfrm>
            <a:off x="3412655" y="1321892"/>
            <a:ext cx="267335" cy="168275"/>
            <a:chOff x="3412655" y="1321892"/>
            <a:chExt cx="267335" cy="168275"/>
          </a:xfrm>
        </p:grpSpPr>
        <p:sp>
          <p:nvSpPr>
            <p:cNvPr id="203" name="object 203"/>
            <p:cNvSpPr/>
            <p:nvPr/>
          </p:nvSpPr>
          <p:spPr>
            <a:xfrm>
              <a:off x="3511301" y="1372666"/>
              <a:ext cx="168460" cy="116966"/>
            </a:xfrm>
            <a:prstGeom prst="rect">
              <a:avLst/>
            </a:prstGeom>
            <a:blipFill>
              <a:blip r:embed="rId1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3468103" y="1359548"/>
              <a:ext cx="82651" cy="77241"/>
            </a:xfrm>
            <a:prstGeom prst="rect">
              <a:avLst/>
            </a:prstGeom>
            <a:blipFill>
              <a:blip r:embed="rId1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3412655" y="1321892"/>
              <a:ext cx="96215" cy="62306"/>
            </a:xfrm>
            <a:prstGeom prst="rect">
              <a:avLst/>
            </a:prstGeom>
            <a:blipFill>
              <a:blip r:embed="rId1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6" name="object 206"/>
          <p:cNvSpPr/>
          <p:nvPr/>
        </p:nvSpPr>
        <p:spPr>
          <a:xfrm>
            <a:off x="1339240" y="6214071"/>
            <a:ext cx="23698" cy="11175"/>
          </a:xfrm>
          <a:prstGeom prst="rect">
            <a:avLst/>
          </a:prstGeom>
          <a:blipFill>
            <a:blip r:embed="rId1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352291" y="1323454"/>
            <a:ext cx="99606" cy="92303"/>
          </a:xfrm>
          <a:prstGeom prst="rect">
            <a:avLst/>
          </a:prstGeom>
          <a:blipFill>
            <a:blip r:embed="rId1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205403" y="1309611"/>
            <a:ext cx="49682" cy="57365"/>
          </a:xfrm>
          <a:prstGeom prst="rect">
            <a:avLst/>
          </a:prstGeom>
          <a:blipFill>
            <a:blip r:embed="rId1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9" name="object 209"/>
          <p:cNvGrpSpPr/>
          <p:nvPr/>
        </p:nvGrpSpPr>
        <p:grpSpPr>
          <a:xfrm>
            <a:off x="2872486" y="1234338"/>
            <a:ext cx="286385" cy="174625"/>
            <a:chOff x="2872486" y="1234338"/>
            <a:chExt cx="286385" cy="174625"/>
          </a:xfrm>
        </p:grpSpPr>
        <p:sp>
          <p:nvSpPr>
            <p:cNvPr id="210" name="object 210"/>
            <p:cNvSpPr/>
            <p:nvPr/>
          </p:nvSpPr>
          <p:spPr>
            <a:xfrm>
              <a:off x="3059328" y="1273479"/>
              <a:ext cx="99199" cy="65773"/>
            </a:xfrm>
            <a:prstGeom prst="rect">
              <a:avLst/>
            </a:prstGeom>
            <a:blipFill>
              <a:blip r:embed="rId1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2981642" y="1362024"/>
              <a:ext cx="34162" cy="46418"/>
            </a:xfrm>
            <a:prstGeom prst="rect">
              <a:avLst/>
            </a:prstGeom>
            <a:blipFill>
              <a:blip r:embed="rId1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2953346" y="1241780"/>
              <a:ext cx="85902" cy="85890"/>
            </a:xfrm>
            <a:prstGeom prst="rect">
              <a:avLst/>
            </a:prstGeom>
            <a:blipFill>
              <a:blip r:embed="rId1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2926587" y="1322158"/>
              <a:ext cx="89230" cy="86283"/>
            </a:xfrm>
            <a:prstGeom prst="rect">
              <a:avLst/>
            </a:prstGeom>
            <a:blipFill>
              <a:blip r:embed="rId1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2950971" y="1234338"/>
              <a:ext cx="88264" cy="93332"/>
            </a:xfrm>
            <a:prstGeom prst="rect">
              <a:avLst/>
            </a:prstGeom>
            <a:blipFill>
              <a:blip r:embed="rId1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2935224" y="1322146"/>
              <a:ext cx="28321" cy="28956"/>
            </a:xfrm>
            <a:prstGeom prst="rect">
              <a:avLst/>
            </a:prstGeom>
            <a:blipFill>
              <a:blip r:embed="rId1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872486" y="1353578"/>
              <a:ext cx="10439" cy="11950"/>
            </a:xfrm>
            <a:prstGeom prst="rect">
              <a:avLst/>
            </a:prstGeom>
            <a:blipFill>
              <a:blip r:embed="rId1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7" name="object 217"/>
          <p:cNvGrpSpPr/>
          <p:nvPr/>
        </p:nvGrpSpPr>
        <p:grpSpPr>
          <a:xfrm>
            <a:off x="2765805" y="1325537"/>
            <a:ext cx="119380" cy="76835"/>
            <a:chOff x="2765805" y="1325537"/>
            <a:chExt cx="119380" cy="76835"/>
          </a:xfrm>
        </p:grpSpPr>
        <p:sp>
          <p:nvSpPr>
            <p:cNvPr id="218" name="object 218"/>
            <p:cNvSpPr/>
            <p:nvPr/>
          </p:nvSpPr>
          <p:spPr>
            <a:xfrm>
              <a:off x="2765806" y="1325537"/>
              <a:ext cx="38872" cy="50622"/>
            </a:xfrm>
            <a:prstGeom prst="rect">
              <a:avLst/>
            </a:prstGeom>
            <a:blipFill>
              <a:blip r:embed="rId1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2765805" y="1325549"/>
              <a:ext cx="118960" cy="76212"/>
            </a:xfrm>
            <a:prstGeom prst="rect">
              <a:avLst/>
            </a:prstGeom>
            <a:blipFill>
              <a:blip r:embed="rId1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0" name="object 220"/>
          <p:cNvSpPr/>
          <p:nvPr/>
        </p:nvSpPr>
        <p:spPr>
          <a:xfrm>
            <a:off x="2019960" y="982865"/>
            <a:ext cx="60083" cy="68580"/>
          </a:xfrm>
          <a:prstGeom prst="rect">
            <a:avLst/>
          </a:prstGeom>
          <a:blipFill>
            <a:blip r:embed="rId1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705965" y="1055547"/>
            <a:ext cx="32042" cy="27940"/>
          </a:xfrm>
          <a:prstGeom prst="rect">
            <a:avLst/>
          </a:prstGeom>
          <a:blipFill>
            <a:blip r:embed="rId2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497583" y="952080"/>
            <a:ext cx="39398" cy="24257"/>
          </a:xfrm>
          <a:prstGeom prst="rect">
            <a:avLst/>
          </a:prstGeom>
          <a:blipFill>
            <a:blip r:embed="rId2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339875" y="937996"/>
            <a:ext cx="80937" cy="40894"/>
          </a:xfrm>
          <a:prstGeom prst="rect">
            <a:avLst/>
          </a:prstGeom>
          <a:blipFill>
            <a:blip r:embed="rId2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101572" y="930986"/>
            <a:ext cx="33781" cy="28511"/>
          </a:xfrm>
          <a:prstGeom prst="rect">
            <a:avLst/>
          </a:prstGeom>
          <a:blipFill>
            <a:blip r:embed="rId2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931976" y="793686"/>
            <a:ext cx="55587" cy="49314"/>
          </a:xfrm>
          <a:prstGeom prst="rect">
            <a:avLst/>
          </a:prstGeom>
          <a:blipFill>
            <a:blip r:embed="rId2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34683" y="830757"/>
            <a:ext cx="83353" cy="59106"/>
          </a:xfrm>
          <a:prstGeom prst="rect">
            <a:avLst/>
          </a:prstGeom>
          <a:blipFill>
            <a:blip r:embed="rId2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7" name="object 227"/>
          <p:cNvGrpSpPr/>
          <p:nvPr/>
        </p:nvGrpSpPr>
        <p:grpSpPr>
          <a:xfrm>
            <a:off x="0" y="0"/>
            <a:ext cx="7402830" cy="1733550"/>
            <a:chOff x="0" y="0"/>
            <a:chExt cx="7402830" cy="1733550"/>
          </a:xfrm>
        </p:grpSpPr>
        <p:sp>
          <p:nvSpPr>
            <p:cNvPr id="228" name="object 228"/>
            <p:cNvSpPr/>
            <p:nvPr/>
          </p:nvSpPr>
          <p:spPr>
            <a:xfrm>
              <a:off x="382955" y="712279"/>
              <a:ext cx="67297" cy="61810"/>
            </a:xfrm>
            <a:prstGeom prst="rect">
              <a:avLst/>
            </a:prstGeom>
            <a:blipFill>
              <a:blip r:embed="rId2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308559" y="813511"/>
              <a:ext cx="53263" cy="42100"/>
            </a:xfrm>
            <a:prstGeom prst="rect">
              <a:avLst/>
            </a:prstGeom>
            <a:blipFill>
              <a:blip r:embed="rId2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0" y="0"/>
              <a:ext cx="7402410" cy="1729435"/>
            </a:xfrm>
            <a:prstGeom prst="rect">
              <a:avLst/>
            </a:prstGeom>
            <a:blipFill>
              <a:blip r:embed="rId2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4807165" y="1060221"/>
              <a:ext cx="1730057" cy="673100"/>
            </a:xfrm>
            <a:prstGeom prst="rect">
              <a:avLst/>
            </a:prstGeom>
            <a:blipFill>
              <a:blip r:embed="rId2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338610" y="1111021"/>
              <a:ext cx="2063800" cy="381000"/>
            </a:xfrm>
            <a:prstGeom prst="rect">
              <a:avLst/>
            </a:prstGeom>
            <a:blipFill>
              <a:blip r:embed="rId2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0" y="0"/>
              <a:ext cx="5998743" cy="1136421"/>
            </a:xfrm>
            <a:prstGeom prst="rect">
              <a:avLst/>
            </a:prstGeom>
            <a:blipFill>
              <a:blip r:embed="rId2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6081721" y="476021"/>
              <a:ext cx="7102" cy="12700"/>
            </a:xfrm>
            <a:prstGeom prst="rect">
              <a:avLst/>
            </a:prstGeom>
            <a:blipFill>
              <a:blip r:embed="rId2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4860886" y="0"/>
              <a:ext cx="1747380" cy="223659"/>
            </a:xfrm>
            <a:prstGeom prst="rect">
              <a:avLst/>
            </a:prstGeom>
            <a:blipFill>
              <a:blip r:embed="rId2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2311742" y="1110818"/>
              <a:ext cx="2549144" cy="434771"/>
            </a:xfrm>
            <a:prstGeom prst="rect">
              <a:avLst/>
            </a:prstGeom>
            <a:blipFill>
              <a:blip r:embed="rId2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0" y="0"/>
              <a:ext cx="7108786" cy="1110818"/>
            </a:xfrm>
            <a:prstGeom prst="rect">
              <a:avLst/>
            </a:prstGeom>
            <a:blipFill>
              <a:blip r:embed="rId2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7181837" y="1157579"/>
              <a:ext cx="7442" cy="3022"/>
            </a:xfrm>
            <a:prstGeom prst="rect">
              <a:avLst/>
            </a:prstGeom>
            <a:blipFill>
              <a:blip r:embed="rId2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5846495" y="1224381"/>
              <a:ext cx="2628" cy="3797"/>
            </a:xfrm>
            <a:prstGeom prst="rect">
              <a:avLst/>
            </a:prstGeom>
            <a:blipFill>
              <a:blip r:embed="rId2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6709867" y="179527"/>
              <a:ext cx="31611" cy="55181"/>
            </a:xfrm>
            <a:prstGeom prst="rect">
              <a:avLst/>
            </a:prstGeom>
            <a:blipFill>
              <a:blip r:embed="rId2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6507302" y="134010"/>
              <a:ext cx="82029" cy="83540"/>
            </a:xfrm>
            <a:prstGeom prst="rect">
              <a:avLst/>
            </a:prstGeom>
            <a:blipFill>
              <a:blip r:embed="rId2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2" name="object 242"/>
          <p:cNvSpPr/>
          <p:nvPr/>
        </p:nvSpPr>
        <p:spPr>
          <a:xfrm>
            <a:off x="7479118" y="1258061"/>
            <a:ext cx="31800" cy="46774"/>
          </a:xfrm>
          <a:prstGeom prst="rect">
            <a:avLst/>
          </a:prstGeom>
          <a:blipFill>
            <a:blip r:embed="rId2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488988" y="131000"/>
            <a:ext cx="26225" cy="32092"/>
          </a:xfrm>
          <a:prstGeom prst="rect">
            <a:avLst/>
          </a:prstGeom>
          <a:blipFill>
            <a:blip r:embed="rId2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912914" y="945375"/>
            <a:ext cx="47282" cy="60528"/>
          </a:xfrm>
          <a:prstGeom prst="rect">
            <a:avLst/>
          </a:prstGeom>
          <a:blipFill>
            <a:blip r:embed="rId2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397803" y="509663"/>
            <a:ext cx="33921" cy="56870"/>
          </a:xfrm>
          <a:prstGeom prst="rect">
            <a:avLst/>
          </a:prstGeom>
          <a:blipFill>
            <a:blip r:embed="rId2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628142" y="1687398"/>
            <a:ext cx="30988" cy="37922"/>
          </a:xfrm>
          <a:prstGeom prst="rect">
            <a:avLst/>
          </a:prstGeom>
          <a:blipFill>
            <a:blip r:embed="rId2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172644" y="1491437"/>
            <a:ext cx="85699" cy="36563"/>
          </a:xfrm>
          <a:prstGeom prst="rect">
            <a:avLst/>
          </a:prstGeom>
          <a:blipFill>
            <a:blip r:embed="rId2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966307" y="1371485"/>
            <a:ext cx="53301" cy="86207"/>
          </a:xfrm>
          <a:prstGeom prst="rect">
            <a:avLst/>
          </a:prstGeom>
          <a:blipFill>
            <a:blip r:embed="rId2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043946" y="1426032"/>
            <a:ext cx="365810" cy="124587"/>
          </a:xfrm>
          <a:prstGeom prst="rect">
            <a:avLst/>
          </a:prstGeom>
          <a:blipFill>
            <a:blip r:embed="rId2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424920" y="259499"/>
            <a:ext cx="30758" cy="50622"/>
          </a:xfrm>
          <a:prstGeom prst="rect">
            <a:avLst/>
          </a:prstGeom>
          <a:blipFill>
            <a:blip r:embed="rId2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1" name="object 251"/>
          <p:cNvGrpSpPr/>
          <p:nvPr/>
        </p:nvGrpSpPr>
        <p:grpSpPr>
          <a:xfrm>
            <a:off x="5352935" y="1147775"/>
            <a:ext cx="176530" cy="196215"/>
            <a:chOff x="5352935" y="1147775"/>
            <a:chExt cx="176530" cy="196215"/>
          </a:xfrm>
        </p:grpSpPr>
        <p:sp>
          <p:nvSpPr>
            <p:cNvPr id="252" name="object 252"/>
            <p:cNvSpPr/>
            <p:nvPr/>
          </p:nvSpPr>
          <p:spPr>
            <a:xfrm>
              <a:off x="5363578" y="1172349"/>
              <a:ext cx="47421" cy="20523"/>
            </a:xfrm>
            <a:prstGeom prst="rect">
              <a:avLst/>
            </a:prstGeom>
            <a:blipFill>
              <a:blip r:embed="rId2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5352935" y="1147775"/>
              <a:ext cx="175945" cy="195618"/>
            </a:xfrm>
            <a:prstGeom prst="rect">
              <a:avLst/>
            </a:prstGeom>
            <a:blipFill>
              <a:blip r:embed="rId2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5391823" y="1241107"/>
              <a:ext cx="52704" cy="60680"/>
            </a:xfrm>
            <a:prstGeom prst="rect">
              <a:avLst/>
            </a:prstGeom>
            <a:blipFill>
              <a:blip r:embed="rId2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5" name="object 255"/>
          <p:cNvSpPr/>
          <p:nvPr/>
        </p:nvSpPr>
        <p:spPr>
          <a:xfrm>
            <a:off x="5228628" y="1207604"/>
            <a:ext cx="44297" cy="49911"/>
          </a:xfrm>
          <a:prstGeom prst="rect">
            <a:avLst/>
          </a:prstGeom>
          <a:blipFill>
            <a:blip r:embed="rId2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928057" y="1472438"/>
            <a:ext cx="50062" cy="79642"/>
          </a:xfrm>
          <a:prstGeom prst="rect">
            <a:avLst/>
          </a:prstGeom>
          <a:blipFill>
            <a:blip r:embed="rId2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30948" y="6043536"/>
            <a:ext cx="2518219" cy="1516468"/>
          </a:xfrm>
          <a:prstGeom prst="rect">
            <a:avLst/>
          </a:prstGeom>
          <a:blipFill>
            <a:blip r:embed="rId2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818977" y="958126"/>
            <a:ext cx="40576" cy="57734"/>
          </a:xfrm>
          <a:prstGeom prst="rect">
            <a:avLst/>
          </a:prstGeom>
          <a:blipFill>
            <a:blip r:embed="rId2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907470" y="49174"/>
            <a:ext cx="35610" cy="36829"/>
          </a:xfrm>
          <a:prstGeom prst="rect">
            <a:avLst/>
          </a:prstGeom>
          <a:blipFill>
            <a:blip r:embed="rId2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0" name="object 260"/>
          <p:cNvGrpSpPr/>
          <p:nvPr/>
        </p:nvGrpSpPr>
        <p:grpSpPr>
          <a:xfrm>
            <a:off x="4261929" y="1495374"/>
            <a:ext cx="226695" cy="173355"/>
            <a:chOff x="4261929" y="1495374"/>
            <a:chExt cx="226695" cy="173355"/>
          </a:xfrm>
        </p:grpSpPr>
        <p:sp>
          <p:nvSpPr>
            <p:cNvPr id="261" name="object 261"/>
            <p:cNvSpPr/>
            <p:nvPr/>
          </p:nvSpPr>
          <p:spPr>
            <a:xfrm>
              <a:off x="4370666" y="1508480"/>
              <a:ext cx="117335" cy="72529"/>
            </a:xfrm>
            <a:prstGeom prst="rect">
              <a:avLst/>
            </a:prstGeom>
            <a:blipFill>
              <a:blip r:embed="rId2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4266031" y="1495374"/>
              <a:ext cx="143725" cy="51752"/>
            </a:xfrm>
            <a:prstGeom prst="rect">
              <a:avLst/>
            </a:prstGeom>
            <a:blipFill>
              <a:blip r:embed="rId2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4261929" y="1598510"/>
              <a:ext cx="118736" cy="69748"/>
            </a:xfrm>
            <a:prstGeom prst="rect">
              <a:avLst/>
            </a:prstGeom>
            <a:blipFill>
              <a:blip r:embed="rId2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4" name="object 264"/>
          <p:cNvSpPr/>
          <p:nvPr/>
        </p:nvSpPr>
        <p:spPr>
          <a:xfrm>
            <a:off x="4044835" y="1542478"/>
            <a:ext cx="24872" cy="8153"/>
          </a:xfrm>
          <a:prstGeom prst="rect">
            <a:avLst/>
          </a:prstGeom>
          <a:blipFill>
            <a:blip r:embed="rId2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5" name="object 265"/>
          <p:cNvGrpSpPr/>
          <p:nvPr/>
        </p:nvGrpSpPr>
        <p:grpSpPr>
          <a:xfrm>
            <a:off x="3765372" y="1415465"/>
            <a:ext cx="156210" cy="164465"/>
            <a:chOff x="3765372" y="1415465"/>
            <a:chExt cx="156210" cy="164465"/>
          </a:xfrm>
        </p:grpSpPr>
        <p:sp>
          <p:nvSpPr>
            <p:cNvPr id="266" name="object 266"/>
            <p:cNvSpPr/>
            <p:nvPr/>
          </p:nvSpPr>
          <p:spPr>
            <a:xfrm>
              <a:off x="3839641" y="1470609"/>
              <a:ext cx="77266" cy="56553"/>
            </a:xfrm>
            <a:prstGeom prst="rect">
              <a:avLst/>
            </a:prstGeom>
            <a:blipFill>
              <a:blip r:embed="rId2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765930" y="1438109"/>
              <a:ext cx="66827" cy="32600"/>
            </a:xfrm>
            <a:prstGeom prst="rect">
              <a:avLst/>
            </a:prstGeom>
            <a:blipFill>
              <a:blip r:embed="rId2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765372" y="1415465"/>
              <a:ext cx="155740" cy="164211"/>
            </a:xfrm>
            <a:prstGeom prst="rect">
              <a:avLst/>
            </a:prstGeom>
            <a:blipFill>
              <a:blip r:embed="rId2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9" name="object 269"/>
          <p:cNvSpPr/>
          <p:nvPr/>
        </p:nvSpPr>
        <p:spPr>
          <a:xfrm>
            <a:off x="3510546" y="1327137"/>
            <a:ext cx="42900" cy="27876"/>
          </a:xfrm>
          <a:prstGeom prst="rect">
            <a:avLst/>
          </a:prstGeom>
          <a:blipFill>
            <a:blip r:embed="rId2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3310305" y="1363992"/>
            <a:ext cx="54775" cy="41757"/>
          </a:xfrm>
          <a:prstGeom prst="rect">
            <a:avLst/>
          </a:prstGeom>
          <a:blipFill>
            <a:blip r:embed="rId2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3147529" y="1300987"/>
            <a:ext cx="46088" cy="45516"/>
          </a:xfrm>
          <a:prstGeom prst="rect">
            <a:avLst/>
          </a:prstGeom>
          <a:blipFill>
            <a:blip r:embed="rId2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826791" y="1245565"/>
            <a:ext cx="131330" cy="94310"/>
          </a:xfrm>
          <a:prstGeom prst="rect">
            <a:avLst/>
          </a:prstGeom>
          <a:blipFill>
            <a:blip r:embed="rId2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457919" y="1178356"/>
            <a:ext cx="64198" cy="37947"/>
          </a:xfrm>
          <a:prstGeom prst="rect">
            <a:avLst/>
          </a:prstGeom>
          <a:blipFill>
            <a:blip r:embed="rId2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197709" y="1147000"/>
            <a:ext cx="35089" cy="26847"/>
          </a:xfrm>
          <a:prstGeom prst="rect">
            <a:avLst/>
          </a:prstGeom>
          <a:blipFill>
            <a:blip r:embed="rId2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057234" y="970572"/>
            <a:ext cx="55968" cy="60439"/>
          </a:xfrm>
          <a:prstGeom prst="rect">
            <a:avLst/>
          </a:prstGeom>
          <a:blipFill>
            <a:blip r:embed="rId2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031506" y="894892"/>
            <a:ext cx="33523" cy="34328"/>
          </a:xfrm>
          <a:prstGeom prst="rect">
            <a:avLst/>
          </a:prstGeom>
          <a:blipFill>
            <a:blip r:embed="rId2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6832" y="6045790"/>
            <a:ext cx="19445" cy="8731"/>
          </a:xfrm>
          <a:prstGeom prst="rect">
            <a:avLst/>
          </a:prstGeom>
          <a:blipFill>
            <a:blip r:embed="rId2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75844" y="5461863"/>
            <a:ext cx="18300" cy="31140"/>
          </a:xfrm>
          <a:prstGeom prst="rect">
            <a:avLst/>
          </a:prstGeom>
          <a:blipFill>
            <a:blip r:embed="rId2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70218" y="5163972"/>
            <a:ext cx="29654" cy="18580"/>
          </a:xfrm>
          <a:prstGeom prst="rect">
            <a:avLst/>
          </a:prstGeom>
          <a:blipFill>
            <a:blip r:embed="rId2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58813" y="6270155"/>
            <a:ext cx="16548" cy="23660"/>
          </a:xfrm>
          <a:prstGeom prst="rect">
            <a:avLst/>
          </a:prstGeom>
          <a:blipFill>
            <a:blip r:embed="rId2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80784" y="5404751"/>
            <a:ext cx="60769" cy="47624"/>
          </a:xfrm>
          <a:prstGeom prst="rect">
            <a:avLst/>
          </a:prstGeom>
          <a:blipFill>
            <a:blip r:embed="rId2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59054" y="6187427"/>
            <a:ext cx="23698" cy="29997"/>
          </a:xfrm>
          <a:prstGeom prst="rect">
            <a:avLst/>
          </a:prstGeom>
          <a:blipFill>
            <a:blip r:embed="rId2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449221" y="5492984"/>
            <a:ext cx="28870" cy="23095"/>
          </a:xfrm>
          <a:prstGeom prst="rect">
            <a:avLst/>
          </a:prstGeom>
          <a:blipFill>
            <a:blip r:embed="rId2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00697" y="5325859"/>
            <a:ext cx="33223" cy="17119"/>
          </a:xfrm>
          <a:prstGeom prst="rect">
            <a:avLst/>
          </a:prstGeom>
          <a:blipFill>
            <a:blip r:embed="rId2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27646" y="5622899"/>
            <a:ext cx="24434" cy="19113"/>
          </a:xfrm>
          <a:prstGeom prst="rect">
            <a:avLst/>
          </a:prstGeom>
          <a:blipFill>
            <a:blip r:embed="rId2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6" name="object 286"/>
          <p:cNvGrpSpPr/>
          <p:nvPr/>
        </p:nvGrpSpPr>
        <p:grpSpPr>
          <a:xfrm>
            <a:off x="592048" y="5700801"/>
            <a:ext cx="63500" cy="40640"/>
            <a:chOff x="592048" y="5700801"/>
            <a:chExt cx="63500" cy="40640"/>
          </a:xfrm>
        </p:grpSpPr>
        <p:sp>
          <p:nvSpPr>
            <p:cNvPr id="287" name="object 287"/>
            <p:cNvSpPr/>
            <p:nvPr/>
          </p:nvSpPr>
          <p:spPr>
            <a:xfrm>
              <a:off x="635558" y="5717374"/>
              <a:ext cx="13500" cy="24053"/>
            </a:xfrm>
            <a:prstGeom prst="rect">
              <a:avLst/>
            </a:prstGeom>
            <a:blipFill>
              <a:blip r:embed="rId2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592048" y="5700801"/>
              <a:ext cx="63411" cy="40627"/>
            </a:xfrm>
            <a:prstGeom prst="rect">
              <a:avLst/>
            </a:prstGeom>
            <a:blipFill>
              <a:blip r:embed="rId2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9" name="object 289"/>
          <p:cNvGrpSpPr/>
          <p:nvPr/>
        </p:nvGrpSpPr>
        <p:grpSpPr>
          <a:xfrm>
            <a:off x="441147" y="6376289"/>
            <a:ext cx="66675" cy="33020"/>
            <a:chOff x="441147" y="6376289"/>
            <a:chExt cx="66675" cy="33020"/>
          </a:xfrm>
        </p:grpSpPr>
        <p:sp>
          <p:nvSpPr>
            <p:cNvPr id="290" name="object 290"/>
            <p:cNvSpPr/>
            <p:nvPr/>
          </p:nvSpPr>
          <p:spPr>
            <a:xfrm>
              <a:off x="487210" y="6385941"/>
              <a:ext cx="14096" cy="17843"/>
            </a:xfrm>
            <a:prstGeom prst="rect">
              <a:avLst/>
            </a:prstGeom>
            <a:blipFill>
              <a:blip r:embed="rId2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441147" y="6376289"/>
              <a:ext cx="66357" cy="32969"/>
            </a:xfrm>
            <a:prstGeom prst="rect">
              <a:avLst/>
            </a:prstGeom>
            <a:blipFill>
              <a:blip r:embed="rId2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2" name="object 292"/>
          <p:cNvSpPr/>
          <p:nvPr/>
        </p:nvSpPr>
        <p:spPr>
          <a:xfrm>
            <a:off x="439953" y="6469684"/>
            <a:ext cx="22390" cy="8864"/>
          </a:xfrm>
          <a:prstGeom prst="rect">
            <a:avLst/>
          </a:prstGeom>
          <a:blipFill>
            <a:blip r:embed="rId2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42911" y="5792393"/>
            <a:ext cx="44462" cy="28435"/>
          </a:xfrm>
          <a:prstGeom prst="rect">
            <a:avLst/>
          </a:prstGeom>
          <a:blipFill>
            <a:blip r:embed="rId2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4" name="object 294"/>
          <p:cNvGrpSpPr/>
          <p:nvPr/>
        </p:nvGrpSpPr>
        <p:grpSpPr>
          <a:xfrm>
            <a:off x="439864" y="6466801"/>
            <a:ext cx="172720" cy="149860"/>
            <a:chOff x="439864" y="6466801"/>
            <a:chExt cx="172720" cy="149860"/>
          </a:xfrm>
        </p:grpSpPr>
        <p:sp>
          <p:nvSpPr>
            <p:cNvPr id="295" name="object 295"/>
            <p:cNvSpPr/>
            <p:nvPr/>
          </p:nvSpPr>
          <p:spPr>
            <a:xfrm>
              <a:off x="484238" y="6499059"/>
              <a:ext cx="15049" cy="10464"/>
            </a:xfrm>
            <a:prstGeom prst="rect">
              <a:avLst/>
            </a:prstGeom>
            <a:blipFill>
              <a:blip r:embed="rId2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507923" y="6547929"/>
              <a:ext cx="68173" cy="33210"/>
            </a:xfrm>
            <a:prstGeom prst="rect">
              <a:avLst/>
            </a:prstGeom>
            <a:blipFill>
              <a:blip r:embed="rId2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439864" y="6466801"/>
              <a:ext cx="172161" cy="149504"/>
            </a:xfrm>
            <a:prstGeom prst="rect">
              <a:avLst/>
            </a:prstGeom>
            <a:blipFill>
              <a:blip r:embed="rId2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584885" y="6600355"/>
              <a:ext cx="27139" cy="15963"/>
            </a:xfrm>
            <a:prstGeom prst="rect">
              <a:avLst/>
            </a:prstGeom>
            <a:blipFill>
              <a:blip r:embed="rId2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9" name="object 299"/>
          <p:cNvSpPr/>
          <p:nvPr/>
        </p:nvSpPr>
        <p:spPr>
          <a:xfrm>
            <a:off x="1193838" y="6045352"/>
            <a:ext cx="118249" cy="95478"/>
          </a:xfrm>
          <a:prstGeom prst="rect">
            <a:avLst/>
          </a:prstGeom>
          <a:blipFill>
            <a:blip r:embed="rId2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0" y="7266480"/>
            <a:ext cx="420615" cy="293524"/>
          </a:xfrm>
          <a:prstGeom prst="rect">
            <a:avLst/>
          </a:prstGeom>
          <a:blipFill>
            <a:blip r:embed="rId2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1" name="object 301"/>
          <p:cNvGrpSpPr/>
          <p:nvPr/>
        </p:nvGrpSpPr>
        <p:grpSpPr>
          <a:xfrm>
            <a:off x="0" y="6191059"/>
            <a:ext cx="1637664" cy="713740"/>
            <a:chOff x="0" y="6191059"/>
            <a:chExt cx="1637664" cy="713740"/>
          </a:xfrm>
        </p:grpSpPr>
        <p:sp>
          <p:nvSpPr>
            <p:cNvPr id="302" name="object 302"/>
            <p:cNvSpPr/>
            <p:nvPr/>
          </p:nvSpPr>
          <p:spPr>
            <a:xfrm>
              <a:off x="877214" y="6859599"/>
              <a:ext cx="760272" cy="44983"/>
            </a:xfrm>
            <a:prstGeom prst="rect">
              <a:avLst/>
            </a:prstGeom>
            <a:blipFill>
              <a:blip r:embed="rId2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04862" y="6803504"/>
              <a:ext cx="60388" cy="28041"/>
            </a:xfrm>
            <a:prstGeom prst="rect">
              <a:avLst/>
            </a:prstGeom>
            <a:blipFill>
              <a:blip r:embed="rId2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1398130" y="6796023"/>
              <a:ext cx="89471" cy="8877"/>
            </a:xfrm>
            <a:prstGeom prst="rect">
              <a:avLst/>
            </a:prstGeom>
            <a:blipFill>
              <a:blip r:embed="rId2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675690" y="6690016"/>
              <a:ext cx="667829" cy="78486"/>
            </a:xfrm>
            <a:prstGeom prst="rect">
              <a:avLst/>
            </a:prstGeom>
            <a:blipFill>
              <a:blip r:embed="rId2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617524" y="6696176"/>
              <a:ext cx="44208" cy="30314"/>
            </a:xfrm>
            <a:prstGeom prst="rect">
              <a:avLst/>
            </a:prstGeom>
            <a:blipFill>
              <a:blip r:embed="rId2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604773" y="6638137"/>
              <a:ext cx="134937" cy="60540"/>
            </a:xfrm>
            <a:prstGeom prst="rect">
              <a:avLst/>
            </a:prstGeom>
            <a:blipFill>
              <a:blip r:embed="rId2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1214564" y="6610121"/>
              <a:ext cx="26542" cy="13843"/>
            </a:xfrm>
            <a:prstGeom prst="rect">
              <a:avLst/>
            </a:prstGeom>
            <a:blipFill>
              <a:blip r:embed="rId2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0" y="6191059"/>
              <a:ext cx="749579" cy="485559"/>
            </a:xfrm>
            <a:prstGeom prst="rect">
              <a:avLst/>
            </a:prstGeom>
            <a:blipFill>
              <a:blip r:embed="rId2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1172400" y="6239103"/>
              <a:ext cx="23774" cy="11988"/>
            </a:xfrm>
            <a:prstGeom prst="rect">
              <a:avLst/>
            </a:prstGeom>
            <a:blipFill>
              <a:blip r:embed="rId2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1" name="object 311"/>
          <p:cNvGrpSpPr/>
          <p:nvPr/>
        </p:nvGrpSpPr>
        <p:grpSpPr>
          <a:xfrm>
            <a:off x="1010488" y="6196228"/>
            <a:ext cx="131445" cy="30480"/>
            <a:chOff x="1010488" y="6196228"/>
            <a:chExt cx="131445" cy="30480"/>
          </a:xfrm>
        </p:grpSpPr>
        <p:sp>
          <p:nvSpPr>
            <p:cNvPr id="312" name="object 312"/>
            <p:cNvSpPr/>
            <p:nvPr/>
          </p:nvSpPr>
          <p:spPr>
            <a:xfrm>
              <a:off x="1010488" y="6199695"/>
              <a:ext cx="131305" cy="26568"/>
            </a:xfrm>
            <a:prstGeom prst="rect">
              <a:avLst/>
            </a:prstGeom>
            <a:blipFill>
              <a:blip r:embed="rId2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1013802" y="6196228"/>
              <a:ext cx="14224" cy="15671"/>
            </a:xfrm>
            <a:prstGeom prst="rect">
              <a:avLst/>
            </a:prstGeom>
            <a:blipFill>
              <a:blip r:embed="rId2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4" name="object 314"/>
          <p:cNvSpPr/>
          <p:nvPr/>
        </p:nvSpPr>
        <p:spPr>
          <a:xfrm>
            <a:off x="901598" y="6190831"/>
            <a:ext cx="62471" cy="20586"/>
          </a:xfrm>
          <a:prstGeom prst="rect">
            <a:avLst/>
          </a:prstGeom>
          <a:blipFill>
            <a:blip r:embed="rId2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5" name="object 315"/>
          <p:cNvGrpSpPr/>
          <p:nvPr/>
        </p:nvGrpSpPr>
        <p:grpSpPr>
          <a:xfrm>
            <a:off x="16129" y="6122784"/>
            <a:ext cx="1113155" cy="83820"/>
            <a:chOff x="16129" y="6122784"/>
            <a:chExt cx="1113155" cy="83820"/>
          </a:xfrm>
        </p:grpSpPr>
        <p:sp>
          <p:nvSpPr>
            <p:cNvPr id="316" name="object 316"/>
            <p:cNvSpPr/>
            <p:nvPr/>
          </p:nvSpPr>
          <p:spPr>
            <a:xfrm>
              <a:off x="778090" y="6191021"/>
              <a:ext cx="10642" cy="15544"/>
            </a:xfrm>
            <a:prstGeom prst="rect">
              <a:avLst/>
            </a:prstGeom>
            <a:blipFill>
              <a:blip r:embed="rId2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16129" y="6190081"/>
              <a:ext cx="1113027" cy="14058"/>
            </a:xfrm>
            <a:prstGeom prst="rect">
              <a:avLst/>
            </a:prstGeom>
            <a:blipFill>
              <a:blip r:embed="rId2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24928" y="6122784"/>
              <a:ext cx="94068" cy="63741"/>
            </a:xfrm>
            <a:prstGeom prst="rect">
              <a:avLst/>
            </a:prstGeom>
            <a:blipFill>
              <a:blip r:embed="rId2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9" name="object 319"/>
          <p:cNvSpPr/>
          <p:nvPr/>
        </p:nvSpPr>
        <p:spPr>
          <a:xfrm>
            <a:off x="1481836" y="6090272"/>
            <a:ext cx="175640" cy="157518"/>
          </a:xfrm>
          <a:prstGeom prst="rect">
            <a:avLst/>
          </a:prstGeom>
          <a:blipFill>
            <a:blip r:embed="rId2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0" name="object 320"/>
          <p:cNvGrpSpPr/>
          <p:nvPr/>
        </p:nvGrpSpPr>
        <p:grpSpPr>
          <a:xfrm>
            <a:off x="259918" y="6087033"/>
            <a:ext cx="662305" cy="104139"/>
            <a:chOff x="259918" y="6087033"/>
            <a:chExt cx="662305" cy="104139"/>
          </a:xfrm>
        </p:grpSpPr>
        <p:sp>
          <p:nvSpPr>
            <p:cNvPr id="321" name="object 321"/>
            <p:cNvSpPr/>
            <p:nvPr/>
          </p:nvSpPr>
          <p:spPr>
            <a:xfrm>
              <a:off x="328929" y="6152387"/>
              <a:ext cx="592912" cy="28663"/>
            </a:xfrm>
            <a:prstGeom prst="rect">
              <a:avLst/>
            </a:prstGeom>
            <a:blipFill>
              <a:blip r:embed="rId2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900938" y="6155359"/>
              <a:ext cx="12026" cy="17246"/>
            </a:xfrm>
            <a:prstGeom prst="rect">
              <a:avLst/>
            </a:prstGeom>
            <a:blipFill>
              <a:blip r:embed="rId2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259918" y="6160503"/>
              <a:ext cx="101155" cy="15824"/>
            </a:xfrm>
            <a:prstGeom prst="rect">
              <a:avLst/>
            </a:prstGeom>
            <a:blipFill>
              <a:blip r:embed="rId2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778548" y="6087033"/>
              <a:ext cx="47688" cy="103987"/>
            </a:xfrm>
            <a:prstGeom prst="rect">
              <a:avLst/>
            </a:prstGeom>
            <a:blipFill>
              <a:blip r:embed="rId2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5" name="object 325"/>
          <p:cNvGrpSpPr/>
          <p:nvPr/>
        </p:nvGrpSpPr>
        <p:grpSpPr>
          <a:xfrm>
            <a:off x="138937" y="6044551"/>
            <a:ext cx="970915" cy="122555"/>
            <a:chOff x="138937" y="6044551"/>
            <a:chExt cx="970915" cy="122555"/>
          </a:xfrm>
        </p:grpSpPr>
        <p:sp>
          <p:nvSpPr>
            <p:cNvPr id="326" name="object 326"/>
            <p:cNvSpPr/>
            <p:nvPr/>
          </p:nvSpPr>
          <p:spPr>
            <a:xfrm>
              <a:off x="1053071" y="6164770"/>
              <a:ext cx="56515" cy="2209"/>
            </a:xfrm>
            <a:prstGeom prst="rect">
              <a:avLst/>
            </a:prstGeom>
            <a:blipFill>
              <a:blip r:embed="rId2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260070" y="6116484"/>
              <a:ext cx="824611" cy="27825"/>
            </a:xfrm>
            <a:prstGeom prst="rect">
              <a:avLst/>
            </a:prstGeom>
            <a:blipFill>
              <a:blip r:embed="rId2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731520" y="6114414"/>
              <a:ext cx="35039" cy="22656"/>
            </a:xfrm>
            <a:prstGeom prst="rect">
              <a:avLst/>
            </a:prstGeom>
            <a:blipFill>
              <a:blip r:embed="rId2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178752" y="6112789"/>
              <a:ext cx="63512" cy="25463"/>
            </a:xfrm>
            <a:prstGeom prst="rect">
              <a:avLst/>
            </a:prstGeom>
            <a:blipFill>
              <a:blip r:embed="rId2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16622" y="6119494"/>
              <a:ext cx="11988" cy="15494"/>
            </a:xfrm>
            <a:prstGeom prst="rect">
              <a:avLst/>
            </a:prstGeom>
            <a:blipFill>
              <a:blip r:embed="rId2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313575" y="6109461"/>
              <a:ext cx="13068" cy="8369"/>
            </a:xfrm>
            <a:prstGeom prst="rect">
              <a:avLst/>
            </a:prstGeom>
            <a:blipFill>
              <a:blip r:embed="rId2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248348" y="6105232"/>
              <a:ext cx="40398" cy="20853"/>
            </a:xfrm>
            <a:prstGeom prst="rect">
              <a:avLst/>
            </a:prstGeom>
            <a:blipFill>
              <a:blip r:embed="rId2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981506" y="6070244"/>
              <a:ext cx="112052" cy="96723"/>
            </a:xfrm>
            <a:prstGeom prst="rect">
              <a:avLst/>
            </a:prstGeom>
            <a:blipFill>
              <a:blip r:embed="rId3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718388" y="6082677"/>
              <a:ext cx="131723" cy="40398"/>
            </a:xfrm>
            <a:prstGeom prst="rect">
              <a:avLst/>
            </a:prstGeom>
            <a:blipFill>
              <a:blip r:embed="rId3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960069" y="6068427"/>
              <a:ext cx="60223" cy="21526"/>
            </a:xfrm>
            <a:prstGeom prst="rect">
              <a:avLst/>
            </a:prstGeom>
            <a:blipFill>
              <a:blip r:embed="rId3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138937" y="6044551"/>
              <a:ext cx="776897" cy="68071"/>
            </a:xfrm>
            <a:prstGeom prst="rect">
              <a:avLst/>
            </a:prstGeom>
            <a:blipFill>
              <a:blip r:embed="rId3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760691" y="6045936"/>
              <a:ext cx="222338" cy="30073"/>
            </a:xfrm>
            <a:prstGeom prst="rect">
              <a:avLst/>
            </a:prstGeom>
            <a:blipFill>
              <a:blip r:embed="rId3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8" name="object 338"/>
          <p:cNvSpPr/>
          <p:nvPr/>
        </p:nvSpPr>
        <p:spPr>
          <a:xfrm>
            <a:off x="1292047" y="5952781"/>
            <a:ext cx="120916" cy="123837"/>
          </a:xfrm>
          <a:prstGeom prst="rect">
            <a:avLst/>
          </a:prstGeom>
          <a:blipFill>
            <a:blip r:embed="rId3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0" y="5885243"/>
            <a:ext cx="987742" cy="162242"/>
          </a:xfrm>
          <a:prstGeom prst="rect">
            <a:avLst/>
          </a:prstGeom>
          <a:blipFill>
            <a:blip r:embed="rId3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1121968" y="5949797"/>
            <a:ext cx="29095" cy="13728"/>
          </a:xfrm>
          <a:prstGeom prst="rect">
            <a:avLst/>
          </a:prstGeom>
          <a:blipFill>
            <a:blip r:embed="rId3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1" name="object 341"/>
          <p:cNvGrpSpPr/>
          <p:nvPr/>
        </p:nvGrpSpPr>
        <p:grpSpPr>
          <a:xfrm>
            <a:off x="0" y="5185333"/>
            <a:ext cx="1195070" cy="970280"/>
            <a:chOff x="0" y="5185333"/>
            <a:chExt cx="1195070" cy="970280"/>
          </a:xfrm>
        </p:grpSpPr>
        <p:sp>
          <p:nvSpPr>
            <p:cNvPr id="342" name="object 342"/>
            <p:cNvSpPr/>
            <p:nvPr/>
          </p:nvSpPr>
          <p:spPr>
            <a:xfrm>
              <a:off x="1033170" y="5895746"/>
              <a:ext cx="18173" cy="4305"/>
            </a:xfrm>
            <a:prstGeom prst="rect">
              <a:avLst/>
            </a:prstGeom>
            <a:blipFill>
              <a:blip r:embed="rId3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140779" y="5823419"/>
              <a:ext cx="1054011" cy="85471"/>
            </a:xfrm>
            <a:prstGeom prst="rect">
              <a:avLst/>
            </a:prstGeom>
            <a:blipFill>
              <a:blip r:embed="rId3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1142885" y="5830392"/>
              <a:ext cx="19164" cy="4711"/>
            </a:xfrm>
            <a:prstGeom prst="rect">
              <a:avLst/>
            </a:prstGeom>
            <a:blipFill>
              <a:blip r:embed="rId3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0" y="5709106"/>
              <a:ext cx="1060957" cy="133604"/>
            </a:xfrm>
            <a:prstGeom prst="rect">
              <a:avLst/>
            </a:prstGeom>
            <a:blipFill>
              <a:blip r:embed="rId3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1057211" y="5720333"/>
              <a:ext cx="1828" cy="4978"/>
            </a:xfrm>
            <a:prstGeom prst="rect">
              <a:avLst/>
            </a:prstGeom>
            <a:blipFill>
              <a:blip r:embed="rId3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0" y="5185333"/>
              <a:ext cx="1023899" cy="570598"/>
            </a:xfrm>
            <a:prstGeom prst="rect">
              <a:avLst/>
            </a:prstGeom>
            <a:blipFill>
              <a:blip r:embed="rId3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0" y="5304281"/>
              <a:ext cx="833564" cy="723899"/>
            </a:xfrm>
            <a:prstGeom prst="rect">
              <a:avLst/>
            </a:prstGeom>
            <a:blipFill>
              <a:blip r:embed="rId3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38809" y="6024918"/>
              <a:ext cx="84442" cy="130441"/>
            </a:xfrm>
            <a:prstGeom prst="rect">
              <a:avLst/>
            </a:prstGeom>
            <a:blipFill>
              <a:blip r:embed="rId3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0" name="object 350"/>
          <p:cNvGrpSpPr/>
          <p:nvPr/>
        </p:nvGrpSpPr>
        <p:grpSpPr>
          <a:xfrm>
            <a:off x="0" y="4845646"/>
            <a:ext cx="3216910" cy="2714625"/>
            <a:chOff x="0" y="4845646"/>
            <a:chExt cx="3216910" cy="2714625"/>
          </a:xfrm>
        </p:grpSpPr>
        <p:sp>
          <p:nvSpPr>
            <p:cNvPr id="351" name="object 351"/>
            <p:cNvSpPr/>
            <p:nvPr/>
          </p:nvSpPr>
          <p:spPr>
            <a:xfrm>
              <a:off x="0" y="6544703"/>
              <a:ext cx="2750577" cy="1015301"/>
            </a:xfrm>
            <a:prstGeom prst="rect">
              <a:avLst/>
            </a:prstGeom>
            <a:blipFill>
              <a:blip r:embed="rId3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0" y="6029261"/>
              <a:ext cx="838809" cy="845819"/>
            </a:xfrm>
            <a:prstGeom prst="rect">
              <a:avLst/>
            </a:prstGeom>
            <a:blipFill>
              <a:blip r:embed="rId3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189522" y="5164112"/>
              <a:ext cx="1101382" cy="931760"/>
            </a:xfrm>
            <a:prstGeom prst="rect">
              <a:avLst/>
            </a:prstGeom>
            <a:blipFill>
              <a:blip r:embed="rId3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938025" y="5950305"/>
              <a:ext cx="466352" cy="325704"/>
            </a:xfrm>
            <a:prstGeom prst="rect">
              <a:avLst/>
            </a:prstGeom>
            <a:blipFill>
              <a:blip r:embed="rId3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82357" y="6160312"/>
              <a:ext cx="107467" cy="55270"/>
            </a:xfrm>
            <a:prstGeom prst="rect">
              <a:avLst/>
            </a:prstGeom>
            <a:blipFill>
              <a:blip r:embed="rId3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960285" y="5849569"/>
              <a:ext cx="46431" cy="39674"/>
            </a:xfrm>
            <a:prstGeom prst="rect">
              <a:avLst/>
            </a:prstGeom>
            <a:blipFill>
              <a:blip r:embed="rId3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739597" y="6080332"/>
              <a:ext cx="287273" cy="209621"/>
            </a:xfrm>
            <a:prstGeom prst="rect">
              <a:avLst/>
            </a:prstGeom>
            <a:blipFill>
              <a:blip r:embed="rId3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1265009" y="5925553"/>
              <a:ext cx="25907" cy="12572"/>
            </a:xfrm>
            <a:prstGeom prst="rect">
              <a:avLst/>
            </a:prstGeom>
            <a:blipFill>
              <a:blip r:embed="rId3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1080592" y="5884367"/>
              <a:ext cx="43472" cy="7073"/>
            </a:xfrm>
            <a:prstGeom prst="rect">
              <a:avLst/>
            </a:prstGeom>
            <a:blipFill>
              <a:blip r:embed="rId3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1074991" y="6097612"/>
              <a:ext cx="103962" cy="116751"/>
            </a:xfrm>
            <a:prstGeom prst="rect">
              <a:avLst/>
            </a:prstGeom>
            <a:blipFill>
              <a:blip r:embed="rId3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1935975" y="6948055"/>
              <a:ext cx="255663" cy="181140"/>
            </a:xfrm>
            <a:prstGeom prst="rect">
              <a:avLst/>
            </a:prstGeom>
            <a:blipFill>
              <a:blip r:embed="rId3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1027061" y="6533324"/>
              <a:ext cx="76238" cy="49390"/>
            </a:xfrm>
            <a:prstGeom prst="rect">
              <a:avLst/>
            </a:prstGeom>
            <a:blipFill>
              <a:blip r:embed="rId3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679399" y="6292176"/>
              <a:ext cx="4013" cy="2425"/>
            </a:xfrm>
            <a:prstGeom prst="rect">
              <a:avLst/>
            </a:prstGeom>
            <a:blipFill>
              <a:blip r:embed="rId3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539648" y="6196926"/>
              <a:ext cx="133591" cy="91973"/>
            </a:xfrm>
            <a:prstGeom prst="rect">
              <a:avLst/>
            </a:prstGeom>
            <a:blipFill>
              <a:blip r:embed="rId3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779805" y="6207391"/>
              <a:ext cx="148971" cy="82588"/>
            </a:xfrm>
            <a:prstGeom prst="rect">
              <a:avLst/>
            </a:prstGeom>
            <a:blipFill>
              <a:blip r:embed="rId3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1235095" y="6190856"/>
              <a:ext cx="152315" cy="78955"/>
            </a:xfrm>
            <a:prstGeom prst="rect">
              <a:avLst/>
            </a:prstGeom>
            <a:blipFill>
              <a:blip r:embed="rId3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1065085" y="6634848"/>
              <a:ext cx="939" cy="1549"/>
            </a:xfrm>
            <a:prstGeom prst="rect">
              <a:avLst/>
            </a:prstGeom>
            <a:blipFill>
              <a:blip r:embed="rId3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1445018" y="6765086"/>
              <a:ext cx="8223" cy="2513"/>
            </a:xfrm>
            <a:prstGeom prst="rect">
              <a:avLst/>
            </a:prstGeom>
            <a:blipFill>
              <a:blip r:embed="rId3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1627301" y="6815239"/>
              <a:ext cx="68287" cy="41859"/>
            </a:xfrm>
            <a:prstGeom prst="rect">
              <a:avLst/>
            </a:prstGeom>
            <a:blipFill>
              <a:blip r:embed="rId3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2037854" y="7198994"/>
              <a:ext cx="40297" cy="44754"/>
            </a:xfrm>
            <a:prstGeom prst="rect">
              <a:avLst/>
            </a:prstGeom>
            <a:blipFill>
              <a:blip r:embed="rId3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2419624" y="7430152"/>
              <a:ext cx="2963" cy="10459"/>
            </a:xfrm>
            <a:prstGeom prst="rect">
              <a:avLst/>
            </a:prstGeom>
            <a:blipFill>
              <a:blip r:embed="rId3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2544000" y="7465961"/>
              <a:ext cx="172275" cy="79501"/>
            </a:xfrm>
            <a:prstGeom prst="rect">
              <a:avLst/>
            </a:prstGeom>
            <a:blipFill>
              <a:blip r:embed="rId3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539661" y="5852553"/>
              <a:ext cx="2676636" cy="1707451"/>
            </a:xfrm>
            <a:prstGeom prst="rect">
              <a:avLst/>
            </a:prstGeom>
            <a:blipFill>
              <a:blip r:embed="rId3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1118006" y="5818733"/>
              <a:ext cx="79070" cy="36106"/>
            </a:xfrm>
            <a:prstGeom prst="rect">
              <a:avLst/>
            </a:prstGeom>
            <a:blipFill>
              <a:blip r:embed="rId3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1341348" y="5913869"/>
              <a:ext cx="581215" cy="558393"/>
            </a:xfrm>
            <a:prstGeom prst="rect">
              <a:avLst/>
            </a:prstGeom>
            <a:blipFill>
              <a:blip r:embed="rId3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738098" y="6060465"/>
              <a:ext cx="181000" cy="126060"/>
            </a:xfrm>
            <a:prstGeom prst="rect">
              <a:avLst/>
            </a:prstGeom>
            <a:blipFill>
              <a:blip r:embed="rId3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962253" y="6044717"/>
              <a:ext cx="142526" cy="125691"/>
            </a:xfrm>
            <a:prstGeom prst="rect">
              <a:avLst/>
            </a:prstGeom>
            <a:blipFill>
              <a:blip r:embed="rId3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1068844" y="6169278"/>
              <a:ext cx="121945" cy="70967"/>
            </a:xfrm>
            <a:prstGeom prst="rect">
              <a:avLst/>
            </a:prstGeom>
            <a:blipFill>
              <a:blip r:embed="rId3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957364" y="6169659"/>
              <a:ext cx="69507" cy="41427"/>
            </a:xfrm>
            <a:prstGeom prst="rect">
              <a:avLst/>
            </a:prstGeom>
            <a:blipFill>
              <a:blip r:embed="rId3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385660" y="5309793"/>
              <a:ext cx="1612" cy="1003"/>
            </a:xfrm>
            <a:prstGeom prst="rect">
              <a:avLst/>
            </a:prstGeom>
            <a:blipFill>
              <a:blip r:embed="rId3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449211" y="5660631"/>
              <a:ext cx="2438" cy="1587"/>
            </a:xfrm>
            <a:prstGeom prst="rect">
              <a:avLst/>
            </a:prstGeom>
            <a:blipFill>
              <a:blip r:embed="rId3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390753" y="6263131"/>
              <a:ext cx="1714" cy="2349"/>
            </a:xfrm>
            <a:prstGeom prst="rect">
              <a:avLst/>
            </a:prstGeom>
            <a:blipFill>
              <a:blip r:embed="rId3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127736" y="6290246"/>
              <a:ext cx="1054" cy="952"/>
            </a:xfrm>
            <a:prstGeom prst="rect">
              <a:avLst/>
            </a:prstGeom>
            <a:blipFill>
              <a:blip r:embed="rId3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141211" y="5113362"/>
              <a:ext cx="15113" cy="27889"/>
            </a:xfrm>
            <a:prstGeom prst="rect">
              <a:avLst/>
            </a:prstGeom>
            <a:blipFill>
              <a:blip r:embed="rId3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1032103" y="5706694"/>
              <a:ext cx="47371" cy="104508"/>
            </a:xfrm>
            <a:prstGeom prst="rect">
              <a:avLst/>
            </a:prstGeom>
            <a:blipFill>
              <a:blip r:embed="rId3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308051" y="5358320"/>
              <a:ext cx="46469" cy="39967"/>
            </a:xfrm>
            <a:prstGeom prst="rect">
              <a:avLst/>
            </a:prstGeom>
            <a:blipFill>
              <a:blip r:embed="rId3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412013" y="5477751"/>
              <a:ext cx="26466" cy="58369"/>
            </a:xfrm>
            <a:prstGeom prst="rect">
              <a:avLst/>
            </a:prstGeom>
            <a:blipFill>
              <a:blip r:embed="rId3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368250" y="6315811"/>
              <a:ext cx="30389" cy="23025"/>
            </a:xfrm>
            <a:prstGeom prst="rect">
              <a:avLst/>
            </a:prstGeom>
            <a:blipFill>
              <a:blip r:embed="rId3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665797" y="5707608"/>
              <a:ext cx="46507" cy="93535"/>
            </a:xfrm>
            <a:prstGeom prst="rect">
              <a:avLst/>
            </a:prstGeom>
            <a:blipFill>
              <a:blip r:embed="rId3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698677" y="5755551"/>
              <a:ext cx="34010" cy="41275"/>
            </a:xfrm>
            <a:prstGeom prst="rect">
              <a:avLst/>
            </a:prstGeom>
            <a:blipFill>
              <a:blip r:embed="rId3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1034135" y="5810440"/>
              <a:ext cx="227" cy="774"/>
            </a:xfrm>
            <a:prstGeom prst="rect">
              <a:avLst/>
            </a:prstGeom>
            <a:blipFill>
              <a:blip r:embed="rId3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594639" y="6607949"/>
              <a:ext cx="30384" cy="19545"/>
            </a:xfrm>
            <a:prstGeom prst="rect">
              <a:avLst/>
            </a:prstGeom>
            <a:blipFill>
              <a:blip r:embed="rId3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1437995" y="5899099"/>
              <a:ext cx="2565" cy="2285"/>
            </a:xfrm>
            <a:prstGeom prst="rect">
              <a:avLst/>
            </a:prstGeom>
            <a:blipFill>
              <a:blip r:embed="rId3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1366456" y="5897956"/>
              <a:ext cx="125653" cy="145097"/>
            </a:xfrm>
            <a:prstGeom prst="rect">
              <a:avLst/>
            </a:prstGeom>
            <a:blipFill>
              <a:blip r:embed="rId3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1569745" y="6061494"/>
              <a:ext cx="22485" cy="23812"/>
            </a:xfrm>
            <a:prstGeom prst="rect">
              <a:avLst/>
            </a:prstGeom>
            <a:blipFill>
              <a:blip r:embed="rId3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1643888" y="6120333"/>
              <a:ext cx="84137" cy="115036"/>
            </a:xfrm>
            <a:prstGeom prst="rect">
              <a:avLst/>
            </a:prstGeom>
            <a:blipFill>
              <a:blip r:embed="rId3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1807133" y="6357404"/>
              <a:ext cx="32689" cy="12522"/>
            </a:xfrm>
            <a:prstGeom prst="rect">
              <a:avLst/>
            </a:prstGeom>
            <a:blipFill>
              <a:blip r:embed="rId3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1927212" y="6394500"/>
              <a:ext cx="40741" cy="13119"/>
            </a:xfrm>
            <a:prstGeom prst="rect">
              <a:avLst/>
            </a:prstGeom>
            <a:blipFill>
              <a:blip r:embed="rId3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2010879" y="6474841"/>
              <a:ext cx="35140" cy="24371"/>
            </a:xfrm>
            <a:prstGeom prst="rect">
              <a:avLst/>
            </a:prstGeom>
            <a:blipFill>
              <a:blip r:embed="rId3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2125078" y="6580073"/>
              <a:ext cx="95301" cy="38417"/>
            </a:xfrm>
            <a:prstGeom prst="rect">
              <a:avLst/>
            </a:prstGeom>
            <a:blipFill>
              <a:blip r:embed="rId3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2354021" y="6777393"/>
              <a:ext cx="48171" cy="20002"/>
            </a:xfrm>
            <a:prstGeom prst="rect">
              <a:avLst/>
            </a:prstGeom>
            <a:blipFill>
              <a:blip r:embed="rId3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2512656" y="6885508"/>
              <a:ext cx="21069" cy="17945"/>
            </a:xfrm>
            <a:prstGeom prst="rect">
              <a:avLst/>
            </a:prstGeom>
            <a:blipFill>
              <a:blip r:embed="rId3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2521877" y="7017727"/>
              <a:ext cx="51181" cy="18237"/>
            </a:xfrm>
            <a:prstGeom prst="rect">
              <a:avLst/>
            </a:prstGeom>
            <a:blipFill>
              <a:blip r:embed="rId3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3105645" y="7409878"/>
              <a:ext cx="24413" cy="17449"/>
            </a:xfrm>
            <a:prstGeom prst="rect">
              <a:avLst/>
            </a:prstGeom>
            <a:blipFill>
              <a:blip r:embed="rId3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0" y="4845646"/>
              <a:ext cx="290195" cy="1090295"/>
            </a:xfrm>
            <a:custGeom>
              <a:avLst/>
              <a:gdLst/>
              <a:ahLst/>
              <a:cxnLst/>
              <a:rect l="l" t="t" r="r" b="b"/>
              <a:pathLst>
                <a:path w="290195" h="1090295">
                  <a:moveTo>
                    <a:pt x="290042" y="0"/>
                  </a:moveTo>
                  <a:lnTo>
                    <a:pt x="0" y="0"/>
                  </a:lnTo>
                  <a:lnTo>
                    <a:pt x="0" y="1089939"/>
                  </a:lnTo>
                  <a:lnTo>
                    <a:pt x="290042" y="1089939"/>
                  </a:lnTo>
                  <a:lnTo>
                    <a:pt x="290042" y="0"/>
                  </a:lnTo>
                  <a:close/>
                </a:path>
              </a:pathLst>
            </a:custGeom>
            <a:solidFill>
              <a:srgbClr val="F26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6" name="object 406"/>
          <p:cNvSpPr/>
          <p:nvPr/>
        </p:nvSpPr>
        <p:spPr>
          <a:xfrm>
            <a:off x="10358246" y="4845646"/>
            <a:ext cx="297815" cy="1090295"/>
          </a:xfrm>
          <a:custGeom>
            <a:avLst/>
            <a:gdLst/>
            <a:ahLst/>
            <a:cxnLst/>
            <a:rect l="l" t="t" r="r" b="b"/>
            <a:pathLst>
              <a:path w="297815" h="1090295">
                <a:moveTo>
                  <a:pt x="0" y="1089939"/>
                </a:moveTo>
                <a:lnTo>
                  <a:pt x="297751" y="1089939"/>
                </a:lnTo>
                <a:lnTo>
                  <a:pt x="297751" y="0"/>
                </a:lnTo>
                <a:lnTo>
                  <a:pt x="0" y="0"/>
                </a:lnTo>
                <a:lnTo>
                  <a:pt x="0" y="1089939"/>
                </a:lnTo>
                <a:close/>
              </a:path>
            </a:pathLst>
          </a:custGeom>
          <a:solidFill>
            <a:srgbClr val="F265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 txBox="1"/>
          <p:nvPr/>
        </p:nvSpPr>
        <p:spPr>
          <a:xfrm>
            <a:off x="179179" y="7282250"/>
            <a:ext cx="151765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145" dirty="0">
                <a:solidFill>
                  <a:srgbClr val="58595B"/>
                </a:solidFill>
                <a:latin typeface="Verdana"/>
                <a:cs typeface="Verdana"/>
              </a:rPr>
              <a:t>24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08" name="object 408"/>
          <p:cNvSpPr txBox="1"/>
          <p:nvPr/>
        </p:nvSpPr>
        <p:spPr>
          <a:xfrm>
            <a:off x="10392716" y="7282250"/>
            <a:ext cx="16002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110" dirty="0">
                <a:solidFill>
                  <a:srgbClr val="58595B"/>
                </a:solidFill>
                <a:latin typeface="Verdana"/>
                <a:cs typeface="Verdana"/>
              </a:rPr>
              <a:t>25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09" name="object 409"/>
          <p:cNvSpPr txBox="1"/>
          <p:nvPr/>
        </p:nvSpPr>
        <p:spPr>
          <a:xfrm>
            <a:off x="62306" y="5070614"/>
            <a:ext cx="154305" cy="589280"/>
          </a:xfrm>
          <a:prstGeom prst="rect">
            <a:avLst/>
          </a:prstGeom>
        </p:spPr>
        <p:txBody>
          <a:bodyPr vert="vert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b="1" spc="50" dirty="0">
                <a:solidFill>
                  <a:srgbClr val="FFFFFF"/>
                </a:solidFill>
                <a:latin typeface="Tahoma"/>
                <a:cs typeface="Tahoma"/>
              </a:rPr>
              <a:t>ДОДАТОК</a:t>
            </a:r>
            <a:endParaRPr sz="800">
              <a:latin typeface="Tahoma"/>
              <a:cs typeface="Tahoma"/>
            </a:endParaRPr>
          </a:p>
        </p:txBody>
      </p:sp>
      <p:sp>
        <p:nvSpPr>
          <p:cNvPr id="410" name="object 410"/>
          <p:cNvSpPr txBox="1"/>
          <p:nvPr/>
        </p:nvSpPr>
        <p:spPr>
          <a:xfrm>
            <a:off x="10414075" y="5059381"/>
            <a:ext cx="154305" cy="589280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b="1" spc="50" dirty="0">
                <a:solidFill>
                  <a:srgbClr val="FFFFFF"/>
                </a:solidFill>
                <a:latin typeface="Tahoma"/>
                <a:cs typeface="Tahoma"/>
              </a:rPr>
              <a:t>ДОДАТОК</a:t>
            </a:r>
            <a:endParaRPr sz="800">
              <a:latin typeface="Tahoma"/>
              <a:cs typeface="Tahoma"/>
            </a:endParaRPr>
          </a:p>
        </p:txBody>
      </p:sp>
      <p:sp>
        <p:nvSpPr>
          <p:cNvPr id="411" name="object 4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ПІД</a:t>
            </a:r>
            <a:r>
              <a:rPr spc="75" dirty="0"/>
              <a:t> </a:t>
            </a:r>
            <a:r>
              <a:rPr spc="-135" dirty="0"/>
              <a:t>ЧАС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35" dirty="0"/>
              <a:t>АРТИЛЕРІЙСЬКИХ</a:t>
            </a:r>
          </a:p>
        </p:txBody>
      </p:sp>
      <p:sp>
        <p:nvSpPr>
          <p:cNvPr id="412" name="object 412"/>
          <p:cNvSpPr txBox="1"/>
          <p:nvPr/>
        </p:nvSpPr>
        <p:spPr>
          <a:xfrm>
            <a:off x="637100" y="2211946"/>
            <a:ext cx="3803015" cy="793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sz="2500" b="1" spc="-65" dirty="0">
                <a:solidFill>
                  <a:srgbClr val="2E434E"/>
                </a:solidFill>
                <a:latin typeface="Arial"/>
                <a:cs typeface="Arial"/>
              </a:rPr>
              <a:t>ОБСТРІЛІВ СИСТЕМАМИ  </a:t>
            </a:r>
            <a:r>
              <a:rPr sz="2500" b="1" spc="-110" dirty="0">
                <a:solidFill>
                  <a:srgbClr val="2E434E"/>
                </a:solidFill>
                <a:latin typeface="Arial"/>
                <a:cs typeface="Arial"/>
              </a:rPr>
              <a:t>ЗАЛПОВОГО</a:t>
            </a:r>
            <a:r>
              <a:rPr sz="2500" b="1" spc="75" dirty="0">
                <a:solidFill>
                  <a:srgbClr val="2E434E"/>
                </a:solidFill>
                <a:latin typeface="Arial"/>
                <a:cs typeface="Arial"/>
              </a:rPr>
              <a:t> </a:t>
            </a:r>
            <a:r>
              <a:rPr sz="2500" b="1" spc="-75" dirty="0">
                <a:solidFill>
                  <a:srgbClr val="2E434E"/>
                </a:solidFill>
                <a:latin typeface="Arial"/>
                <a:cs typeface="Arial"/>
              </a:rPr>
              <a:t>ВОГНЮ:</a:t>
            </a:r>
            <a:endParaRPr sz="2500">
              <a:latin typeface="Arial"/>
              <a:cs typeface="Arial"/>
            </a:endParaRPr>
          </a:p>
        </p:txBody>
      </p:sp>
      <p:sp>
        <p:nvSpPr>
          <p:cNvPr id="413" name="object 413"/>
          <p:cNvSpPr txBox="1"/>
          <p:nvPr/>
        </p:nvSpPr>
        <p:spPr>
          <a:xfrm>
            <a:off x="637021" y="3844203"/>
            <a:ext cx="4111625" cy="506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25730" algn="just">
              <a:lnSpc>
                <a:spcPct val="110600"/>
              </a:lnSpc>
              <a:spcBef>
                <a:spcPts val="90"/>
              </a:spcBef>
              <a:buClr>
                <a:srgbClr val="F26531"/>
              </a:buClr>
              <a:buFont typeface="Wingdings"/>
              <a:buChar char=""/>
              <a:tabLst>
                <a:tab pos="285115" algn="l"/>
              </a:tabLst>
            </a:pP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Снаряд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(ракету)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можна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помітити та зреагувати,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залп реактивної  установки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добре видно. Вночі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це яскравий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спалах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обрії,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вдень </a:t>
            </a:r>
            <a:r>
              <a:rPr sz="950" spc="-60" dirty="0">
                <a:solidFill>
                  <a:srgbClr val="231F20"/>
                </a:solidFill>
                <a:latin typeface="Tahoma"/>
                <a:cs typeface="Tahoma"/>
              </a:rPr>
              <a:t>― 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димні сліди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ракет;</a:t>
            </a:r>
            <a:endParaRPr sz="950">
              <a:latin typeface="Tahoma"/>
              <a:cs typeface="Tahoma"/>
            </a:endParaRPr>
          </a:p>
        </p:txBody>
      </p:sp>
      <p:sp>
        <p:nvSpPr>
          <p:cNvPr id="414" name="object 414"/>
          <p:cNvSpPr txBox="1"/>
          <p:nvPr/>
        </p:nvSpPr>
        <p:spPr>
          <a:xfrm>
            <a:off x="637021" y="4594075"/>
            <a:ext cx="4108450" cy="666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5730" algn="just">
              <a:lnSpc>
                <a:spcPct val="110500"/>
              </a:lnSpc>
              <a:spcBef>
                <a:spcPts val="95"/>
              </a:spcBef>
              <a:buClr>
                <a:srgbClr val="F26531"/>
              </a:buClr>
              <a:buFont typeface="Wingdings"/>
              <a:buChar char=""/>
              <a:tabLst>
                <a:tab pos="297180" algn="l"/>
              </a:tabLst>
            </a:pP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Організуйте постійне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спостереження,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постійно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тримайте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полі 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зору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будівлі та споруди,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які знаходяться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поруч та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які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можливо</a:t>
            </a:r>
            <a:r>
              <a:rPr sz="950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викори-  стовувати</a:t>
            </a:r>
            <a:r>
              <a:rPr sz="95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25" dirty="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sz="95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укриття.</a:t>
            </a:r>
            <a:r>
              <a:rPr sz="95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Після</a:t>
            </a:r>
            <a:r>
              <a:rPr sz="95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сигналу</a:t>
            </a:r>
            <a:r>
              <a:rPr sz="95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спостерігача</a:t>
            </a:r>
            <a:r>
              <a:rPr sz="95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sz="95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декілька</a:t>
            </a:r>
            <a:r>
              <a:rPr sz="95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секунд</a:t>
            </a:r>
            <a:r>
              <a:rPr sz="95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для 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того,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щоб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 сховатись.</a:t>
            </a:r>
            <a:endParaRPr sz="950">
              <a:latin typeface="Tahoma"/>
              <a:cs typeface="Tahoma"/>
            </a:endParaRPr>
          </a:p>
        </p:txBody>
      </p:sp>
      <p:sp>
        <p:nvSpPr>
          <p:cNvPr id="415" name="object 415"/>
          <p:cNvSpPr txBox="1"/>
          <p:nvPr/>
        </p:nvSpPr>
        <p:spPr>
          <a:xfrm>
            <a:off x="637096" y="5503931"/>
            <a:ext cx="4107815" cy="666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5730" algn="just">
              <a:lnSpc>
                <a:spcPct val="110500"/>
              </a:lnSpc>
              <a:spcBef>
                <a:spcPts val="95"/>
              </a:spcBef>
              <a:buClr>
                <a:srgbClr val="F26531"/>
              </a:buClr>
              <a:buFont typeface="Wingdings"/>
              <a:buChar char=""/>
              <a:tabLst>
                <a:tab pos="284480" algn="l"/>
              </a:tabLst>
            </a:pP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Ховайтеся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підвалі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або в іншому заглибленому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приміщенні. Ви- 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бирайте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місце у кутку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між несучими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стінами та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недалеко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від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вікон та  дверей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того,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щоб миттєво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покинути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будинок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у випадку попадання  снаряду.</a:t>
            </a:r>
            <a:endParaRPr sz="950">
              <a:latin typeface="Tahoma"/>
              <a:cs typeface="Tahoma"/>
            </a:endParaRPr>
          </a:p>
        </p:txBody>
      </p:sp>
      <p:sp>
        <p:nvSpPr>
          <p:cNvPr id="416" name="object 416"/>
          <p:cNvSpPr txBox="1"/>
          <p:nvPr/>
        </p:nvSpPr>
        <p:spPr>
          <a:xfrm>
            <a:off x="637096" y="6413860"/>
            <a:ext cx="4107815" cy="5054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5730" algn="just">
              <a:lnSpc>
                <a:spcPct val="110500"/>
              </a:lnSpc>
              <a:spcBef>
                <a:spcPts val="95"/>
              </a:spcBef>
              <a:buClr>
                <a:srgbClr val="F26531"/>
              </a:buClr>
              <a:buFont typeface="Wingdings"/>
              <a:buChar char=""/>
              <a:tabLst>
                <a:tab pos="278130" algn="l"/>
              </a:tabLst>
            </a:pP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виходьте з укриття,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почекавши хоча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б 10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хвилин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після за-  вершення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обстрілу,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адже після залпу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зазвичай ведеться уточнення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ре- 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зультатів стрільби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коригування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вогню або зміна</a:t>
            </a:r>
            <a:r>
              <a:rPr sz="9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позиції.</a:t>
            </a:r>
            <a:endParaRPr sz="950">
              <a:latin typeface="Tahoma"/>
              <a:cs typeface="Tahoma"/>
            </a:endParaRPr>
          </a:p>
        </p:txBody>
      </p:sp>
      <p:sp>
        <p:nvSpPr>
          <p:cNvPr id="417" name="object 417"/>
          <p:cNvSpPr txBox="1"/>
          <p:nvPr/>
        </p:nvSpPr>
        <p:spPr>
          <a:xfrm>
            <a:off x="5929152" y="1407095"/>
            <a:ext cx="4110990" cy="84137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38430">
              <a:lnSpc>
                <a:spcPct val="100000"/>
              </a:lnSpc>
              <a:spcBef>
                <a:spcPts val="860"/>
              </a:spcBef>
            </a:pPr>
            <a:r>
              <a:rPr sz="1300" b="1" spc="25" dirty="0">
                <a:solidFill>
                  <a:srgbClr val="F26531"/>
                </a:solidFill>
                <a:latin typeface="Tahoma"/>
                <a:cs typeface="Tahoma"/>
              </a:rPr>
              <a:t>ЩО </a:t>
            </a:r>
            <a:r>
              <a:rPr sz="1300" b="1" spc="15" dirty="0">
                <a:solidFill>
                  <a:srgbClr val="F26531"/>
                </a:solidFill>
                <a:latin typeface="Tahoma"/>
                <a:cs typeface="Tahoma"/>
              </a:rPr>
              <a:t>МАЄ БУТИ </a:t>
            </a:r>
            <a:r>
              <a:rPr sz="1300" b="1" spc="20" dirty="0">
                <a:solidFill>
                  <a:srgbClr val="F26531"/>
                </a:solidFill>
                <a:latin typeface="Tahoma"/>
                <a:cs typeface="Tahoma"/>
              </a:rPr>
              <a:t>В</a:t>
            </a:r>
            <a:r>
              <a:rPr sz="1300" b="1" spc="-45" dirty="0">
                <a:solidFill>
                  <a:srgbClr val="F26531"/>
                </a:solidFill>
                <a:latin typeface="Tahoma"/>
                <a:cs typeface="Tahoma"/>
              </a:rPr>
              <a:t> </a:t>
            </a:r>
            <a:r>
              <a:rPr sz="1300" b="1" spc="15" dirty="0">
                <a:solidFill>
                  <a:srgbClr val="F26531"/>
                </a:solidFill>
                <a:latin typeface="Tahoma"/>
                <a:cs typeface="Tahoma"/>
              </a:rPr>
              <a:t>АПТЕЧЦІ</a:t>
            </a:r>
            <a:endParaRPr sz="1300">
              <a:latin typeface="Tahoma"/>
              <a:cs typeface="Tahoma"/>
            </a:endParaRPr>
          </a:p>
          <a:p>
            <a:pPr marL="12700" marR="5080" indent="125730" algn="just">
              <a:lnSpc>
                <a:spcPct val="104400"/>
              </a:lnSpc>
              <a:spcBef>
                <a:spcPts val="525"/>
              </a:spcBef>
            </a:pP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За рекомендаціями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Міністерства Охорони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Здоров’я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України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аптечку 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слід укомплектувати відповідно до ваших потреб. Важливо перевірити  заздалегідь термін придатності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всіх</a:t>
            </a:r>
            <a:r>
              <a:rPr sz="9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препаратів.</a:t>
            </a:r>
            <a:endParaRPr sz="950">
              <a:latin typeface="Tahoma"/>
              <a:cs typeface="Tahoma"/>
            </a:endParaRPr>
          </a:p>
        </p:txBody>
      </p:sp>
      <p:sp>
        <p:nvSpPr>
          <p:cNvPr id="418" name="object 418"/>
          <p:cNvSpPr/>
          <p:nvPr/>
        </p:nvSpPr>
        <p:spPr>
          <a:xfrm>
            <a:off x="6975487" y="2392628"/>
            <a:ext cx="2299442" cy="1727200"/>
          </a:xfrm>
          <a:prstGeom prst="rect">
            <a:avLst/>
          </a:prstGeom>
          <a:blipFill>
            <a:blip r:embed="rId3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 txBox="1"/>
          <p:nvPr/>
        </p:nvSpPr>
        <p:spPr>
          <a:xfrm>
            <a:off x="5929096" y="4164769"/>
            <a:ext cx="3826510" cy="284416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950" b="1" spc="10" dirty="0">
                <a:solidFill>
                  <a:srgbClr val="231F20"/>
                </a:solidFill>
                <a:latin typeface="Tahoma"/>
                <a:cs typeface="Tahoma"/>
              </a:rPr>
              <a:t>Базовий</a:t>
            </a:r>
            <a:r>
              <a:rPr sz="950" b="1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b="1" spc="10" dirty="0">
                <a:solidFill>
                  <a:srgbClr val="231F20"/>
                </a:solidFill>
                <a:latin typeface="Tahoma"/>
                <a:cs typeface="Tahoma"/>
              </a:rPr>
              <a:t>набір:</a:t>
            </a:r>
            <a:endParaRPr sz="950">
              <a:latin typeface="Tahoma"/>
              <a:cs typeface="Tahoma"/>
            </a:endParaRPr>
          </a:p>
          <a:p>
            <a:pPr marL="144145" indent="-132080">
              <a:lnSpc>
                <a:spcPct val="100000"/>
              </a:lnSpc>
              <a:spcBef>
                <a:spcPts val="715"/>
              </a:spcBef>
              <a:buClr>
                <a:srgbClr val="F26531"/>
              </a:buClr>
              <a:buFont typeface="Wingdings"/>
              <a:buChar char=""/>
              <a:tabLst>
                <a:tab pos="144780" algn="l"/>
              </a:tabLst>
            </a:pP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сухий та медичний</a:t>
            </a:r>
            <a:r>
              <a:rPr sz="95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спирт;</a:t>
            </a:r>
            <a:endParaRPr sz="950">
              <a:latin typeface="Tahoma"/>
              <a:cs typeface="Tahoma"/>
            </a:endParaRPr>
          </a:p>
          <a:p>
            <a:pPr marL="144145" indent="-132080">
              <a:lnSpc>
                <a:spcPct val="100000"/>
              </a:lnSpc>
              <a:spcBef>
                <a:spcPts val="515"/>
              </a:spcBef>
              <a:buClr>
                <a:srgbClr val="F26531"/>
              </a:buClr>
              <a:buFont typeface="Wingdings"/>
              <a:buChar char=""/>
              <a:tabLst>
                <a:tab pos="144780" algn="l"/>
              </a:tabLst>
            </a:pP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2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пари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гумових</a:t>
            </a:r>
            <a:r>
              <a:rPr sz="95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рукавичок;</a:t>
            </a:r>
            <a:endParaRPr sz="950">
              <a:latin typeface="Tahoma"/>
              <a:cs typeface="Tahoma"/>
            </a:endParaRPr>
          </a:p>
          <a:p>
            <a:pPr marL="144145" indent="-132080">
              <a:lnSpc>
                <a:spcPct val="100000"/>
              </a:lnSpc>
              <a:spcBef>
                <a:spcPts val="515"/>
              </a:spcBef>
              <a:buClr>
                <a:srgbClr val="F26531"/>
              </a:buClr>
              <a:buFont typeface="Wingdings"/>
              <a:buChar char=""/>
              <a:tabLst>
                <a:tab pos="144780" algn="l"/>
              </a:tabLst>
            </a:pP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клапан з плівкою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проведення штучного</a:t>
            </a:r>
            <a:r>
              <a:rPr sz="95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дихання;</a:t>
            </a:r>
            <a:endParaRPr sz="950">
              <a:latin typeface="Tahoma"/>
              <a:cs typeface="Tahoma"/>
            </a:endParaRPr>
          </a:p>
          <a:p>
            <a:pPr marL="138430" marR="5080" indent="-126364">
              <a:lnSpc>
                <a:spcPct val="104400"/>
              </a:lnSpc>
              <a:spcBef>
                <a:spcPts val="470"/>
              </a:spcBef>
              <a:buClr>
                <a:srgbClr val="F26531"/>
              </a:buClr>
              <a:buFont typeface="Wingdings"/>
              <a:buChar char=""/>
              <a:tabLst>
                <a:tab pos="144780" algn="l"/>
              </a:tabLst>
            </a:pP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засоби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зупинки кровотечі </a:t>
            </a:r>
            <a:r>
              <a:rPr sz="950" spc="25" dirty="0">
                <a:solidFill>
                  <a:srgbClr val="231F20"/>
                </a:solidFill>
                <a:latin typeface="Tahoma"/>
                <a:cs typeface="Tahoma"/>
              </a:rPr>
              <a:t>—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турнікет,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кровоспинний бинт з  гемостатичним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засобом;</a:t>
            </a:r>
            <a:endParaRPr sz="950">
              <a:latin typeface="Tahoma"/>
              <a:cs typeface="Tahoma"/>
            </a:endParaRPr>
          </a:p>
          <a:p>
            <a:pPr marL="144145" indent="-132080">
              <a:lnSpc>
                <a:spcPct val="100000"/>
              </a:lnSpc>
              <a:spcBef>
                <a:spcPts val="515"/>
              </a:spcBef>
              <a:buClr>
                <a:srgbClr val="F26531"/>
              </a:buClr>
              <a:buFont typeface="Wingdings"/>
              <a:buChar char=""/>
              <a:tabLst>
                <a:tab pos="144780" algn="l"/>
              </a:tabLst>
            </a:pP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марлеві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серветки різних розмірів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нестерильні марлеві</a:t>
            </a:r>
            <a:r>
              <a:rPr sz="9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бинти;</a:t>
            </a:r>
            <a:endParaRPr sz="950">
              <a:latin typeface="Tahoma"/>
              <a:cs typeface="Tahoma"/>
            </a:endParaRPr>
          </a:p>
          <a:p>
            <a:pPr marL="144145" indent="-132080">
              <a:lnSpc>
                <a:spcPct val="100000"/>
              </a:lnSpc>
              <a:spcBef>
                <a:spcPts val="520"/>
              </a:spcBef>
              <a:buClr>
                <a:srgbClr val="F26531"/>
              </a:buClr>
              <a:buFont typeface="Wingdings"/>
              <a:buChar char=""/>
              <a:tabLst>
                <a:tab pos="144780" algn="l"/>
              </a:tabLst>
            </a:pP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еластичні бинти з можливістю</a:t>
            </a:r>
            <a:r>
              <a:rPr sz="95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фіксації;</a:t>
            </a:r>
            <a:endParaRPr sz="950">
              <a:latin typeface="Tahoma"/>
              <a:cs typeface="Tahoma"/>
            </a:endParaRPr>
          </a:p>
          <a:p>
            <a:pPr marL="144145" indent="-132080">
              <a:lnSpc>
                <a:spcPct val="100000"/>
              </a:lnSpc>
              <a:spcBef>
                <a:spcPts val="515"/>
              </a:spcBef>
              <a:buClr>
                <a:srgbClr val="F26531"/>
              </a:buClr>
              <a:buFont typeface="Wingdings"/>
              <a:buChar char=""/>
              <a:tabLst>
                <a:tab pos="144780" algn="l"/>
              </a:tabLst>
            </a:pP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пластирі різних</a:t>
            </a:r>
            <a:r>
              <a:rPr sz="9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розмірів;</a:t>
            </a:r>
            <a:endParaRPr sz="950">
              <a:latin typeface="Tahoma"/>
              <a:cs typeface="Tahoma"/>
            </a:endParaRPr>
          </a:p>
          <a:p>
            <a:pPr marL="144145" indent="-132080">
              <a:lnSpc>
                <a:spcPct val="100000"/>
              </a:lnSpc>
              <a:spcBef>
                <a:spcPts val="520"/>
              </a:spcBef>
              <a:buClr>
                <a:srgbClr val="F26531"/>
              </a:buClr>
              <a:buFont typeface="Wingdings"/>
              <a:buChar char=""/>
              <a:tabLst>
                <a:tab pos="144780" algn="l"/>
              </a:tabLst>
            </a:pP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атравматичні ножиці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розрізання одягу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sz="950" spc="-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потерпілому;</a:t>
            </a:r>
            <a:endParaRPr sz="950">
              <a:latin typeface="Tahoma"/>
              <a:cs typeface="Tahoma"/>
            </a:endParaRPr>
          </a:p>
          <a:p>
            <a:pPr marL="138430" marR="15240" indent="-126364">
              <a:lnSpc>
                <a:spcPct val="104200"/>
              </a:lnSpc>
              <a:spcBef>
                <a:spcPts val="465"/>
              </a:spcBef>
              <a:buClr>
                <a:srgbClr val="F26531"/>
              </a:buClr>
              <a:buFont typeface="Wingdings"/>
              <a:buChar char=""/>
              <a:tabLst>
                <a:tab pos="144780" algn="l"/>
              </a:tabLst>
            </a:pP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великий шматок тканини,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якою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можна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зафіксувати кінцівку по-  страждалого;</a:t>
            </a:r>
            <a:endParaRPr sz="950">
              <a:latin typeface="Tahoma"/>
              <a:cs typeface="Tahoma"/>
            </a:endParaRPr>
          </a:p>
          <a:p>
            <a:pPr marL="138430" marR="114935" indent="-126364">
              <a:lnSpc>
                <a:spcPct val="104400"/>
              </a:lnSpc>
              <a:spcBef>
                <a:spcPts val="470"/>
              </a:spcBef>
              <a:buClr>
                <a:srgbClr val="F26531"/>
              </a:buClr>
              <a:buFont typeface="Wingdings"/>
              <a:buChar char=""/>
              <a:tabLst>
                <a:tab pos="144780" algn="l"/>
              </a:tabLst>
            </a:pP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антисептичні засоби </a:t>
            </a:r>
            <a:r>
              <a:rPr sz="950" spc="25" dirty="0">
                <a:solidFill>
                  <a:srgbClr val="231F20"/>
                </a:solidFill>
                <a:latin typeface="Tahoma"/>
                <a:cs typeface="Tahoma"/>
              </a:rPr>
              <a:t>—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дезінфікуючий засіб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рук,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спиртові 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серветки.</a:t>
            </a:r>
            <a:endParaRPr sz="9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0655300" cy="75628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/>
          <p:nvPr/>
        </p:nvSpPr>
        <p:spPr>
          <a:xfrm>
            <a:off x="0" y="4125"/>
            <a:ext cx="10655300" cy="2641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305868"/>
            <a:ext cx="10655300" cy="2247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6049" y="2539366"/>
            <a:ext cx="10363200" cy="276627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9895" marR="5080" indent="-417830" algn="just">
              <a:lnSpc>
                <a:spcPct val="147300"/>
              </a:lnSpc>
            </a:pPr>
            <a:r>
              <a:rPr sz="2000" b="1" spc="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 </a:t>
            </a:r>
            <a:r>
              <a:rPr sz="2000" b="1" spc="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sz="2000" b="1" spc="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єдиний номер виклику </a:t>
            </a:r>
            <a:r>
              <a:rPr sz="2000" b="1" spc="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 </a:t>
            </a:r>
            <a:r>
              <a:rPr sz="2000" b="1" spc="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 екстреної допомоги. </a:t>
            </a:r>
            <a:r>
              <a:rPr sz="2000" b="1" spc="35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Зателефонувавши</a:t>
            </a:r>
            <a:r>
              <a:rPr sz="2000" b="1" spc="3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sz="2000" b="1" spc="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 </a:t>
            </a:r>
            <a:r>
              <a:rPr sz="2000" b="1" spc="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номером, диспетчер </a:t>
            </a:r>
            <a:r>
              <a:rPr sz="2000" b="1" spc="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викличе </a:t>
            </a:r>
            <a:r>
              <a:rPr sz="2000" b="1" spc="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бригаду  </a:t>
            </a:r>
            <a:r>
              <a:rPr sz="2000" b="1" spc="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потрібної</a:t>
            </a:r>
            <a:r>
              <a:rPr sz="2000" b="1" spc="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служби.</a:t>
            </a:r>
            <a:endParaRPr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0675" indent="-308610">
              <a:lnSpc>
                <a:spcPct val="100000"/>
              </a:lnSpc>
              <a:spcBef>
                <a:spcPts val="595"/>
              </a:spcBef>
              <a:buFont typeface="Tahoma"/>
              <a:buAutoNum type="arabicPlain" startAt="101"/>
              <a:tabLst>
                <a:tab pos="321310" algn="l"/>
              </a:tabLst>
            </a:pPr>
            <a:r>
              <a:rPr sz="2000" b="1" spc="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sz="2000" b="1" spc="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Пожежна</a:t>
            </a:r>
            <a:r>
              <a:rPr sz="2000" b="1" spc="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endParaRPr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0675" indent="-308610">
              <a:lnSpc>
                <a:spcPct val="100000"/>
              </a:lnSpc>
              <a:spcBef>
                <a:spcPts val="595"/>
              </a:spcBef>
              <a:buFont typeface="Tahoma"/>
              <a:buAutoNum type="arabicPlain" startAt="101"/>
              <a:tabLst>
                <a:tab pos="321310" algn="l"/>
              </a:tabLst>
            </a:pPr>
            <a:r>
              <a:rPr sz="2000" b="1" spc="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2000" b="1" spc="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Поліція</a:t>
            </a:r>
            <a:endParaRPr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0675" indent="-308610">
              <a:lnSpc>
                <a:spcPct val="100000"/>
              </a:lnSpc>
              <a:spcBef>
                <a:spcPts val="600"/>
              </a:spcBef>
              <a:buFont typeface="Tahoma"/>
              <a:buAutoNum type="arabicPlain" startAt="101"/>
              <a:tabLst>
                <a:tab pos="321310" algn="l"/>
              </a:tabLst>
            </a:pPr>
            <a:r>
              <a:rPr sz="2000" b="1" spc="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sz="2000" b="1" spc="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Швидка медична</a:t>
            </a:r>
            <a:r>
              <a:rPr sz="2000" b="1" spc="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endParaRPr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0675" indent="-308610">
              <a:lnSpc>
                <a:spcPct val="100000"/>
              </a:lnSpc>
              <a:spcBef>
                <a:spcPts val="595"/>
              </a:spcBef>
              <a:buFont typeface="Tahoma"/>
              <a:buAutoNum type="arabicPlain" startAt="101"/>
              <a:tabLst>
                <a:tab pos="321310" algn="l"/>
              </a:tabLst>
            </a:pPr>
            <a:r>
              <a:rPr sz="2000" b="1" spc="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sz="2000" b="1" spc="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Аварійна служба газової</a:t>
            </a:r>
            <a:r>
              <a:rPr sz="2000" b="1" spc="1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endParaRPr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46050" y="581025"/>
            <a:ext cx="10655299" cy="1213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0"/>
              </a:spcBef>
            </a:pPr>
            <a:r>
              <a:rPr lang="ru-RU" sz="3600" b="1" spc="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ТЕЛЕФОНИ </a:t>
            </a:r>
            <a:endParaRPr lang="ru-RU" sz="3600" b="1" spc="5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50"/>
              </a:spcBef>
            </a:pPr>
            <a:r>
              <a:rPr lang="ru-RU" sz="3600" b="1" spc="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РЯТУВАЛЬНИХ </a:t>
            </a:r>
            <a:r>
              <a:rPr lang="ru-RU" sz="3600" b="1" spc="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АВАРІЙНИХ</a:t>
            </a:r>
            <a:r>
              <a:rPr lang="ru-RU" sz="3600" b="1" spc="-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pc="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75828"/>
            <a:ext cx="290195" cy="4359910"/>
            <a:chOff x="0" y="1575828"/>
            <a:chExt cx="290195" cy="4359910"/>
          </a:xfrm>
        </p:grpSpPr>
        <p:sp>
          <p:nvSpPr>
            <p:cNvPr id="3" name="object 3"/>
            <p:cNvSpPr/>
            <p:nvPr/>
          </p:nvSpPr>
          <p:spPr>
            <a:xfrm>
              <a:off x="0" y="1575828"/>
              <a:ext cx="290195" cy="1090295"/>
            </a:xfrm>
            <a:custGeom>
              <a:avLst/>
              <a:gdLst/>
              <a:ahLst/>
              <a:cxnLst/>
              <a:rect l="l" t="t" r="r" b="b"/>
              <a:pathLst>
                <a:path w="290195" h="1090295">
                  <a:moveTo>
                    <a:pt x="290042" y="0"/>
                  </a:moveTo>
                  <a:lnTo>
                    <a:pt x="0" y="0"/>
                  </a:lnTo>
                  <a:lnTo>
                    <a:pt x="0" y="1089939"/>
                  </a:lnTo>
                  <a:lnTo>
                    <a:pt x="290042" y="1089939"/>
                  </a:lnTo>
                  <a:lnTo>
                    <a:pt x="290042" y="0"/>
                  </a:lnTo>
                  <a:close/>
                </a:path>
              </a:pathLst>
            </a:custGeom>
            <a:solidFill>
              <a:srgbClr val="00A2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665768"/>
              <a:ext cx="290195" cy="1090295"/>
            </a:xfrm>
            <a:custGeom>
              <a:avLst/>
              <a:gdLst/>
              <a:ahLst/>
              <a:cxnLst/>
              <a:rect l="l" t="t" r="r" b="b"/>
              <a:pathLst>
                <a:path w="290195" h="1090295">
                  <a:moveTo>
                    <a:pt x="290042" y="0"/>
                  </a:moveTo>
                  <a:lnTo>
                    <a:pt x="0" y="0"/>
                  </a:lnTo>
                  <a:lnTo>
                    <a:pt x="0" y="1089939"/>
                  </a:lnTo>
                  <a:lnTo>
                    <a:pt x="290042" y="1089939"/>
                  </a:lnTo>
                  <a:lnTo>
                    <a:pt x="290042" y="0"/>
                  </a:lnTo>
                  <a:close/>
                </a:path>
              </a:pathLst>
            </a:custGeom>
            <a:solidFill>
              <a:srgbClr val="FFCB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755707"/>
              <a:ext cx="290195" cy="1090295"/>
            </a:xfrm>
            <a:custGeom>
              <a:avLst/>
              <a:gdLst/>
              <a:ahLst/>
              <a:cxnLst/>
              <a:rect l="l" t="t" r="r" b="b"/>
              <a:pathLst>
                <a:path w="290195" h="1090295">
                  <a:moveTo>
                    <a:pt x="290042" y="0"/>
                  </a:moveTo>
                  <a:lnTo>
                    <a:pt x="0" y="0"/>
                  </a:lnTo>
                  <a:lnTo>
                    <a:pt x="0" y="1089939"/>
                  </a:lnTo>
                  <a:lnTo>
                    <a:pt x="290042" y="1089939"/>
                  </a:lnTo>
                  <a:lnTo>
                    <a:pt x="290042" y="0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845646"/>
              <a:ext cx="290195" cy="1090295"/>
            </a:xfrm>
            <a:custGeom>
              <a:avLst/>
              <a:gdLst/>
              <a:ahLst/>
              <a:cxnLst/>
              <a:rect l="l" t="t" r="r" b="b"/>
              <a:pathLst>
                <a:path w="290195" h="1090295">
                  <a:moveTo>
                    <a:pt x="290042" y="0"/>
                  </a:moveTo>
                  <a:lnTo>
                    <a:pt x="0" y="0"/>
                  </a:lnTo>
                  <a:lnTo>
                    <a:pt x="0" y="1089939"/>
                  </a:lnTo>
                  <a:lnTo>
                    <a:pt x="290042" y="1089939"/>
                  </a:lnTo>
                  <a:lnTo>
                    <a:pt x="290042" y="0"/>
                  </a:lnTo>
                  <a:close/>
                </a:path>
              </a:pathLst>
            </a:custGeom>
            <a:solidFill>
              <a:srgbClr val="F26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0358246" y="1575828"/>
            <a:ext cx="297815" cy="1090295"/>
          </a:xfrm>
          <a:custGeom>
            <a:avLst/>
            <a:gdLst/>
            <a:ahLst/>
            <a:cxnLst/>
            <a:rect l="l" t="t" r="r" b="b"/>
            <a:pathLst>
              <a:path w="297815" h="1090295">
                <a:moveTo>
                  <a:pt x="0" y="1089939"/>
                </a:moveTo>
                <a:lnTo>
                  <a:pt x="297751" y="1089939"/>
                </a:lnTo>
                <a:lnTo>
                  <a:pt x="297751" y="0"/>
                </a:lnTo>
                <a:lnTo>
                  <a:pt x="0" y="0"/>
                </a:lnTo>
                <a:lnTo>
                  <a:pt x="0" y="1089939"/>
                </a:lnTo>
                <a:close/>
              </a:path>
            </a:pathLst>
          </a:custGeom>
          <a:solidFill>
            <a:srgbClr val="00A2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9179" y="7282250"/>
            <a:ext cx="92075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114" dirty="0">
                <a:solidFill>
                  <a:srgbClr val="58595B"/>
                </a:solidFill>
                <a:latin typeface="Verdana"/>
                <a:cs typeface="Verdana"/>
              </a:rPr>
              <a:t>2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92716" y="7282250"/>
            <a:ext cx="90805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125" dirty="0">
                <a:solidFill>
                  <a:srgbClr val="58595B"/>
                </a:solidFill>
                <a:latin typeface="Verdana"/>
                <a:cs typeface="Verdana"/>
              </a:rPr>
              <a:t>3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24634" y="2082878"/>
            <a:ext cx="156210" cy="92075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85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4902" y="1133462"/>
            <a:ext cx="7080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40" dirty="0">
                <a:solidFill>
                  <a:srgbClr val="2E434E"/>
                </a:solidFill>
                <a:latin typeface="Tahoma"/>
                <a:cs typeface="Tahoma"/>
              </a:rPr>
              <a:t>ЗМІСТ: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1155" y="1775719"/>
            <a:ext cx="3801745" cy="58737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900" spc="-20" dirty="0">
                <a:solidFill>
                  <a:srgbClr val="231F20"/>
                </a:solidFill>
                <a:latin typeface="Tahoma"/>
                <a:cs typeface="Tahoma"/>
              </a:rPr>
              <a:t>Вступне  слово  </a:t>
            </a:r>
            <a:r>
              <a:rPr sz="900" spc="-10" dirty="0">
                <a:solidFill>
                  <a:srgbClr val="231F20"/>
                </a:solidFill>
                <a:latin typeface="Tahoma"/>
                <a:cs typeface="Tahoma"/>
              </a:rPr>
              <a:t>.....................................................................................</a:t>
            </a:r>
            <a:r>
              <a:rPr sz="90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ahoma"/>
                <a:cs typeface="Tahoma"/>
              </a:rPr>
              <a:t>3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900" spc="-15" dirty="0">
                <a:solidFill>
                  <a:srgbClr val="231F20"/>
                </a:solidFill>
                <a:latin typeface="Tahoma"/>
                <a:cs typeface="Tahoma"/>
              </a:rPr>
              <a:t>Оборонні можливості </a:t>
            </a:r>
            <a:r>
              <a:rPr sz="900" spc="-20" dirty="0">
                <a:solidFill>
                  <a:srgbClr val="231F20"/>
                </a:solidFill>
                <a:latin typeface="Tahoma"/>
                <a:cs typeface="Tahoma"/>
              </a:rPr>
              <a:t>України  </a:t>
            </a:r>
            <a:r>
              <a:rPr sz="900" spc="-10" dirty="0">
                <a:solidFill>
                  <a:srgbClr val="231F20"/>
                </a:solidFill>
                <a:latin typeface="Tahoma"/>
                <a:cs typeface="Tahoma"/>
              </a:rPr>
              <a:t>..............................................................</a:t>
            </a:r>
            <a:r>
              <a:rPr sz="900" spc="1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ahoma"/>
                <a:cs typeface="Tahoma"/>
              </a:rPr>
              <a:t>4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900" spc="-20" dirty="0">
                <a:solidFill>
                  <a:srgbClr val="231F20"/>
                </a:solidFill>
                <a:latin typeface="Tahoma"/>
                <a:cs typeface="Tahoma"/>
              </a:rPr>
              <a:t>Поради</a:t>
            </a:r>
            <a:r>
              <a:rPr sz="900" spc="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sz="900" spc="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ahoma"/>
                <a:cs typeface="Tahoma"/>
              </a:rPr>
              <a:t>підготовки</a:t>
            </a:r>
            <a:r>
              <a:rPr sz="900" spc="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ahoma"/>
                <a:cs typeface="Tahoma"/>
              </a:rPr>
              <a:t>вдома</a:t>
            </a:r>
            <a:r>
              <a:rPr sz="900" spc="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ahoma"/>
                <a:cs typeface="Tahoma"/>
              </a:rPr>
              <a:t>..............................................................</a:t>
            </a:r>
            <a:r>
              <a:rPr sz="900" spc="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ahoma"/>
                <a:cs typeface="Tahoma"/>
              </a:rPr>
              <a:t>6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1155" y="3086746"/>
            <a:ext cx="3799204" cy="400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500"/>
              </a:lnSpc>
              <a:spcBef>
                <a:spcPts val="100"/>
              </a:spcBef>
            </a:pPr>
            <a:r>
              <a:rPr sz="900" spc="-25" dirty="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sz="900" spc="-15" dirty="0">
                <a:solidFill>
                  <a:srgbClr val="231F20"/>
                </a:solidFill>
                <a:latin typeface="Tahoma"/>
                <a:cs typeface="Tahoma"/>
              </a:rPr>
              <a:t>робити в </a:t>
            </a:r>
            <a:r>
              <a:rPr sz="900" spc="-20" dirty="0">
                <a:solidFill>
                  <a:srgbClr val="231F20"/>
                </a:solidFill>
                <a:latin typeface="Tahoma"/>
                <a:cs typeface="Tahoma"/>
              </a:rPr>
              <a:t>надзвичайній ситуації </a:t>
            </a:r>
            <a:r>
              <a:rPr sz="900" spc="-15" dirty="0">
                <a:solidFill>
                  <a:srgbClr val="231F20"/>
                </a:solidFill>
                <a:latin typeface="Tahoma"/>
                <a:cs typeface="Tahoma"/>
              </a:rPr>
              <a:t>або в зоні бойових </a:t>
            </a:r>
            <a:r>
              <a:rPr sz="900" spc="-20" dirty="0">
                <a:solidFill>
                  <a:srgbClr val="231F20"/>
                </a:solidFill>
                <a:latin typeface="Tahoma"/>
                <a:cs typeface="Tahoma"/>
              </a:rPr>
              <a:t>дій </a:t>
            </a:r>
            <a:r>
              <a:rPr sz="900" spc="-10" dirty="0">
                <a:solidFill>
                  <a:srgbClr val="231F20"/>
                </a:solidFill>
                <a:latin typeface="Tahoma"/>
                <a:cs typeface="Tahoma"/>
              </a:rPr>
              <a:t>................... </a:t>
            </a:r>
            <a:r>
              <a:rPr sz="900" spc="-15" dirty="0">
                <a:solidFill>
                  <a:srgbClr val="231F20"/>
                </a:solidFill>
                <a:latin typeface="Tahoma"/>
                <a:cs typeface="Tahoma"/>
              </a:rPr>
              <a:t>8  </a:t>
            </a:r>
            <a:r>
              <a:rPr sz="900" spc="-20" dirty="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sz="900" spc="-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sz="900" spc="-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ahoma"/>
                <a:cs typeface="Tahoma"/>
              </a:rPr>
              <a:t>стати</a:t>
            </a:r>
            <a:r>
              <a:rPr sz="900" spc="-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ahoma"/>
                <a:cs typeface="Tahoma"/>
              </a:rPr>
              <a:t>жертвою</a:t>
            </a:r>
            <a:r>
              <a:rPr sz="900" spc="-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ahoma"/>
                <a:cs typeface="Tahoma"/>
              </a:rPr>
              <a:t>дезінформації</a:t>
            </a:r>
            <a:r>
              <a:rPr sz="900" spc="-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ahoma"/>
                <a:cs typeface="Tahoma"/>
              </a:rPr>
              <a:t>......................................................</a:t>
            </a:r>
            <a:r>
              <a:rPr sz="900" spc="-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ahoma"/>
                <a:cs typeface="Tahoma"/>
              </a:rPr>
              <a:t>14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1155" y="4061275"/>
            <a:ext cx="3798570" cy="387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1900"/>
              </a:lnSpc>
              <a:spcBef>
                <a:spcPts val="100"/>
              </a:spcBef>
            </a:pPr>
            <a:r>
              <a:rPr sz="900" spc="-30" dirty="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sz="900" spc="-25" dirty="0">
                <a:solidFill>
                  <a:srgbClr val="231F20"/>
                </a:solidFill>
                <a:latin typeface="Tahoma"/>
                <a:cs typeface="Tahoma"/>
              </a:rPr>
              <a:t>робити </a:t>
            </a:r>
            <a:r>
              <a:rPr sz="900" spc="-20" dirty="0">
                <a:solidFill>
                  <a:srgbClr val="231F20"/>
                </a:solidFill>
                <a:latin typeface="Tahoma"/>
                <a:cs typeface="Tahoma"/>
              </a:rPr>
              <a:t>після </a:t>
            </a:r>
            <a:r>
              <a:rPr sz="900" spc="-25" dirty="0">
                <a:solidFill>
                  <a:srgbClr val="231F20"/>
                </a:solidFill>
                <a:latin typeface="Tahoma"/>
                <a:cs typeface="Tahoma"/>
              </a:rPr>
              <a:t>отримання сигналу «УВАГА ВСІМ» </a:t>
            </a:r>
            <a:r>
              <a:rPr sz="900" spc="-20" dirty="0">
                <a:solidFill>
                  <a:srgbClr val="231F20"/>
                </a:solidFill>
                <a:latin typeface="Tahoma"/>
                <a:cs typeface="Tahoma"/>
              </a:rPr>
              <a:t>............................... </a:t>
            </a:r>
            <a:r>
              <a:rPr sz="900" spc="-25" dirty="0">
                <a:solidFill>
                  <a:srgbClr val="231F20"/>
                </a:solidFill>
                <a:latin typeface="Tahoma"/>
                <a:cs typeface="Tahoma"/>
              </a:rPr>
              <a:t>18  </a:t>
            </a:r>
            <a:r>
              <a:rPr sz="900" spc="-20" dirty="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sz="900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ahoma"/>
                <a:cs typeface="Tahoma"/>
              </a:rPr>
              <a:t>підготувати</a:t>
            </a:r>
            <a:r>
              <a:rPr sz="900" spc="-1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ahoma"/>
                <a:cs typeface="Tahoma"/>
              </a:rPr>
              <a:t>«тривожну</a:t>
            </a:r>
            <a:r>
              <a:rPr sz="900" spc="-1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ahoma"/>
                <a:cs typeface="Tahoma"/>
              </a:rPr>
              <a:t>валізу»</a:t>
            </a:r>
            <a:r>
              <a:rPr sz="900" spc="-1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ahoma"/>
                <a:cs typeface="Tahoma"/>
              </a:rPr>
              <a:t>............................................................</a:t>
            </a:r>
            <a:r>
              <a:rPr sz="900" spc="-1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ahoma"/>
                <a:cs typeface="Tahoma"/>
              </a:rPr>
              <a:t>21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1155" y="4845103"/>
            <a:ext cx="3801110" cy="111125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900" spc="-25" dirty="0">
                <a:solidFill>
                  <a:srgbClr val="231F20"/>
                </a:solidFill>
                <a:latin typeface="Tahoma"/>
                <a:cs typeface="Tahoma"/>
              </a:rPr>
              <a:t>Що ще </a:t>
            </a:r>
            <a:r>
              <a:rPr sz="900" spc="-20" dirty="0">
                <a:solidFill>
                  <a:srgbClr val="231F20"/>
                </a:solidFill>
                <a:latin typeface="Tahoma"/>
                <a:cs typeface="Tahoma"/>
              </a:rPr>
              <a:t>варто пам’ятати про </a:t>
            </a:r>
            <a:r>
              <a:rPr sz="900" spc="-15" dirty="0">
                <a:solidFill>
                  <a:srgbClr val="231F20"/>
                </a:solidFill>
                <a:latin typeface="Tahoma"/>
                <a:cs typeface="Tahoma"/>
              </a:rPr>
              <a:t>зони</a:t>
            </a:r>
            <a:r>
              <a:rPr sz="900" spc="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ahoma"/>
                <a:cs typeface="Tahoma"/>
              </a:rPr>
              <a:t>обстрілів?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900" spc="-15" dirty="0">
                <a:solidFill>
                  <a:srgbClr val="231F20"/>
                </a:solidFill>
                <a:latin typeface="Tahoma"/>
                <a:cs typeface="Tahoma"/>
              </a:rPr>
              <a:t>Дії </a:t>
            </a:r>
            <a:r>
              <a:rPr sz="900" spc="-20" dirty="0">
                <a:solidFill>
                  <a:srgbClr val="231F20"/>
                </a:solidFill>
                <a:latin typeface="Tahoma"/>
                <a:cs typeface="Tahoma"/>
              </a:rPr>
              <a:t>під</a:t>
            </a:r>
            <a:r>
              <a:rPr sz="9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ahoma"/>
                <a:cs typeface="Tahoma"/>
              </a:rPr>
              <a:t>час</a:t>
            </a:r>
            <a:endParaRPr sz="900">
              <a:latin typeface="Tahoma"/>
              <a:cs typeface="Tahoma"/>
            </a:endParaRPr>
          </a:p>
          <a:p>
            <a:pPr marL="12700" marR="5080">
              <a:lnSpc>
                <a:spcPct val="129600"/>
              </a:lnSpc>
              <a:spcBef>
                <a:spcPts val="75"/>
              </a:spcBef>
            </a:pPr>
            <a:r>
              <a:rPr sz="900" spc="-15" dirty="0">
                <a:solidFill>
                  <a:srgbClr val="231F20"/>
                </a:solidFill>
                <a:latin typeface="Tahoma"/>
                <a:cs typeface="Tahoma"/>
              </a:rPr>
              <a:t>а) обстрілів </a:t>
            </a:r>
            <a:r>
              <a:rPr sz="900" spc="-20" dirty="0">
                <a:solidFill>
                  <a:srgbClr val="231F20"/>
                </a:solidFill>
                <a:latin typeface="Tahoma"/>
                <a:cs typeface="Tahoma"/>
              </a:rPr>
              <a:t>стрілецькою </a:t>
            </a:r>
            <a:r>
              <a:rPr sz="900" spc="-15" dirty="0">
                <a:solidFill>
                  <a:srgbClr val="231F20"/>
                </a:solidFill>
                <a:latin typeface="Tahoma"/>
                <a:cs typeface="Tahoma"/>
              </a:rPr>
              <a:t>зброєю </a:t>
            </a:r>
            <a:r>
              <a:rPr sz="900" spc="-10" dirty="0">
                <a:solidFill>
                  <a:srgbClr val="231F20"/>
                </a:solidFill>
                <a:latin typeface="Tahoma"/>
                <a:cs typeface="Tahoma"/>
              </a:rPr>
              <a:t>......................................................... </a:t>
            </a:r>
            <a:r>
              <a:rPr sz="900" spc="-15" dirty="0">
                <a:solidFill>
                  <a:srgbClr val="231F20"/>
                </a:solidFill>
                <a:latin typeface="Tahoma"/>
                <a:cs typeface="Tahoma"/>
              </a:rPr>
              <a:t>22  b)</a:t>
            </a:r>
            <a:r>
              <a:rPr sz="900" spc="-1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ahoma"/>
                <a:cs typeface="Tahoma"/>
              </a:rPr>
              <a:t>артобстрілах</a:t>
            </a:r>
            <a:r>
              <a:rPr sz="9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ahoma"/>
                <a:cs typeface="Tahoma"/>
              </a:rPr>
              <a:t>.....................................................................................</a:t>
            </a:r>
            <a:r>
              <a:rPr sz="9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ahoma"/>
                <a:cs typeface="Tahoma"/>
              </a:rPr>
              <a:t>23</a:t>
            </a:r>
            <a:endParaRPr sz="900">
              <a:latin typeface="Tahoma"/>
              <a:cs typeface="Tahoma"/>
            </a:endParaRPr>
          </a:p>
          <a:p>
            <a:pPr marL="12700" marR="5080">
              <a:lnSpc>
                <a:spcPct val="129600"/>
              </a:lnSpc>
              <a:spcBef>
                <a:spcPts val="75"/>
              </a:spcBef>
            </a:pPr>
            <a:r>
              <a:rPr sz="900" spc="-15" dirty="0">
                <a:solidFill>
                  <a:srgbClr val="231F20"/>
                </a:solidFill>
                <a:latin typeface="Tahoma"/>
                <a:cs typeface="Tahoma"/>
              </a:rPr>
              <a:t>c) </a:t>
            </a:r>
            <a:r>
              <a:rPr sz="900" spc="-20" dirty="0">
                <a:solidFill>
                  <a:srgbClr val="231F20"/>
                </a:solidFill>
                <a:latin typeface="Tahoma"/>
                <a:cs typeface="Tahoma"/>
              </a:rPr>
              <a:t>артилерійських </a:t>
            </a:r>
            <a:r>
              <a:rPr sz="900" spc="-15" dirty="0">
                <a:solidFill>
                  <a:srgbClr val="231F20"/>
                </a:solidFill>
                <a:latin typeface="Tahoma"/>
                <a:cs typeface="Tahoma"/>
              </a:rPr>
              <a:t>обстрілів </a:t>
            </a:r>
            <a:r>
              <a:rPr sz="900" spc="-20" dirty="0">
                <a:solidFill>
                  <a:srgbClr val="231F20"/>
                </a:solidFill>
                <a:latin typeface="Tahoma"/>
                <a:cs typeface="Tahoma"/>
              </a:rPr>
              <a:t>системами </a:t>
            </a:r>
            <a:r>
              <a:rPr sz="900" spc="-15" dirty="0">
                <a:solidFill>
                  <a:srgbClr val="231F20"/>
                </a:solidFill>
                <a:latin typeface="Tahoma"/>
                <a:cs typeface="Tahoma"/>
              </a:rPr>
              <a:t>залпового </a:t>
            </a:r>
            <a:r>
              <a:rPr sz="900" spc="-20" dirty="0">
                <a:solidFill>
                  <a:srgbClr val="231F20"/>
                </a:solidFill>
                <a:latin typeface="Tahoma"/>
                <a:cs typeface="Tahoma"/>
              </a:rPr>
              <a:t>вогню </a:t>
            </a:r>
            <a:r>
              <a:rPr sz="900" spc="-10" dirty="0">
                <a:solidFill>
                  <a:srgbClr val="231F20"/>
                </a:solidFill>
                <a:latin typeface="Tahoma"/>
                <a:cs typeface="Tahoma"/>
              </a:rPr>
              <a:t>..................... </a:t>
            </a:r>
            <a:r>
              <a:rPr sz="900" spc="-15" dirty="0">
                <a:solidFill>
                  <a:srgbClr val="231F20"/>
                </a:solidFill>
                <a:latin typeface="Tahoma"/>
                <a:cs typeface="Tahoma"/>
              </a:rPr>
              <a:t>24  </a:t>
            </a:r>
            <a:r>
              <a:rPr sz="900" spc="-25" dirty="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sz="900" spc="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ahoma"/>
                <a:cs typeface="Tahoma"/>
              </a:rPr>
              <a:t>має</a:t>
            </a:r>
            <a:r>
              <a:rPr sz="900" spc="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ahoma"/>
                <a:cs typeface="Tahoma"/>
              </a:rPr>
              <a:t>бути</a:t>
            </a:r>
            <a:r>
              <a:rPr sz="900" spc="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sz="900" spc="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ahoma"/>
                <a:cs typeface="Tahoma"/>
              </a:rPr>
              <a:t>аптечці</a:t>
            </a:r>
            <a:r>
              <a:rPr sz="900" spc="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ahoma"/>
                <a:cs typeface="Tahoma"/>
              </a:rPr>
              <a:t>.......................................................................</a:t>
            </a:r>
            <a:r>
              <a:rPr sz="900" spc="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ahoma"/>
                <a:cs typeface="Tahoma"/>
              </a:rPr>
              <a:t>25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638" y="2051151"/>
            <a:ext cx="163830" cy="9652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638" y="3184750"/>
            <a:ext cx="163830" cy="9652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638" y="4377756"/>
            <a:ext cx="163830" cy="9652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2282" y="5086438"/>
            <a:ext cx="163830" cy="62928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25" dirty="0">
                <a:solidFill>
                  <a:srgbClr val="FFFFFF"/>
                </a:solidFill>
                <a:latin typeface="Tahoma"/>
                <a:cs typeface="Tahoma"/>
              </a:rPr>
              <a:t>ДОДАТОК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33850" y="6293584"/>
            <a:ext cx="607060" cy="653415"/>
            <a:chOff x="633850" y="6293584"/>
            <a:chExt cx="607060" cy="653415"/>
          </a:xfrm>
        </p:grpSpPr>
        <p:sp>
          <p:nvSpPr>
            <p:cNvPr id="21" name="object 21"/>
            <p:cNvSpPr/>
            <p:nvPr/>
          </p:nvSpPr>
          <p:spPr>
            <a:xfrm>
              <a:off x="836063" y="6389270"/>
              <a:ext cx="404495" cy="558165"/>
            </a:xfrm>
            <a:custGeom>
              <a:avLst/>
              <a:gdLst/>
              <a:ahLst/>
              <a:cxnLst/>
              <a:rect l="l" t="t" r="r" b="b"/>
              <a:pathLst>
                <a:path w="404494" h="558165">
                  <a:moveTo>
                    <a:pt x="202145" y="0"/>
                  </a:moveTo>
                  <a:lnTo>
                    <a:pt x="202145" y="254482"/>
                  </a:lnTo>
                  <a:lnTo>
                    <a:pt x="0" y="462102"/>
                  </a:lnTo>
                  <a:lnTo>
                    <a:pt x="0" y="557733"/>
                  </a:lnTo>
                  <a:lnTo>
                    <a:pt x="404291" y="557733"/>
                  </a:lnTo>
                  <a:lnTo>
                    <a:pt x="404291" y="207568"/>
                  </a:lnTo>
                  <a:lnTo>
                    <a:pt x="202145" y="0"/>
                  </a:lnTo>
                  <a:close/>
                </a:path>
              </a:pathLst>
            </a:custGeom>
            <a:solidFill>
              <a:srgbClr val="FADD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3850" y="6293584"/>
              <a:ext cx="404495" cy="558165"/>
            </a:xfrm>
            <a:custGeom>
              <a:avLst/>
              <a:gdLst/>
              <a:ahLst/>
              <a:cxnLst/>
              <a:rect l="l" t="t" r="r" b="b"/>
              <a:pathLst>
                <a:path w="404494" h="558165">
                  <a:moveTo>
                    <a:pt x="404355" y="0"/>
                  </a:moveTo>
                  <a:lnTo>
                    <a:pt x="0" y="0"/>
                  </a:lnTo>
                  <a:lnTo>
                    <a:pt x="0" y="350164"/>
                  </a:lnTo>
                  <a:lnTo>
                    <a:pt x="202209" y="557784"/>
                  </a:lnTo>
                  <a:lnTo>
                    <a:pt x="202209" y="303263"/>
                  </a:lnTo>
                  <a:lnTo>
                    <a:pt x="404355" y="95694"/>
                  </a:lnTo>
                  <a:lnTo>
                    <a:pt x="404355" y="0"/>
                  </a:lnTo>
                  <a:close/>
                </a:path>
              </a:pathLst>
            </a:custGeom>
            <a:solidFill>
              <a:srgbClr val="35A9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36054" y="6389270"/>
              <a:ext cx="202565" cy="462280"/>
            </a:xfrm>
            <a:custGeom>
              <a:avLst/>
              <a:gdLst/>
              <a:ahLst/>
              <a:cxnLst/>
              <a:rect l="l" t="t" r="r" b="b"/>
              <a:pathLst>
                <a:path w="202565" h="462279">
                  <a:moveTo>
                    <a:pt x="202158" y="0"/>
                  </a:moveTo>
                  <a:lnTo>
                    <a:pt x="0" y="207568"/>
                  </a:lnTo>
                  <a:lnTo>
                    <a:pt x="0" y="462089"/>
                  </a:lnTo>
                  <a:lnTo>
                    <a:pt x="202158" y="254482"/>
                  </a:lnTo>
                  <a:lnTo>
                    <a:pt x="202158" y="0"/>
                  </a:lnTo>
                  <a:close/>
                </a:path>
              </a:pathLst>
            </a:custGeom>
            <a:solidFill>
              <a:srgbClr val="2D58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026958" y="6243478"/>
            <a:ext cx="2693035" cy="7188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180"/>
              </a:spcBef>
            </a:pPr>
            <a:r>
              <a:rPr sz="800" spc="-45" dirty="0">
                <a:solidFill>
                  <a:srgbClr val="231F20"/>
                </a:solidFill>
                <a:latin typeface="Tahoma"/>
                <a:cs typeface="Tahoma"/>
              </a:rPr>
              <a:t>Центр стратегічних комунікацій </a:t>
            </a:r>
            <a:r>
              <a:rPr sz="800" spc="-40" dirty="0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sz="800" spc="-45" dirty="0">
                <a:solidFill>
                  <a:srgbClr val="231F20"/>
                </a:solidFill>
                <a:latin typeface="Tahoma"/>
                <a:cs typeface="Tahoma"/>
              </a:rPr>
              <a:t>інформаційної </a:t>
            </a:r>
            <a:r>
              <a:rPr sz="800" spc="-50" dirty="0">
                <a:solidFill>
                  <a:srgbClr val="231F20"/>
                </a:solidFill>
                <a:latin typeface="Tahoma"/>
                <a:cs typeface="Tahoma"/>
              </a:rPr>
              <a:t>безпеки МКІП  </a:t>
            </a:r>
            <a:r>
              <a:rPr sz="800" spc="-30" dirty="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sz="800" spc="-45" dirty="0">
                <a:solidFill>
                  <a:srgbClr val="231F20"/>
                </a:solidFill>
                <a:latin typeface="Tahoma"/>
                <a:cs typeface="Tahoma"/>
              </a:rPr>
              <a:t>співпраці</a:t>
            </a:r>
            <a:r>
              <a:rPr sz="80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endParaRPr sz="800">
              <a:latin typeface="Tahoma"/>
              <a:cs typeface="Tahoma"/>
            </a:endParaRPr>
          </a:p>
          <a:p>
            <a:pPr marL="12700" marR="367030">
              <a:lnSpc>
                <a:spcPts val="900"/>
              </a:lnSpc>
            </a:pPr>
            <a:r>
              <a:rPr sz="800" spc="-50" dirty="0">
                <a:solidFill>
                  <a:srgbClr val="231F20"/>
                </a:solidFill>
                <a:latin typeface="Tahoma"/>
                <a:cs typeface="Tahoma"/>
              </a:rPr>
              <a:t>Державною службою </a:t>
            </a:r>
            <a:r>
              <a:rPr sz="800" spc="-45" dirty="0">
                <a:solidFill>
                  <a:srgbClr val="231F20"/>
                </a:solidFill>
                <a:latin typeface="Tahoma"/>
                <a:cs typeface="Tahoma"/>
              </a:rPr>
              <a:t>України </a:t>
            </a:r>
            <a:r>
              <a:rPr sz="800" spc="-30" dirty="0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sz="800" spc="-45" dirty="0">
                <a:solidFill>
                  <a:srgbClr val="231F20"/>
                </a:solidFill>
                <a:latin typeface="Tahoma"/>
                <a:cs typeface="Tahoma"/>
              </a:rPr>
              <a:t>надзвичайних ситуацій  Міністерством оборони</a:t>
            </a:r>
            <a:r>
              <a:rPr sz="800" spc="-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45" dirty="0">
                <a:solidFill>
                  <a:srgbClr val="231F20"/>
                </a:solidFill>
                <a:latin typeface="Tahoma"/>
                <a:cs typeface="Tahoma"/>
              </a:rPr>
              <a:t>України</a:t>
            </a:r>
            <a:endParaRPr sz="800">
              <a:latin typeface="Tahoma"/>
              <a:cs typeface="Tahoma"/>
            </a:endParaRPr>
          </a:p>
          <a:p>
            <a:pPr marL="12700" marR="1174750">
              <a:lnSpc>
                <a:spcPts val="900"/>
              </a:lnSpc>
            </a:pPr>
            <a:r>
              <a:rPr sz="800" spc="-45" dirty="0">
                <a:solidFill>
                  <a:srgbClr val="231F20"/>
                </a:solidFill>
                <a:latin typeface="Tahoma"/>
                <a:cs typeface="Tahoma"/>
              </a:rPr>
              <a:t>Апаратом </a:t>
            </a:r>
            <a:r>
              <a:rPr sz="800" spc="-50" dirty="0">
                <a:solidFill>
                  <a:srgbClr val="231F20"/>
                </a:solidFill>
                <a:latin typeface="Tahoma"/>
                <a:cs typeface="Tahoma"/>
              </a:rPr>
              <a:t>Головнокомандувача ЗСУ  </a:t>
            </a:r>
            <a:r>
              <a:rPr sz="800" spc="-40" dirty="0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sz="800" spc="-45" dirty="0">
                <a:solidFill>
                  <a:srgbClr val="231F20"/>
                </a:solidFill>
                <a:latin typeface="Tahoma"/>
                <a:cs typeface="Tahoma"/>
              </a:rPr>
              <a:t>громадськими</a:t>
            </a:r>
            <a:r>
              <a:rPr sz="80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45" dirty="0">
                <a:solidFill>
                  <a:srgbClr val="231F20"/>
                </a:solidFill>
                <a:latin typeface="Tahoma"/>
                <a:cs typeface="Tahoma"/>
              </a:rPr>
              <a:t>організаціями</a:t>
            </a:r>
            <a:endParaRPr sz="8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26958" y="7066102"/>
            <a:ext cx="14281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231F20"/>
                </a:solidFill>
                <a:latin typeface="Tahoma"/>
                <a:cs typeface="Tahoma"/>
              </a:rPr>
              <a:t>Ілюстрації: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Олександр</a:t>
            </a:r>
            <a:r>
              <a:rPr sz="800" spc="-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ahoma"/>
                <a:cs typeface="Tahoma"/>
              </a:rPr>
              <a:t>Грехов</a:t>
            </a:r>
            <a:endParaRPr sz="8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56891" y="1180045"/>
            <a:ext cx="4107815" cy="607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" algn="ctr">
              <a:lnSpc>
                <a:spcPct val="100000"/>
              </a:lnSpc>
              <a:spcBef>
                <a:spcPts val="100"/>
              </a:spcBef>
            </a:pPr>
            <a:r>
              <a:rPr sz="1400" b="1" spc="30" dirty="0">
                <a:solidFill>
                  <a:srgbClr val="2E434E"/>
                </a:solidFill>
                <a:latin typeface="Tahoma"/>
                <a:cs typeface="Tahoma"/>
              </a:rPr>
              <a:t>ВСТУПНЕ</a:t>
            </a:r>
            <a:r>
              <a:rPr sz="1400" b="1" spc="75" dirty="0">
                <a:solidFill>
                  <a:srgbClr val="2E434E"/>
                </a:solidFill>
                <a:latin typeface="Tahoma"/>
                <a:cs typeface="Tahoma"/>
              </a:rPr>
              <a:t> </a:t>
            </a:r>
            <a:r>
              <a:rPr sz="1400" b="1" spc="40" dirty="0">
                <a:solidFill>
                  <a:srgbClr val="2E434E"/>
                </a:solidFill>
                <a:latin typeface="Tahoma"/>
                <a:cs typeface="Tahoma"/>
              </a:rPr>
              <a:t>СЛОВО</a:t>
            </a:r>
            <a:endParaRPr sz="1400">
              <a:latin typeface="Tahoma"/>
              <a:cs typeface="Tahoma"/>
            </a:endParaRPr>
          </a:p>
          <a:p>
            <a:pPr marL="12700" marR="5080" indent="125730" algn="just">
              <a:lnSpc>
                <a:spcPct val="109800"/>
              </a:lnSpc>
              <a:spcBef>
                <a:spcPts val="1120"/>
              </a:spcBef>
            </a:pP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Будь-яка криза змінює наше повсякденне </a:t>
            </a:r>
            <a:r>
              <a:rPr sz="850" spc="-10" dirty="0">
                <a:solidFill>
                  <a:srgbClr val="231F20"/>
                </a:solidFill>
                <a:latin typeface="Tahoma"/>
                <a:cs typeface="Tahoma"/>
              </a:rPr>
              <a:t>життя. Коли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стається надзвичайна </a:t>
            </a:r>
            <a:r>
              <a:rPr sz="850" spc="-5" dirty="0">
                <a:solidFill>
                  <a:srgbClr val="231F20"/>
                </a:solidFill>
                <a:latin typeface="Tahoma"/>
                <a:cs typeface="Tahoma"/>
              </a:rPr>
              <a:t>си-  </a:t>
            </a:r>
            <a:r>
              <a:rPr sz="850" spc="-10" dirty="0">
                <a:solidFill>
                  <a:srgbClr val="231F20"/>
                </a:solidFill>
                <a:latin typeface="Tahoma"/>
                <a:cs typeface="Tahoma"/>
              </a:rPr>
              <a:t>туація,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прості речі, до </a:t>
            </a:r>
            <a:r>
              <a:rPr sz="850" spc="-10" dirty="0">
                <a:solidFill>
                  <a:srgbClr val="231F20"/>
                </a:solidFill>
                <a:latin typeface="Tahoma"/>
                <a:cs typeface="Tahoma"/>
              </a:rPr>
              <a:t>яких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ми звикли, швидко можуть стати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20" dirty="0">
                <a:solidFill>
                  <a:srgbClr val="231F20"/>
                </a:solidFill>
                <a:latin typeface="Tahoma"/>
                <a:cs typeface="Tahoma"/>
              </a:rPr>
              <a:t>недоступними.</a:t>
            </a:r>
            <a:endParaRPr sz="850">
              <a:latin typeface="Tahoma"/>
              <a:cs typeface="Tahoma"/>
            </a:endParaRPr>
          </a:p>
          <a:p>
            <a:pPr marL="12700" marR="5080" indent="125730" algn="just">
              <a:lnSpc>
                <a:spcPct val="109800"/>
              </a:lnSpc>
            </a:pPr>
            <a:r>
              <a:rPr sz="850" spc="-10" dirty="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sz="85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сучасному</a:t>
            </a:r>
            <a:r>
              <a:rPr sz="85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світі,</a:t>
            </a:r>
            <a:r>
              <a:rPr sz="85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окрім</a:t>
            </a:r>
            <a:r>
              <a:rPr sz="85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військової</a:t>
            </a:r>
            <a:r>
              <a:rPr sz="85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загрози,</a:t>
            </a:r>
            <a:r>
              <a:rPr sz="85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поширилися</a:t>
            </a:r>
            <a:r>
              <a:rPr sz="85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атаки</a:t>
            </a:r>
            <a:r>
              <a:rPr sz="85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sz="85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критичну</a:t>
            </a:r>
            <a:r>
              <a:rPr sz="85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10" dirty="0">
                <a:solidFill>
                  <a:srgbClr val="231F20"/>
                </a:solidFill>
                <a:latin typeface="Tahoma"/>
                <a:cs typeface="Tahoma"/>
              </a:rPr>
              <a:t>інфра- 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структуру, транспорт, </a:t>
            </a:r>
            <a:r>
              <a:rPr sz="850" spc="-20" dirty="0">
                <a:solidFill>
                  <a:srgbClr val="231F20"/>
                </a:solidFill>
                <a:latin typeface="Tahoma"/>
                <a:cs typeface="Tahoma"/>
              </a:rPr>
              <a:t>IT-систему,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комунікації тощо. Наприклад, </a:t>
            </a:r>
            <a:r>
              <a:rPr sz="850" spc="-10" dirty="0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результаті атак  можуть</a:t>
            </a:r>
            <a:r>
              <a:rPr sz="85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виникнути</a:t>
            </a:r>
            <a:r>
              <a:rPr sz="85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проблеми</a:t>
            </a:r>
            <a:r>
              <a:rPr sz="85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5" dirty="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sz="85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медичними</a:t>
            </a:r>
            <a:r>
              <a:rPr sz="85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послугами,</a:t>
            </a:r>
            <a:r>
              <a:rPr sz="85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системами</a:t>
            </a:r>
            <a:r>
              <a:rPr sz="85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10" dirty="0">
                <a:solidFill>
                  <a:srgbClr val="231F20"/>
                </a:solidFill>
                <a:latin typeface="Tahoma"/>
                <a:cs typeface="Tahoma"/>
              </a:rPr>
              <a:t>зв’язку</a:t>
            </a:r>
            <a:r>
              <a:rPr sz="85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10" dirty="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sz="85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електро-  постачання.</a:t>
            </a:r>
            <a:endParaRPr sz="850">
              <a:latin typeface="Tahoma"/>
              <a:cs typeface="Tahoma"/>
            </a:endParaRPr>
          </a:p>
          <a:p>
            <a:pPr marL="12700" marR="5080" indent="125730" algn="just">
              <a:lnSpc>
                <a:spcPct val="109800"/>
              </a:lnSpc>
            </a:pP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Україна протистоїть російській агресії уже понад сім років, протягом </a:t>
            </a:r>
            <a:r>
              <a:rPr sz="850" spc="-10" dirty="0">
                <a:solidFill>
                  <a:srgbClr val="231F20"/>
                </a:solidFill>
                <a:latin typeface="Tahoma"/>
                <a:cs typeface="Tahoma"/>
              </a:rPr>
              <a:t>яких три- 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вають військові </a:t>
            </a:r>
            <a:r>
              <a:rPr sz="850" spc="-10" dirty="0">
                <a:solidFill>
                  <a:srgbClr val="231F20"/>
                </a:solidFill>
                <a:latin typeface="Tahoma"/>
                <a:cs typeface="Tahoma"/>
              </a:rPr>
              <a:t>дії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на території нашої держави. Російська </a:t>
            </a:r>
            <a:r>
              <a:rPr sz="850" spc="-10" dirty="0">
                <a:solidFill>
                  <a:srgbClr val="231F20"/>
                </a:solidFill>
                <a:latin typeface="Tahoma"/>
                <a:cs typeface="Tahoma"/>
              </a:rPr>
              <a:t>агресія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не обмежується  фізичною присутністю окупаційних військ. Ворог здійснює атаки </a:t>
            </a:r>
            <a:r>
              <a:rPr sz="850" spc="-10" dirty="0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sz="850" spc="-20" dirty="0">
                <a:solidFill>
                  <a:srgbClr val="231F20"/>
                </a:solidFill>
                <a:latin typeface="Tahoma"/>
                <a:cs typeface="Tahoma"/>
              </a:rPr>
              <a:t>інформаційному 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просторі, намагаючись послабити нашу здатність чинити опір. Саме </a:t>
            </a:r>
            <a:r>
              <a:rPr sz="850" spc="-10" dirty="0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цьому </a:t>
            </a:r>
            <a:r>
              <a:rPr sz="850" spc="-5" dirty="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sz="850" spc="-10" dirty="0">
                <a:solidFill>
                  <a:srgbClr val="231F20"/>
                </a:solidFill>
                <a:latin typeface="Tahoma"/>
                <a:cs typeface="Tahoma"/>
              </a:rPr>
              <a:t>поля- 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гає «гібридність» війни, </a:t>
            </a:r>
            <a:r>
              <a:rPr sz="850" spc="-5" dirty="0">
                <a:solidFill>
                  <a:srgbClr val="231F20"/>
                </a:solidFill>
                <a:latin typeface="Tahoma"/>
                <a:cs typeface="Tahoma"/>
              </a:rPr>
              <a:t>яку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веде проти нас </a:t>
            </a:r>
            <a:r>
              <a:rPr sz="850" spc="-10" dirty="0">
                <a:solidFill>
                  <a:srgbClr val="231F20"/>
                </a:solidFill>
                <a:latin typeface="Tahoma"/>
                <a:cs typeface="Tahoma"/>
              </a:rPr>
              <a:t>Росія,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адже </a:t>
            </a:r>
            <a:r>
              <a:rPr sz="850" spc="-5" dirty="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протистоянні </a:t>
            </a:r>
            <a:r>
              <a:rPr sz="850" spc="-10" dirty="0">
                <a:solidFill>
                  <a:srgbClr val="231F20"/>
                </a:solidFill>
                <a:latin typeface="Tahoma"/>
                <a:cs typeface="Tahoma"/>
              </a:rPr>
              <a:t>задіяні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всі  сфери соціально-політичного</a:t>
            </a:r>
            <a:r>
              <a:rPr sz="85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життя.</a:t>
            </a:r>
            <a:endParaRPr sz="850">
              <a:latin typeface="Tahoma"/>
              <a:cs typeface="Tahoma"/>
            </a:endParaRPr>
          </a:p>
          <a:p>
            <a:pPr marL="12700" marR="5715" indent="125730" algn="just">
              <a:lnSpc>
                <a:spcPct val="109800"/>
              </a:lnSpc>
            </a:pP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Ми вже навчилися оборонятися </a:t>
            </a:r>
            <a:r>
              <a:rPr sz="850" spc="-5" dirty="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захищати найдорожче. </a:t>
            </a:r>
            <a:r>
              <a:rPr sz="850" spc="-10" dirty="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нас </a:t>
            </a:r>
            <a:r>
              <a:rPr sz="850" spc="-5" dirty="0">
                <a:solidFill>
                  <a:srgbClr val="231F20"/>
                </a:solidFill>
                <a:latin typeface="Tahoma"/>
                <a:cs typeface="Tahoma"/>
              </a:rPr>
              <a:t>є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перемоги, </a:t>
            </a:r>
            <a:r>
              <a:rPr sz="850" spc="-5" dirty="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sz="850" spc="-20" dirty="0">
                <a:solidFill>
                  <a:srgbClr val="231F20"/>
                </a:solidFill>
                <a:latin typeface="Tahoma"/>
                <a:cs typeface="Tahoma"/>
              </a:rPr>
              <a:t>ми 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знаємо, що </a:t>
            </a:r>
            <a:r>
              <a:rPr sz="850" spc="-10" dirty="0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критичний момент зможемо дати гідну відсіч агресору. Втім, </a:t>
            </a:r>
            <a:r>
              <a:rPr sz="850" spc="-20" dirty="0">
                <a:solidFill>
                  <a:srgbClr val="231F20"/>
                </a:solidFill>
                <a:latin typeface="Tahoma"/>
                <a:cs typeface="Tahoma"/>
              </a:rPr>
              <a:t>мусимо 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бути</a:t>
            </a:r>
            <a:r>
              <a:rPr sz="850" spc="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завжди</a:t>
            </a:r>
            <a:r>
              <a:rPr sz="850" spc="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готовими</a:t>
            </a:r>
            <a:r>
              <a:rPr sz="850" spc="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sz="850" spc="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надзвичайних</a:t>
            </a:r>
            <a:r>
              <a:rPr sz="850" spc="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ситуацій,</a:t>
            </a:r>
            <a:r>
              <a:rPr sz="850" spc="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10" dirty="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sz="850" spc="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тому</a:t>
            </a:r>
            <a:r>
              <a:rPr sz="850" spc="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вкрай</a:t>
            </a:r>
            <a:r>
              <a:rPr sz="850" spc="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важли-</a:t>
            </a:r>
            <a:endParaRPr sz="850">
              <a:latin typeface="Tahoma"/>
              <a:cs typeface="Tahoma"/>
            </a:endParaRPr>
          </a:p>
          <a:p>
            <a:pPr marL="12700" marR="1788160" algn="just">
              <a:lnSpc>
                <a:spcPct val="109800"/>
              </a:lnSpc>
            </a:pP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во знати, що саме може зробити кожен </a:t>
            </a:r>
            <a:r>
              <a:rPr sz="850" spc="-5" dirty="0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нас </a:t>
            </a:r>
            <a:r>
              <a:rPr sz="850" spc="-10" dirty="0">
                <a:solidFill>
                  <a:srgbClr val="231F20"/>
                </a:solidFill>
                <a:latin typeface="Tahoma"/>
                <a:cs typeface="Tahoma"/>
              </a:rPr>
              <a:t>в 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умовах</a:t>
            </a:r>
            <a:r>
              <a:rPr sz="8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кризи.</a:t>
            </a:r>
            <a:endParaRPr sz="850">
              <a:latin typeface="Tahoma"/>
              <a:cs typeface="Tahoma"/>
            </a:endParaRPr>
          </a:p>
          <a:p>
            <a:pPr marL="12700" marR="2007235" indent="125730">
              <a:lnSpc>
                <a:spcPct val="109800"/>
              </a:lnSpc>
            </a:pP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Особливо це стосується ситуацій, </a:t>
            </a:r>
            <a:r>
              <a:rPr sz="850" spc="-20" dirty="0">
                <a:solidFill>
                  <a:srgbClr val="231F20"/>
                </a:solidFill>
                <a:latin typeface="Tahoma"/>
                <a:cs typeface="Tahoma"/>
              </a:rPr>
              <a:t>коли 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служби, на </a:t>
            </a:r>
            <a:r>
              <a:rPr sz="850" spc="-5" dirty="0">
                <a:solidFill>
                  <a:srgbClr val="231F20"/>
                </a:solidFill>
                <a:latin typeface="Tahoma"/>
                <a:cs typeface="Tahoma"/>
              </a:rPr>
              <a:t>які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ми звикли </a:t>
            </a:r>
            <a:r>
              <a:rPr sz="850" spc="-20" dirty="0">
                <a:solidFill>
                  <a:srgbClr val="231F20"/>
                </a:solidFill>
                <a:latin typeface="Tahoma"/>
                <a:cs typeface="Tahoma"/>
              </a:rPr>
              <a:t>розраховувати, 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вимушені</a:t>
            </a:r>
            <a:r>
              <a:rPr sz="850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працювати</a:t>
            </a:r>
            <a:r>
              <a:rPr sz="850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10" dirty="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sz="85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екстреному</a:t>
            </a:r>
            <a:r>
              <a:rPr sz="850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режимі.  Безумовно, державні </a:t>
            </a:r>
            <a:r>
              <a:rPr sz="850" spc="-5" dirty="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місцеві органи вла-  ди, служби </a:t>
            </a:r>
            <a:r>
              <a:rPr sz="850" spc="-10" dirty="0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інституції відповідають </a:t>
            </a:r>
            <a:r>
              <a:rPr sz="850" spc="-10" dirty="0">
                <a:solidFill>
                  <a:srgbClr val="231F20"/>
                </a:solidFill>
                <a:latin typeface="Tahoma"/>
                <a:cs typeface="Tahoma"/>
              </a:rPr>
              <a:t>за 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підтримку функціонування суспільства </a:t>
            </a:r>
            <a:r>
              <a:rPr sz="850" spc="-5" dirty="0">
                <a:solidFill>
                  <a:srgbClr val="231F20"/>
                </a:solidFill>
                <a:latin typeface="Tahoma"/>
                <a:cs typeface="Tahoma"/>
              </a:rPr>
              <a:t>і 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надання допомоги. Однак кожен </a:t>
            </a:r>
            <a:r>
              <a:rPr sz="850" spc="-20" dirty="0">
                <a:solidFill>
                  <a:srgbClr val="231F20"/>
                </a:solidFill>
                <a:latin typeface="Tahoma"/>
                <a:cs typeface="Tahoma"/>
              </a:rPr>
              <a:t>окремий 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громадянин також долучається до </a:t>
            </a:r>
            <a:r>
              <a:rPr sz="850" b="1" spc="-15" dirty="0">
                <a:solidFill>
                  <a:srgbClr val="231F20"/>
                </a:solidFill>
                <a:latin typeface="Tahoma"/>
                <a:cs typeface="Tahoma"/>
              </a:rPr>
              <a:t>ко-  лективної відповідальності за безпе-  ку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нашої країни.</a:t>
            </a:r>
            <a:endParaRPr sz="850">
              <a:latin typeface="Tahoma"/>
              <a:cs typeface="Tahoma"/>
            </a:endParaRPr>
          </a:p>
          <a:p>
            <a:pPr marL="12700" marR="1902460" indent="125730" algn="just">
              <a:lnSpc>
                <a:spcPct val="109800"/>
              </a:lnSpc>
            </a:pPr>
            <a:r>
              <a:rPr sz="850" spc="-10" dirty="0">
                <a:solidFill>
                  <a:srgbClr val="231F20"/>
                </a:solidFill>
                <a:latin typeface="Tahoma"/>
                <a:cs typeface="Tahoma"/>
              </a:rPr>
              <a:t>Коли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безпека суспільства під </a:t>
            </a:r>
            <a:r>
              <a:rPr sz="850" spc="-20" dirty="0">
                <a:solidFill>
                  <a:srgbClr val="231F20"/>
                </a:solidFill>
                <a:latin typeface="Tahoma"/>
                <a:cs typeface="Tahoma"/>
              </a:rPr>
              <a:t>загрозою, 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готовність до взаємної допомогти стає вирі-  шальною. Варто пам’ятати, що гарна підго-  товка </a:t>
            </a:r>
            <a:r>
              <a:rPr sz="850" spc="-10" dirty="0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запорука кращої допомоги близь-  ким </a:t>
            </a:r>
            <a:r>
              <a:rPr sz="850" spc="-5" dirty="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тим, хто особливо </a:t>
            </a:r>
            <a:r>
              <a:rPr sz="850" spc="-10" dirty="0">
                <a:solidFill>
                  <a:srgbClr val="231F20"/>
                </a:solidFill>
                <a:latin typeface="Tahoma"/>
                <a:cs typeface="Tahoma"/>
              </a:rPr>
              <a:t>її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потребує. Чітке  розуміння алгоритму дій допоможе ефектив-  ніше впоратися </a:t>
            </a:r>
            <a:r>
              <a:rPr sz="850" spc="-5" dirty="0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кризою </a:t>
            </a:r>
            <a:r>
              <a:rPr sz="850" spc="-10" dirty="0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зменшити нега-  тивні наслідки </a:t>
            </a:r>
            <a:r>
              <a:rPr sz="850" spc="-5" dirty="0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суспільства</a:t>
            </a:r>
            <a:r>
              <a:rPr sz="850" spc="-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загалом.</a:t>
            </a:r>
            <a:endParaRPr sz="850">
              <a:latin typeface="Tahoma"/>
              <a:cs typeface="Tahoma"/>
            </a:endParaRPr>
          </a:p>
          <a:p>
            <a:pPr marL="12700" marR="1840864" indent="125730">
              <a:lnSpc>
                <a:spcPct val="109800"/>
              </a:lnSpc>
            </a:pPr>
            <a:r>
              <a:rPr sz="850" spc="-10" dirty="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брошурі ви знайдете практичні </a:t>
            </a:r>
            <a:r>
              <a:rPr sz="850" spc="-20" dirty="0">
                <a:solidFill>
                  <a:srgbClr val="231F20"/>
                </a:solidFill>
                <a:latin typeface="Tahoma"/>
                <a:cs typeface="Tahoma"/>
              </a:rPr>
              <a:t>поради,  </a:t>
            </a:r>
            <a:r>
              <a:rPr sz="850" spc="-5" dirty="0">
                <a:solidFill>
                  <a:srgbClr val="231F20"/>
                </a:solidFill>
                <a:latin typeface="Tahoma"/>
                <a:cs typeface="Tahoma"/>
              </a:rPr>
              <a:t>які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можуть стати корисними </a:t>
            </a:r>
            <a:r>
              <a:rPr sz="850" spc="-10" dirty="0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sz="850" spc="-20" dirty="0">
                <a:solidFill>
                  <a:srgbClr val="231F20"/>
                </a:solidFill>
                <a:latin typeface="Tahoma"/>
                <a:cs typeface="Tahoma"/>
              </a:rPr>
              <a:t>надзвичайних 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ситуаціях </a:t>
            </a:r>
            <a:r>
              <a:rPr sz="850" spc="-5" dirty="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під час війни. Зберігайте </a:t>
            </a:r>
            <a:r>
              <a:rPr sz="850" spc="-20" dirty="0">
                <a:solidFill>
                  <a:srgbClr val="231F20"/>
                </a:solidFill>
                <a:latin typeface="Tahoma"/>
                <a:cs typeface="Tahoma"/>
              </a:rPr>
              <a:t>брошуру  </a:t>
            </a:r>
            <a:r>
              <a:rPr sz="850" spc="-10" dirty="0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доступному місці, аби </a:t>
            </a:r>
            <a:r>
              <a:rPr sz="850" spc="-10" dirty="0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необхідний </a:t>
            </a:r>
            <a:r>
              <a:rPr sz="850" spc="-20" dirty="0">
                <a:solidFill>
                  <a:srgbClr val="231F20"/>
                </a:solidFill>
                <a:latin typeface="Tahoma"/>
                <a:cs typeface="Tahoma"/>
              </a:rPr>
              <a:t>момент 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змогти швидко ними</a:t>
            </a:r>
            <a:r>
              <a:rPr sz="85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скористатися.</a:t>
            </a:r>
            <a:endParaRPr sz="85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268774" y="4013302"/>
            <a:ext cx="2017933" cy="3245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51101" y="6498243"/>
            <a:ext cx="578712" cy="267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41000" y="468821"/>
            <a:ext cx="14998" cy="262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03179" y="516216"/>
            <a:ext cx="53340" cy="49530"/>
            <a:chOff x="10603179" y="516216"/>
            <a:chExt cx="53340" cy="49530"/>
          </a:xfrm>
        </p:grpSpPr>
        <p:sp>
          <p:nvSpPr>
            <p:cNvPr id="4" name="object 4"/>
            <p:cNvSpPr/>
            <p:nvPr/>
          </p:nvSpPr>
          <p:spPr>
            <a:xfrm>
              <a:off x="10649444" y="547204"/>
              <a:ext cx="6553" cy="148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03179" y="516216"/>
              <a:ext cx="26225" cy="493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0553281" y="411327"/>
            <a:ext cx="19634" cy="441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0371632" y="263359"/>
            <a:ext cx="52705" cy="69850"/>
            <a:chOff x="10371632" y="263359"/>
            <a:chExt cx="52705" cy="69850"/>
          </a:xfrm>
        </p:grpSpPr>
        <p:sp>
          <p:nvSpPr>
            <p:cNvPr id="8" name="object 8"/>
            <p:cNvSpPr/>
            <p:nvPr/>
          </p:nvSpPr>
          <p:spPr>
            <a:xfrm>
              <a:off x="10405020" y="299021"/>
              <a:ext cx="18923" cy="3385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371632" y="263359"/>
              <a:ext cx="17805" cy="4805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0393857" y="496442"/>
            <a:ext cx="20027" cy="308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08818" y="445325"/>
            <a:ext cx="24625" cy="317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64254" y="552919"/>
            <a:ext cx="29819" cy="65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145954" y="473290"/>
            <a:ext cx="32935" cy="5024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256114" y="885901"/>
            <a:ext cx="25552" cy="611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158337" y="678879"/>
            <a:ext cx="24623" cy="469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20681" y="833043"/>
            <a:ext cx="94487" cy="950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0494632" y="1573187"/>
            <a:ext cx="73660" cy="97155"/>
            <a:chOff x="10494632" y="1573187"/>
            <a:chExt cx="73660" cy="97155"/>
          </a:xfrm>
        </p:grpSpPr>
        <p:sp>
          <p:nvSpPr>
            <p:cNvPr id="18" name="object 18"/>
            <p:cNvSpPr/>
            <p:nvPr/>
          </p:nvSpPr>
          <p:spPr>
            <a:xfrm>
              <a:off x="10536999" y="1639671"/>
              <a:ext cx="31191" cy="3023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94632" y="1573187"/>
              <a:ext cx="60121" cy="8051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10191497" y="1308443"/>
            <a:ext cx="41262" cy="4625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944786" y="762062"/>
            <a:ext cx="41973" cy="621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404068" y="1790089"/>
            <a:ext cx="55841" cy="413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036429" y="1244537"/>
            <a:ext cx="25603" cy="4761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011470" y="1567141"/>
            <a:ext cx="34737" cy="4892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590303" y="545935"/>
            <a:ext cx="35407" cy="4135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737560" y="1088301"/>
            <a:ext cx="16103" cy="5211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19386" y="947623"/>
            <a:ext cx="47523" cy="2567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538906" y="1827657"/>
            <a:ext cx="34480" cy="4796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676865" y="2284209"/>
            <a:ext cx="45402" cy="2998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195358" y="626211"/>
            <a:ext cx="17437" cy="4090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064904" y="785672"/>
            <a:ext cx="28727" cy="5252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334664" y="1939988"/>
            <a:ext cx="99999" cy="7989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78112" y="1914219"/>
            <a:ext cx="67652" cy="4047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69705" y="2194814"/>
            <a:ext cx="56387" cy="2534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897949" y="1764309"/>
            <a:ext cx="45986" cy="2627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8692486" y="1664677"/>
            <a:ext cx="109220" cy="44450"/>
            <a:chOff x="8692486" y="1664677"/>
            <a:chExt cx="109220" cy="44450"/>
          </a:xfrm>
        </p:grpSpPr>
        <p:sp>
          <p:nvSpPr>
            <p:cNvPr id="37" name="object 37"/>
            <p:cNvSpPr/>
            <p:nvPr/>
          </p:nvSpPr>
          <p:spPr>
            <a:xfrm>
              <a:off x="8768587" y="1670976"/>
              <a:ext cx="33020" cy="37998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692486" y="1664677"/>
              <a:ext cx="33518" cy="34866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8618994" y="592799"/>
            <a:ext cx="97168" cy="5844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649704" y="478764"/>
            <a:ext cx="32789" cy="2447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object 41"/>
          <p:cNvGrpSpPr/>
          <p:nvPr/>
        </p:nvGrpSpPr>
        <p:grpSpPr>
          <a:xfrm>
            <a:off x="8444813" y="1523390"/>
            <a:ext cx="85090" cy="116839"/>
            <a:chOff x="8444813" y="1523390"/>
            <a:chExt cx="85090" cy="116839"/>
          </a:xfrm>
        </p:grpSpPr>
        <p:sp>
          <p:nvSpPr>
            <p:cNvPr id="42" name="object 42"/>
            <p:cNvSpPr/>
            <p:nvPr/>
          </p:nvSpPr>
          <p:spPr>
            <a:xfrm>
              <a:off x="8444813" y="1597253"/>
              <a:ext cx="76530" cy="42595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446439" y="1523390"/>
              <a:ext cx="82994" cy="59219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/>
          <p:nvPr/>
        </p:nvSpPr>
        <p:spPr>
          <a:xfrm>
            <a:off x="8434717" y="1391754"/>
            <a:ext cx="55194" cy="5596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571813" y="448195"/>
            <a:ext cx="27317" cy="2721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419592" y="362115"/>
            <a:ext cx="106908" cy="6171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122538" y="1378280"/>
            <a:ext cx="84405" cy="4757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347951" y="337548"/>
            <a:ext cx="38138" cy="3392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988921" y="1148155"/>
            <a:ext cx="53733" cy="4334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12736" y="1496212"/>
            <a:ext cx="67487" cy="3756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" name="object 51"/>
          <p:cNvGrpSpPr/>
          <p:nvPr/>
        </p:nvGrpSpPr>
        <p:grpSpPr>
          <a:xfrm>
            <a:off x="6338478" y="1230845"/>
            <a:ext cx="357505" cy="203835"/>
            <a:chOff x="6338478" y="1230845"/>
            <a:chExt cx="357505" cy="203835"/>
          </a:xfrm>
        </p:grpSpPr>
        <p:sp>
          <p:nvSpPr>
            <p:cNvPr id="52" name="object 52"/>
            <p:cNvSpPr/>
            <p:nvPr/>
          </p:nvSpPr>
          <p:spPr>
            <a:xfrm>
              <a:off x="6391948" y="1230845"/>
              <a:ext cx="303682" cy="203644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338478" y="1261567"/>
              <a:ext cx="30736" cy="41135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/>
          <p:nvPr/>
        </p:nvSpPr>
        <p:spPr>
          <a:xfrm>
            <a:off x="6195297" y="1174928"/>
            <a:ext cx="63592" cy="4599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5" name="object 55"/>
          <p:cNvGrpSpPr/>
          <p:nvPr/>
        </p:nvGrpSpPr>
        <p:grpSpPr>
          <a:xfrm>
            <a:off x="5720092" y="1040321"/>
            <a:ext cx="437515" cy="168275"/>
            <a:chOff x="5720092" y="1040321"/>
            <a:chExt cx="437515" cy="168275"/>
          </a:xfrm>
        </p:grpSpPr>
        <p:sp>
          <p:nvSpPr>
            <p:cNvPr id="56" name="object 56"/>
            <p:cNvSpPr/>
            <p:nvPr/>
          </p:nvSpPr>
          <p:spPr>
            <a:xfrm>
              <a:off x="5939599" y="1169923"/>
              <a:ext cx="50253" cy="38214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898553" y="1040321"/>
              <a:ext cx="258902" cy="132988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720092" y="1085646"/>
              <a:ext cx="136758" cy="81877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/>
          <p:nvPr/>
        </p:nvSpPr>
        <p:spPr>
          <a:xfrm>
            <a:off x="5004620" y="580746"/>
            <a:ext cx="77893" cy="5546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660124" y="572630"/>
            <a:ext cx="40123" cy="2225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464596" y="424573"/>
            <a:ext cx="45567" cy="2258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294479" y="385583"/>
            <a:ext cx="96177" cy="23551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045432" y="307911"/>
            <a:ext cx="39385" cy="26047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892334" y="143776"/>
            <a:ext cx="70802" cy="3588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223297" y="17957"/>
            <a:ext cx="122529" cy="73164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6" name="object 66"/>
          <p:cNvGrpSpPr/>
          <p:nvPr/>
        </p:nvGrpSpPr>
        <p:grpSpPr>
          <a:xfrm>
            <a:off x="1526438" y="87198"/>
            <a:ext cx="171450" cy="31115"/>
            <a:chOff x="1526438" y="87198"/>
            <a:chExt cx="171450" cy="31115"/>
          </a:xfrm>
        </p:grpSpPr>
        <p:sp>
          <p:nvSpPr>
            <p:cNvPr id="67" name="object 67"/>
            <p:cNvSpPr/>
            <p:nvPr/>
          </p:nvSpPr>
          <p:spPr>
            <a:xfrm>
              <a:off x="1639798" y="90652"/>
              <a:ext cx="57810" cy="27343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526438" y="87198"/>
              <a:ext cx="90436" cy="14503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/>
          <p:nvPr/>
        </p:nvSpPr>
        <p:spPr>
          <a:xfrm>
            <a:off x="3336366" y="0"/>
            <a:ext cx="7319632" cy="2371459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23100" y="7424813"/>
            <a:ext cx="42049" cy="69456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53657" y="7507440"/>
            <a:ext cx="39444" cy="52565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71728" y="7030961"/>
            <a:ext cx="28855" cy="69075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09452" y="7268362"/>
            <a:ext cx="31414" cy="50735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36219" y="7025365"/>
            <a:ext cx="101120" cy="104890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5" name="object 75"/>
          <p:cNvGrpSpPr/>
          <p:nvPr/>
        </p:nvGrpSpPr>
        <p:grpSpPr>
          <a:xfrm>
            <a:off x="140665" y="6247167"/>
            <a:ext cx="82550" cy="106045"/>
            <a:chOff x="140665" y="6247167"/>
            <a:chExt cx="82550" cy="106045"/>
          </a:xfrm>
        </p:grpSpPr>
        <p:sp>
          <p:nvSpPr>
            <p:cNvPr id="76" name="object 76"/>
            <p:cNvSpPr/>
            <p:nvPr/>
          </p:nvSpPr>
          <p:spPr>
            <a:xfrm>
              <a:off x="140665" y="6247167"/>
              <a:ext cx="32740" cy="36055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64718" y="6258039"/>
              <a:ext cx="58179" cy="95127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/>
          <p:nvPr/>
        </p:nvSpPr>
        <p:spPr>
          <a:xfrm>
            <a:off x="534187" y="6531385"/>
            <a:ext cx="39530" cy="57920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81545" y="7094816"/>
            <a:ext cx="41262" cy="78892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11105" y="6031433"/>
            <a:ext cx="59094" cy="42468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12723" y="6568286"/>
            <a:ext cx="21310" cy="57282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62546" y="6177292"/>
            <a:ext cx="29718" cy="62441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279651" y="7287844"/>
            <a:ext cx="28308" cy="53052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38396" y="6669346"/>
            <a:ext cx="15919" cy="63075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348752" y="6793954"/>
            <a:ext cx="43573" cy="29873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058293" y="5754509"/>
            <a:ext cx="37852" cy="54838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23302" y="5269001"/>
            <a:ext cx="39954" cy="42473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655978" y="7093524"/>
            <a:ext cx="17490" cy="51216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64094" y="5538457"/>
            <a:ext cx="93154" cy="96888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741169" y="6858927"/>
            <a:ext cx="23088" cy="65747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449654" y="5559843"/>
            <a:ext cx="68643" cy="39433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414716" y="5233453"/>
            <a:ext cx="53809" cy="32223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679575" y="5698146"/>
            <a:ext cx="46799" cy="28203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4" name="object 94"/>
          <p:cNvGrpSpPr/>
          <p:nvPr/>
        </p:nvGrpSpPr>
        <p:grpSpPr>
          <a:xfrm>
            <a:off x="1837169" y="5751448"/>
            <a:ext cx="107950" cy="50800"/>
            <a:chOff x="1837169" y="5751448"/>
            <a:chExt cx="107950" cy="50800"/>
          </a:xfrm>
        </p:grpSpPr>
        <p:sp>
          <p:nvSpPr>
            <p:cNvPr id="95" name="object 95"/>
            <p:cNvSpPr/>
            <p:nvPr/>
          </p:nvSpPr>
          <p:spPr>
            <a:xfrm>
              <a:off x="1837169" y="5756554"/>
              <a:ext cx="32826" cy="45110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909521" y="5751448"/>
              <a:ext cx="35248" cy="38442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/>
          <p:nvPr/>
        </p:nvSpPr>
        <p:spPr>
          <a:xfrm>
            <a:off x="2146807" y="6966813"/>
            <a:ext cx="82295" cy="90576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202726" y="7148931"/>
            <a:ext cx="28689" cy="35938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9" name="object 99"/>
          <p:cNvGrpSpPr/>
          <p:nvPr/>
        </p:nvGrpSpPr>
        <p:grpSpPr>
          <a:xfrm>
            <a:off x="2120366" y="5766701"/>
            <a:ext cx="92075" cy="140970"/>
            <a:chOff x="2120366" y="5766701"/>
            <a:chExt cx="92075" cy="140970"/>
          </a:xfrm>
        </p:grpSpPr>
        <p:sp>
          <p:nvSpPr>
            <p:cNvPr id="100" name="object 100"/>
            <p:cNvSpPr/>
            <p:nvPr/>
          </p:nvSpPr>
          <p:spPr>
            <a:xfrm>
              <a:off x="2120366" y="5766701"/>
              <a:ext cx="73545" cy="50165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131644" y="5835612"/>
              <a:ext cx="80213" cy="71653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/>
          <p:nvPr/>
        </p:nvSpPr>
        <p:spPr>
          <a:xfrm>
            <a:off x="2198395" y="5980560"/>
            <a:ext cx="41884" cy="77467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288463" y="7164635"/>
            <a:ext cx="26479" cy="35667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378544" y="7198069"/>
            <a:ext cx="96011" cy="86930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473058" y="5937110"/>
            <a:ext cx="76949" cy="67209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518892" y="7231786"/>
            <a:ext cx="31000" cy="47115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678455" y="6172949"/>
            <a:ext cx="45212" cy="61810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629723" y="5498300"/>
            <a:ext cx="58356" cy="60324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9" name="object 109"/>
          <p:cNvGrpSpPr/>
          <p:nvPr/>
        </p:nvGrpSpPr>
        <p:grpSpPr>
          <a:xfrm>
            <a:off x="3937469" y="5537187"/>
            <a:ext cx="353695" cy="205104"/>
            <a:chOff x="3937469" y="5537187"/>
            <a:chExt cx="353695" cy="205104"/>
          </a:xfrm>
        </p:grpSpPr>
        <p:sp>
          <p:nvSpPr>
            <p:cNvPr id="110" name="object 110"/>
            <p:cNvSpPr/>
            <p:nvPr/>
          </p:nvSpPr>
          <p:spPr>
            <a:xfrm>
              <a:off x="3937469" y="5537187"/>
              <a:ext cx="305739" cy="204749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266869" y="5628804"/>
              <a:ext cx="24103" cy="53879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" name="object 112"/>
          <p:cNvSpPr/>
          <p:nvPr/>
        </p:nvSpPr>
        <p:spPr>
          <a:xfrm>
            <a:off x="4392713" y="5689155"/>
            <a:ext cx="54846" cy="69367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496778" y="5723458"/>
            <a:ext cx="107200" cy="80276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4" name="object 114"/>
          <p:cNvGrpSpPr/>
          <p:nvPr/>
        </p:nvGrpSpPr>
        <p:grpSpPr>
          <a:xfrm>
            <a:off x="4623155" y="5640273"/>
            <a:ext cx="125095" cy="212090"/>
            <a:chOff x="4623155" y="5640273"/>
            <a:chExt cx="125095" cy="212090"/>
          </a:xfrm>
        </p:grpSpPr>
        <p:sp>
          <p:nvSpPr>
            <p:cNvPr id="115" name="object 115"/>
            <p:cNvSpPr/>
            <p:nvPr/>
          </p:nvSpPr>
          <p:spPr>
            <a:xfrm>
              <a:off x="4652492" y="5640273"/>
              <a:ext cx="42938" cy="56451"/>
            </a:xfrm>
            <a:prstGeom prst="rect">
              <a:avLst/>
            </a:prstGeom>
            <a:blipFill>
              <a:blip r:embed="rId1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623155" y="5705271"/>
              <a:ext cx="124587" cy="146799"/>
            </a:xfrm>
            <a:prstGeom prst="rect">
              <a:avLst/>
            </a:prstGeom>
            <a:blipFill>
              <a:blip r:embed="rId1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7" name="object 117"/>
          <p:cNvGrpSpPr/>
          <p:nvPr/>
        </p:nvGrpSpPr>
        <p:grpSpPr>
          <a:xfrm>
            <a:off x="4792497" y="5649404"/>
            <a:ext cx="129539" cy="93345"/>
            <a:chOff x="4792497" y="5649404"/>
            <a:chExt cx="129539" cy="93345"/>
          </a:xfrm>
        </p:grpSpPr>
        <p:sp>
          <p:nvSpPr>
            <p:cNvPr id="118" name="object 118"/>
            <p:cNvSpPr/>
            <p:nvPr/>
          </p:nvSpPr>
          <p:spPr>
            <a:xfrm>
              <a:off x="4792497" y="5649404"/>
              <a:ext cx="60109" cy="79971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878608" y="5681040"/>
              <a:ext cx="43111" cy="61328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20"/>
          <p:cNvSpPr/>
          <p:nvPr/>
        </p:nvSpPr>
        <p:spPr>
          <a:xfrm>
            <a:off x="5648452" y="6081115"/>
            <a:ext cx="66319" cy="83032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018911" y="6044336"/>
            <a:ext cx="35253" cy="33769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356718" y="6173990"/>
            <a:ext cx="88480" cy="49212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232258" y="6175870"/>
            <a:ext cx="42858" cy="29425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664634" y="6199263"/>
            <a:ext cx="36444" cy="34645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818934" y="6342081"/>
            <a:ext cx="61315" cy="59658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395006" y="6429654"/>
            <a:ext cx="74460" cy="74930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433462" y="6289090"/>
            <a:ext cx="118376" cy="92887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284209" y="6279451"/>
            <a:ext cx="58153" cy="44005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9" name="object 129"/>
          <p:cNvGrpSpPr/>
          <p:nvPr/>
        </p:nvGrpSpPr>
        <p:grpSpPr>
          <a:xfrm>
            <a:off x="8418386" y="6176759"/>
            <a:ext cx="205740" cy="201295"/>
            <a:chOff x="8418386" y="6176759"/>
            <a:chExt cx="205740" cy="201295"/>
          </a:xfrm>
        </p:grpSpPr>
        <p:sp>
          <p:nvSpPr>
            <p:cNvPr id="130" name="object 130"/>
            <p:cNvSpPr/>
            <p:nvPr/>
          </p:nvSpPr>
          <p:spPr>
            <a:xfrm>
              <a:off x="8426043" y="6176759"/>
              <a:ext cx="64642" cy="49453"/>
            </a:xfrm>
            <a:prstGeom prst="rect">
              <a:avLst/>
            </a:prstGeom>
            <a:blipFill>
              <a:blip r:embed="rId1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418386" y="6240348"/>
              <a:ext cx="205572" cy="137099"/>
            </a:xfrm>
            <a:prstGeom prst="rect">
              <a:avLst/>
            </a:prstGeom>
            <a:blipFill>
              <a:blip r:embed="rId1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2" name="object 132"/>
          <p:cNvGrpSpPr/>
          <p:nvPr/>
        </p:nvGrpSpPr>
        <p:grpSpPr>
          <a:xfrm>
            <a:off x="9012347" y="5846013"/>
            <a:ext cx="163195" cy="51435"/>
            <a:chOff x="9012347" y="5846013"/>
            <a:chExt cx="163195" cy="51435"/>
          </a:xfrm>
        </p:grpSpPr>
        <p:sp>
          <p:nvSpPr>
            <p:cNvPr id="133" name="object 133"/>
            <p:cNvSpPr/>
            <p:nvPr/>
          </p:nvSpPr>
          <p:spPr>
            <a:xfrm>
              <a:off x="9012347" y="5851258"/>
              <a:ext cx="49508" cy="45732"/>
            </a:xfrm>
            <a:prstGeom prst="rect">
              <a:avLst/>
            </a:prstGeom>
            <a:blipFill>
              <a:blip r:embed="rId1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088678" y="5846013"/>
              <a:ext cx="86639" cy="30585"/>
            </a:xfrm>
            <a:prstGeom prst="rect">
              <a:avLst/>
            </a:prstGeom>
            <a:blipFill>
              <a:blip r:embed="rId1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5" name="object 135"/>
          <p:cNvGrpSpPr/>
          <p:nvPr/>
        </p:nvGrpSpPr>
        <p:grpSpPr>
          <a:xfrm>
            <a:off x="8797806" y="6077470"/>
            <a:ext cx="408940" cy="191135"/>
            <a:chOff x="8797806" y="6077470"/>
            <a:chExt cx="408940" cy="191135"/>
          </a:xfrm>
        </p:grpSpPr>
        <p:sp>
          <p:nvSpPr>
            <p:cNvPr id="136" name="object 136"/>
            <p:cNvSpPr/>
            <p:nvPr/>
          </p:nvSpPr>
          <p:spPr>
            <a:xfrm>
              <a:off x="8797806" y="6156147"/>
              <a:ext cx="168926" cy="112369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8994710" y="6077470"/>
              <a:ext cx="211747" cy="125856"/>
            </a:xfrm>
            <a:prstGeom prst="rect">
              <a:avLst/>
            </a:prstGeom>
            <a:blipFill>
              <a:blip r:embed="rId1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8" name="object 138"/>
          <p:cNvGrpSpPr/>
          <p:nvPr/>
        </p:nvGrpSpPr>
        <p:grpSpPr>
          <a:xfrm>
            <a:off x="0" y="5224068"/>
            <a:ext cx="10242550" cy="2336165"/>
            <a:chOff x="0" y="5224068"/>
            <a:chExt cx="10242550" cy="2336165"/>
          </a:xfrm>
        </p:grpSpPr>
        <p:sp>
          <p:nvSpPr>
            <p:cNvPr id="139" name="object 139"/>
            <p:cNvSpPr/>
            <p:nvPr/>
          </p:nvSpPr>
          <p:spPr>
            <a:xfrm>
              <a:off x="9254135" y="5993993"/>
              <a:ext cx="58712" cy="34823"/>
            </a:xfrm>
            <a:prstGeom prst="rect">
              <a:avLst/>
            </a:prstGeom>
            <a:blipFill>
              <a:blip r:embed="rId1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148775" y="5977826"/>
              <a:ext cx="362572" cy="217094"/>
            </a:xfrm>
            <a:prstGeom prst="rect">
              <a:avLst/>
            </a:prstGeom>
            <a:blipFill>
              <a:blip r:embed="rId1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0" y="5224068"/>
              <a:ext cx="10242537" cy="2335936"/>
            </a:xfrm>
            <a:prstGeom prst="rect">
              <a:avLst/>
            </a:prstGeom>
            <a:blipFill>
              <a:blip r:embed="rId1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2" name="object 142"/>
          <p:cNvSpPr/>
          <p:nvPr/>
        </p:nvSpPr>
        <p:spPr>
          <a:xfrm>
            <a:off x="0" y="1575828"/>
            <a:ext cx="290195" cy="1090295"/>
          </a:xfrm>
          <a:custGeom>
            <a:avLst/>
            <a:gdLst/>
            <a:ahLst/>
            <a:cxnLst/>
            <a:rect l="l" t="t" r="r" b="b"/>
            <a:pathLst>
              <a:path w="290195" h="1090295">
                <a:moveTo>
                  <a:pt x="290042" y="0"/>
                </a:moveTo>
                <a:lnTo>
                  <a:pt x="0" y="0"/>
                </a:lnTo>
                <a:lnTo>
                  <a:pt x="0" y="1089939"/>
                </a:lnTo>
                <a:lnTo>
                  <a:pt x="290042" y="1089939"/>
                </a:lnTo>
                <a:lnTo>
                  <a:pt x="290042" y="0"/>
                </a:lnTo>
                <a:close/>
              </a:path>
            </a:pathLst>
          </a:custGeom>
          <a:solidFill>
            <a:srgbClr val="00A2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0358246" y="1575828"/>
            <a:ext cx="297815" cy="1090295"/>
          </a:xfrm>
          <a:custGeom>
            <a:avLst/>
            <a:gdLst/>
            <a:ahLst/>
            <a:cxnLst/>
            <a:rect l="l" t="t" r="r" b="b"/>
            <a:pathLst>
              <a:path w="297815" h="1090295">
                <a:moveTo>
                  <a:pt x="0" y="1089939"/>
                </a:moveTo>
                <a:lnTo>
                  <a:pt x="297751" y="1089939"/>
                </a:lnTo>
                <a:lnTo>
                  <a:pt x="297751" y="0"/>
                </a:lnTo>
                <a:lnTo>
                  <a:pt x="0" y="0"/>
                </a:lnTo>
                <a:lnTo>
                  <a:pt x="0" y="1089939"/>
                </a:lnTo>
                <a:close/>
              </a:path>
            </a:pathLst>
          </a:custGeom>
          <a:solidFill>
            <a:srgbClr val="00A2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 txBox="1"/>
          <p:nvPr/>
        </p:nvSpPr>
        <p:spPr>
          <a:xfrm>
            <a:off x="179179" y="7282250"/>
            <a:ext cx="9525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90" dirty="0">
                <a:solidFill>
                  <a:srgbClr val="58595B"/>
                </a:solidFill>
                <a:latin typeface="Verdana"/>
                <a:cs typeface="Verdana"/>
              </a:rPr>
              <a:t>4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10392716" y="7282250"/>
            <a:ext cx="93345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105" dirty="0">
                <a:solidFill>
                  <a:srgbClr val="58595B"/>
                </a:solidFill>
                <a:latin typeface="Verdana"/>
                <a:cs typeface="Verdana"/>
              </a:rPr>
              <a:t>5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74357" y="2071751"/>
            <a:ext cx="156210" cy="9207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850">
              <a:latin typeface="Tahoma"/>
              <a:cs typeface="Tahoma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10424634" y="2082878"/>
            <a:ext cx="156210" cy="92075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850">
              <a:latin typeface="Tahoma"/>
              <a:cs typeface="Tahoma"/>
            </a:endParaRPr>
          </a:p>
        </p:txBody>
      </p:sp>
      <p:sp>
        <p:nvSpPr>
          <p:cNvPr id="148" name="object 148"/>
          <p:cNvSpPr txBox="1">
            <a:spLocks noGrp="1"/>
          </p:cNvSpPr>
          <p:nvPr>
            <p:ph type="title"/>
          </p:nvPr>
        </p:nvSpPr>
        <p:spPr>
          <a:xfrm>
            <a:off x="640330" y="1440192"/>
            <a:ext cx="2199005" cy="11779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35" dirty="0"/>
              <a:t>ОБОРОННІ</a:t>
            </a:r>
          </a:p>
          <a:p>
            <a:pPr marL="12700" marR="5080">
              <a:lnSpc>
                <a:spcPct val="100800"/>
              </a:lnSpc>
            </a:pPr>
            <a:r>
              <a:rPr spc="-15" dirty="0"/>
              <a:t>М</a:t>
            </a:r>
            <a:r>
              <a:rPr spc="-70" dirty="0"/>
              <a:t>ОЖЛИВО</a:t>
            </a:r>
            <a:r>
              <a:rPr spc="-30" dirty="0"/>
              <a:t>С</a:t>
            </a:r>
            <a:r>
              <a:rPr spc="-20" dirty="0"/>
              <a:t>ТІ  </a:t>
            </a:r>
            <a:r>
              <a:rPr spc="15" dirty="0"/>
              <a:t>УКРАЇНИ</a:t>
            </a:r>
          </a:p>
        </p:txBody>
      </p:sp>
      <p:sp>
        <p:nvSpPr>
          <p:cNvPr id="149" name="object 149"/>
          <p:cNvSpPr/>
          <p:nvPr/>
        </p:nvSpPr>
        <p:spPr>
          <a:xfrm>
            <a:off x="3595199" y="2635453"/>
            <a:ext cx="6678068" cy="4351700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 txBox="1"/>
          <p:nvPr/>
        </p:nvSpPr>
        <p:spPr>
          <a:xfrm>
            <a:off x="6077222" y="1506016"/>
            <a:ext cx="3956685" cy="13843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25730" algn="just">
              <a:lnSpc>
                <a:spcPct val="104400"/>
              </a:lnSpc>
              <a:spcBef>
                <a:spcPts val="80"/>
              </a:spcBef>
            </a:pP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Теперішній стан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Збройних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Сил України дозволяє ефективно стри- 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мувати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агресора,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робити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внесок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забезпечення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всеохопної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обо-  рони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держави, запобігати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кризовим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воєнним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ситуаціям, а також  брати активну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участь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міжнародних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миротворчих операціях.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При 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цьому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структура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Збройних Сил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України, система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управління, ком- 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плектування, мобілізації та територіальної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оборони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здатні забезпе- 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чити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швидке приведення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Збройних Сил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у повну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бойову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готовність 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гідної відсічі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агресору.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разі виникнення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надзвичайної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ситуації  ключовим елементом стають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підрозділи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Територіальної</a:t>
            </a:r>
            <a:r>
              <a:rPr sz="950" spc="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оборони.</a:t>
            </a:r>
            <a:endParaRPr sz="950">
              <a:latin typeface="Tahoma"/>
              <a:cs typeface="Tahoma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642851" y="2872678"/>
            <a:ext cx="2242820" cy="39535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7620" indent="125730" algn="just">
              <a:lnSpc>
                <a:spcPct val="104400"/>
              </a:lnSpc>
              <a:spcBef>
                <a:spcPts val="80"/>
              </a:spcBef>
            </a:pP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З 2014 року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Україна веде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боротьбу 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за свої території.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Спочатку наші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обо-  ронні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можливості були обмеженими,  ми не були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готові до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нападу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країни, 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яка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довгий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час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заявляла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про партнер-  ство</a:t>
            </a:r>
            <a:r>
              <a:rPr sz="9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sz="9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декларувала</a:t>
            </a:r>
            <a:r>
              <a:rPr sz="9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дружні</a:t>
            </a:r>
            <a:r>
              <a:rPr sz="9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відносини.</a:t>
            </a:r>
            <a:endParaRPr sz="9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ahoma"/>
              <a:cs typeface="Tahoma"/>
            </a:endParaRPr>
          </a:p>
          <a:p>
            <a:pPr marL="12700" marR="5080" indent="125730" algn="just">
              <a:lnSpc>
                <a:spcPct val="104400"/>
              </a:lnSpc>
            </a:pPr>
            <a:r>
              <a:rPr sz="950" spc="25" dirty="0">
                <a:solidFill>
                  <a:srgbClr val="231F20"/>
                </a:solidFill>
                <a:latin typeface="Tahoma"/>
                <a:cs typeface="Tahoma"/>
              </a:rPr>
              <a:t>За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ці </a:t>
            </a:r>
            <a:r>
              <a:rPr sz="950" spc="30" dirty="0">
                <a:solidFill>
                  <a:srgbClr val="231F20"/>
                </a:solidFill>
                <a:latin typeface="Tahoma"/>
                <a:cs typeface="Tahoma"/>
              </a:rPr>
              <a:t>роки </a:t>
            </a:r>
            <a:r>
              <a:rPr sz="950" spc="25" dirty="0">
                <a:solidFill>
                  <a:srgbClr val="231F20"/>
                </a:solidFill>
                <a:latin typeface="Tahoma"/>
                <a:cs typeface="Tahoma"/>
              </a:rPr>
              <a:t>ми позбулись </a:t>
            </a:r>
            <a:r>
              <a:rPr sz="950" spc="30" dirty="0">
                <a:solidFill>
                  <a:srgbClr val="231F20"/>
                </a:solidFill>
                <a:latin typeface="Tahoma"/>
                <a:cs typeface="Tahoma"/>
              </a:rPr>
              <a:t>багатьох </a:t>
            </a:r>
            <a:r>
              <a:rPr sz="950" spc="3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25" dirty="0">
                <a:solidFill>
                  <a:srgbClr val="231F20"/>
                </a:solidFill>
                <a:latin typeface="Tahoma"/>
                <a:cs typeface="Tahoma"/>
              </a:rPr>
              <a:t>ілюзій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sz="950" spc="25" dirty="0">
                <a:solidFill>
                  <a:srgbClr val="231F20"/>
                </a:solidFill>
                <a:latin typeface="Tahoma"/>
                <a:cs typeface="Tahoma"/>
              </a:rPr>
              <a:t>змінили </a:t>
            </a:r>
            <a:r>
              <a:rPr sz="950" spc="30" dirty="0">
                <a:solidFill>
                  <a:srgbClr val="231F20"/>
                </a:solidFill>
                <a:latin typeface="Tahoma"/>
                <a:cs typeface="Tahoma"/>
              </a:rPr>
              <a:t>погляд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sz="950" spc="30" dirty="0">
                <a:solidFill>
                  <a:srgbClr val="231F20"/>
                </a:solidFill>
                <a:latin typeface="Tahoma"/>
                <a:cs typeface="Tahoma"/>
              </a:rPr>
              <a:t>деякі фун-  </a:t>
            </a:r>
            <a:r>
              <a:rPr sz="950" spc="25" dirty="0">
                <a:solidFill>
                  <a:srgbClr val="231F20"/>
                </a:solidFill>
                <a:latin typeface="Tahoma"/>
                <a:cs typeface="Tahoma"/>
              </a:rPr>
              <a:t>даментальні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речі. </a:t>
            </a:r>
            <a:r>
              <a:rPr sz="950" spc="30" dirty="0">
                <a:solidFill>
                  <a:srgbClr val="231F20"/>
                </a:solidFill>
                <a:latin typeface="Tahoma"/>
                <a:cs typeface="Tahoma"/>
              </a:rPr>
              <a:t>Насамперед </a:t>
            </a:r>
            <a:r>
              <a:rPr sz="950" spc="25" dirty="0">
                <a:solidFill>
                  <a:srgbClr val="231F20"/>
                </a:solidFill>
                <a:latin typeface="Tahoma"/>
                <a:cs typeface="Tahoma"/>
              </a:rPr>
              <a:t>— </a:t>
            </a:r>
            <a:r>
              <a:rPr sz="950" spc="30" dirty="0">
                <a:solidFill>
                  <a:srgbClr val="231F20"/>
                </a:solidFill>
                <a:latin typeface="Tahoma"/>
                <a:cs typeface="Tahoma"/>
              </a:rPr>
              <a:t>на  роль Збройних Сил </a:t>
            </a:r>
            <a:r>
              <a:rPr sz="950" spc="25" dirty="0">
                <a:solidFill>
                  <a:srgbClr val="231F20"/>
                </a:solidFill>
                <a:latin typeface="Tahoma"/>
                <a:cs typeface="Tahoma"/>
              </a:rPr>
              <a:t>України. Разом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із  </a:t>
            </a:r>
            <a:r>
              <a:rPr sz="950" spc="30" dirty="0">
                <a:solidFill>
                  <a:srgbClr val="231F20"/>
                </a:solidFill>
                <a:latin typeface="Tahoma"/>
                <a:cs typeface="Tahoma"/>
              </a:rPr>
              <a:t>усвідомленням </a:t>
            </a:r>
            <a:r>
              <a:rPr sz="950" spc="25" dirty="0">
                <a:solidFill>
                  <a:srgbClr val="231F20"/>
                </a:solidFill>
                <a:latin typeface="Tahoma"/>
                <a:cs typeface="Tahoma"/>
              </a:rPr>
              <a:t>того, що наші Зброй- 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ні </a:t>
            </a:r>
            <a:r>
              <a:rPr sz="950" spc="30" dirty="0">
                <a:solidFill>
                  <a:srgbClr val="231F20"/>
                </a:solidFill>
                <a:latin typeface="Tahoma"/>
                <a:cs typeface="Tahoma"/>
              </a:rPr>
              <a:t>Сили </a:t>
            </a:r>
            <a:r>
              <a:rPr sz="950" spc="25" dirty="0">
                <a:solidFill>
                  <a:srgbClr val="231F20"/>
                </a:solidFill>
                <a:latin typeface="Tahoma"/>
                <a:cs typeface="Tahoma"/>
              </a:rPr>
              <a:t>— це запорука національної  безпеки, виникла нагальна необхід-  ність посилити обороноздатність вій-  ська. Тому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sz="950" spc="25" dirty="0">
                <a:solidFill>
                  <a:srgbClr val="231F20"/>
                </a:solidFill>
                <a:latin typeface="Tahoma"/>
                <a:cs typeface="Tahoma"/>
              </a:rPr>
              <a:t>2014 </a:t>
            </a:r>
            <a:r>
              <a:rPr sz="950" spc="30" dirty="0">
                <a:solidFill>
                  <a:srgbClr val="231F20"/>
                </a:solidFill>
                <a:latin typeface="Tahoma"/>
                <a:cs typeface="Tahoma"/>
              </a:rPr>
              <a:t>року </a:t>
            </a:r>
            <a:r>
              <a:rPr sz="950" spc="25" dirty="0">
                <a:solidFill>
                  <a:srgbClr val="231F20"/>
                </a:solidFill>
                <a:latin typeface="Tahoma"/>
                <a:cs typeface="Tahoma"/>
              </a:rPr>
              <a:t>Збройні </a:t>
            </a:r>
            <a:r>
              <a:rPr sz="950" spc="30" dirty="0">
                <a:solidFill>
                  <a:srgbClr val="231F20"/>
                </a:solidFill>
                <a:latin typeface="Tahoma"/>
                <a:cs typeface="Tahoma"/>
              </a:rPr>
              <a:t>Сили  </a:t>
            </a:r>
            <a:r>
              <a:rPr sz="950" spc="25" dirty="0">
                <a:solidFill>
                  <a:srgbClr val="231F20"/>
                </a:solidFill>
                <a:latin typeface="Tahoma"/>
                <a:cs typeface="Tahoma"/>
              </a:rPr>
              <a:t>України </a:t>
            </a:r>
            <a:r>
              <a:rPr sz="950" spc="30" dirty="0">
                <a:solidFill>
                  <a:srgbClr val="231F20"/>
                </a:solidFill>
                <a:latin typeface="Tahoma"/>
                <a:cs typeface="Tahoma"/>
              </a:rPr>
              <a:t>пройшли</a:t>
            </a:r>
            <a:r>
              <a:rPr sz="950" spc="3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25" dirty="0">
                <a:solidFill>
                  <a:srgbClr val="231F20"/>
                </a:solidFill>
                <a:latin typeface="Tahoma"/>
                <a:cs typeface="Tahoma"/>
              </a:rPr>
              <a:t>складний </a:t>
            </a:r>
            <a:r>
              <a:rPr sz="950" spc="35" dirty="0">
                <a:solidFill>
                  <a:srgbClr val="231F20"/>
                </a:solidFill>
                <a:latin typeface="Tahoma"/>
                <a:cs typeface="Tahoma"/>
              </a:rPr>
              <a:t>шлях  </a:t>
            </a:r>
            <a:r>
              <a:rPr sz="950" spc="25" dirty="0">
                <a:solidFill>
                  <a:srgbClr val="231F20"/>
                </a:solidFill>
                <a:latin typeface="Tahoma"/>
                <a:cs typeface="Tahoma"/>
              </a:rPr>
              <a:t>трансформації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sz="950" spc="30" dirty="0">
                <a:solidFill>
                  <a:srgbClr val="231F20"/>
                </a:solidFill>
                <a:latin typeface="Tahoma"/>
                <a:cs typeface="Tahoma"/>
              </a:rPr>
              <a:t>реформування,  </a:t>
            </a:r>
            <a:r>
              <a:rPr sz="950" spc="25" dirty="0">
                <a:solidFill>
                  <a:srgbClr val="231F20"/>
                </a:solidFill>
                <a:latin typeface="Tahoma"/>
                <a:cs typeface="Tahoma"/>
              </a:rPr>
              <a:t>посилили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свої </a:t>
            </a:r>
            <a:r>
              <a:rPr sz="950" spc="25" dirty="0">
                <a:solidFill>
                  <a:srgbClr val="231F20"/>
                </a:solidFill>
                <a:latin typeface="Tahoma"/>
                <a:cs typeface="Tahoma"/>
              </a:rPr>
              <a:t>бойові </a:t>
            </a:r>
            <a:r>
              <a:rPr sz="950" spc="30" dirty="0">
                <a:solidFill>
                  <a:srgbClr val="231F20"/>
                </a:solidFill>
                <a:latin typeface="Tahoma"/>
                <a:cs typeface="Tahoma"/>
              </a:rPr>
              <a:t>спроможності  </a:t>
            </a:r>
            <a:r>
              <a:rPr sz="9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sz="950" spc="25" dirty="0">
                <a:solidFill>
                  <a:srgbClr val="231F20"/>
                </a:solidFill>
                <a:latin typeface="Tahoma"/>
                <a:cs typeface="Tahoma"/>
              </a:rPr>
              <a:t>стали однією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sz="950" spc="25" dirty="0">
                <a:solidFill>
                  <a:srgbClr val="231F20"/>
                </a:solidFill>
                <a:latin typeface="Tahoma"/>
                <a:cs typeface="Tahoma"/>
              </a:rPr>
              <a:t>найсильніших ар- 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мій </a:t>
            </a:r>
            <a:r>
              <a:rPr sz="950" spc="30" dirty="0">
                <a:solidFill>
                  <a:srgbClr val="231F20"/>
                </a:solidFill>
                <a:latin typeface="Tahoma"/>
                <a:cs typeface="Tahoma"/>
              </a:rPr>
              <a:t>Європи. Сьогодні </a:t>
            </a:r>
            <a:r>
              <a:rPr sz="950" spc="25" dirty="0">
                <a:solidFill>
                  <a:srgbClr val="231F20"/>
                </a:solidFill>
                <a:latin typeface="Tahoma"/>
                <a:cs typeface="Tahoma"/>
              </a:rPr>
              <a:t>Збройні </a:t>
            </a:r>
            <a:r>
              <a:rPr sz="950" spc="30" dirty="0">
                <a:solidFill>
                  <a:srgbClr val="231F20"/>
                </a:solidFill>
                <a:latin typeface="Tahoma"/>
                <a:cs typeface="Tahoma"/>
              </a:rPr>
              <a:t>Сили  </a:t>
            </a:r>
            <a:r>
              <a:rPr sz="950" spc="25" dirty="0">
                <a:solidFill>
                  <a:srgbClr val="231F20"/>
                </a:solidFill>
                <a:latin typeface="Tahoma"/>
                <a:cs typeface="Tahoma"/>
              </a:rPr>
              <a:t>України — це потужне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sz="950" spc="30" dirty="0">
                <a:solidFill>
                  <a:srgbClr val="231F20"/>
                </a:solidFill>
                <a:latin typeface="Tahoma"/>
                <a:cs typeface="Tahoma"/>
              </a:rPr>
              <a:t>загартоване 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sz="950" spc="35" dirty="0">
                <a:solidFill>
                  <a:srgbClr val="231F20"/>
                </a:solidFill>
                <a:latin typeface="Tahoma"/>
                <a:cs typeface="Tahoma"/>
              </a:rPr>
              <a:t>боях </a:t>
            </a:r>
            <a:r>
              <a:rPr sz="950" spc="25" dirty="0">
                <a:solidFill>
                  <a:srgbClr val="231F20"/>
                </a:solidFill>
                <a:latin typeface="Tahoma"/>
                <a:cs typeface="Tahoma"/>
              </a:rPr>
              <a:t>військове </a:t>
            </a:r>
            <a:r>
              <a:rPr sz="950" spc="35" dirty="0">
                <a:solidFill>
                  <a:srgbClr val="231F20"/>
                </a:solidFill>
                <a:latin typeface="Tahoma"/>
                <a:cs typeface="Tahoma"/>
              </a:rPr>
              <a:t>формування,</a:t>
            </a:r>
            <a:r>
              <a:rPr sz="950" spc="-1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30" dirty="0">
                <a:solidFill>
                  <a:srgbClr val="231F20"/>
                </a:solidFill>
                <a:latin typeface="Tahoma"/>
                <a:cs typeface="Tahoma"/>
              </a:rPr>
              <a:t>здатне  </a:t>
            </a:r>
            <a:r>
              <a:rPr sz="950" spc="25" dirty="0">
                <a:solidFill>
                  <a:srgbClr val="231F20"/>
                </a:solidFill>
                <a:latin typeface="Tahoma"/>
                <a:cs typeface="Tahoma"/>
              </a:rPr>
              <a:t>захистити народ України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sz="950" spc="30" dirty="0">
                <a:solidFill>
                  <a:srgbClr val="231F20"/>
                </a:solidFill>
                <a:latin typeface="Tahoma"/>
                <a:cs typeface="Tahoma"/>
              </a:rPr>
              <a:t>завжди  </a:t>
            </a:r>
            <a:r>
              <a:rPr sz="950" spc="25" dirty="0">
                <a:solidFill>
                  <a:srgbClr val="231F20"/>
                </a:solidFill>
                <a:latin typeface="Tahoma"/>
                <a:cs typeface="Tahoma"/>
              </a:rPr>
              <a:t>прийти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sz="950" spc="25" dirty="0">
                <a:solidFill>
                  <a:srgbClr val="231F20"/>
                </a:solidFill>
                <a:latin typeface="Tahoma"/>
                <a:cs typeface="Tahoma"/>
              </a:rPr>
              <a:t>допомогу цивільному на-  </a:t>
            </a:r>
            <a:r>
              <a:rPr sz="950" spc="30" dirty="0">
                <a:solidFill>
                  <a:srgbClr val="231F20"/>
                </a:solidFill>
                <a:latin typeface="Tahoma"/>
                <a:cs typeface="Tahoma"/>
              </a:rPr>
              <a:t>селенню.</a:t>
            </a:r>
            <a:endParaRPr sz="9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58246" y="1575828"/>
            <a:ext cx="297815" cy="1090295"/>
          </a:xfrm>
          <a:custGeom>
            <a:avLst/>
            <a:gdLst/>
            <a:ahLst/>
            <a:cxnLst/>
            <a:rect l="l" t="t" r="r" b="b"/>
            <a:pathLst>
              <a:path w="297815" h="1090295">
                <a:moveTo>
                  <a:pt x="0" y="1089939"/>
                </a:moveTo>
                <a:lnTo>
                  <a:pt x="297751" y="1089939"/>
                </a:lnTo>
                <a:lnTo>
                  <a:pt x="297751" y="0"/>
                </a:lnTo>
                <a:lnTo>
                  <a:pt x="0" y="0"/>
                </a:lnTo>
                <a:lnTo>
                  <a:pt x="0" y="1089939"/>
                </a:lnTo>
                <a:close/>
              </a:path>
            </a:pathLst>
          </a:custGeom>
          <a:solidFill>
            <a:srgbClr val="00A2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424634" y="2082878"/>
            <a:ext cx="156210" cy="92075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85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23297" y="0"/>
            <a:ext cx="7433309" cy="2371725"/>
            <a:chOff x="3223297" y="0"/>
            <a:chExt cx="7433309" cy="2371725"/>
          </a:xfrm>
        </p:grpSpPr>
        <p:sp>
          <p:nvSpPr>
            <p:cNvPr id="5" name="object 5"/>
            <p:cNvSpPr/>
            <p:nvPr/>
          </p:nvSpPr>
          <p:spPr>
            <a:xfrm>
              <a:off x="10536999" y="1639671"/>
              <a:ext cx="31191" cy="302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94632" y="1573187"/>
              <a:ext cx="60121" cy="805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404068" y="1790089"/>
              <a:ext cx="55841" cy="413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641000" y="468821"/>
              <a:ext cx="14998" cy="262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49444" y="547204"/>
              <a:ext cx="6553" cy="1486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03179" y="516216"/>
              <a:ext cx="26225" cy="4939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553281" y="411327"/>
              <a:ext cx="19634" cy="4410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405020" y="299021"/>
              <a:ext cx="18923" cy="3385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371632" y="263359"/>
              <a:ext cx="17805" cy="4805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393857" y="496442"/>
              <a:ext cx="20027" cy="3081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08818" y="445325"/>
              <a:ext cx="24625" cy="3179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264254" y="552919"/>
              <a:ext cx="29819" cy="651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256114" y="885901"/>
              <a:ext cx="25552" cy="6118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120681" y="833043"/>
              <a:ext cx="94487" cy="9500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145953" y="473290"/>
              <a:ext cx="32935" cy="5024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158337" y="678879"/>
              <a:ext cx="24623" cy="4693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191497" y="1308443"/>
              <a:ext cx="41262" cy="4625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944786" y="762062"/>
              <a:ext cx="41973" cy="6216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036428" y="1244537"/>
              <a:ext cx="25603" cy="4761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011469" y="1567141"/>
              <a:ext cx="34737" cy="4892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590303" y="545935"/>
              <a:ext cx="35407" cy="41351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737560" y="1088301"/>
              <a:ext cx="16103" cy="5211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419386" y="947623"/>
              <a:ext cx="47523" cy="2567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538906" y="1827657"/>
              <a:ext cx="34480" cy="4796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676865" y="2284209"/>
              <a:ext cx="45402" cy="2998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334664" y="1939988"/>
              <a:ext cx="99999" cy="79895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195358" y="626211"/>
              <a:ext cx="17437" cy="40901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064904" y="785672"/>
              <a:ext cx="28727" cy="5252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078112" y="1914219"/>
              <a:ext cx="67652" cy="4047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069704" y="2194814"/>
              <a:ext cx="56387" cy="25349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897949" y="1764309"/>
              <a:ext cx="45986" cy="26276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768588" y="1670977"/>
              <a:ext cx="33020" cy="37998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692486" y="1664677"/>
              <a:ext cx="33518" cy="34866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618994" y="592799"/>
              <a:ext cx="97168" cy="58444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649704" y="478764"/>
              <a:ext cx="32789" cy="24476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444813" y="1597253"/>
              <a:ext cx="76530" cy="42595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446439" y="1523390"/>
              <a:ext cx="82994" cy="59219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434717" y="1391754"/>
              <a:ext cx="55194" cy="55968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571813" y="448195"/>
              <a:ext cx="27317" cy="27216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419592" y="362115"/>
              <a:ext cx="106908" cy="61711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347951" y="337548"/>
              <a:ext cx="38138" cy="33926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122537" y="1378280"/>
              <a:ext cx="84405" cy="47574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988922" y="1148155"/>
              <a:ext cx="53733" cy="43345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912736" y="1496212"/>
              <a:ext cx="67487" cy="37566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391947" y="1230845"/>
              <a:ext cx="303682" cy="203644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338478" y="1261567"/>
              <a:ext cx="30736" cy="41135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195297" y="1174928"/>
              <a:ext cx="63592" cy="45999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939599" y="1169923"/>
              <a:ext cx="50253" cy="38214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898553" y="1040321"/>
              <a:ext cx="258902" cy="132988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720092" y="1085646"/>
              <a:ext cx="136758" cy="81877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004620" y="580746"/>
              <a:ext cx="77893" cy="55460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660124" y="572630"/>
              <a:ext cx="40123" cy="22250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464596" y="424573"/>
              <a:ext cx="45567" cy="22580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294479" y="385583"/>
              <a:ext cx="96177" cy="23551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045432" y="307911"/>
              <a:ext cx="39385" cy="26047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892334" y="143776"/>
              <a:ext cx="70802" cy="35885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223297" y="17957"/>
              <a:ext cx="122529" cy="73164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336366" y="0"/>
              <a:ext cx="7319632" cy="2371459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1526438" y="87198"/>
            <a:ext cx="171450" cy="31115"/>
            <a:chOff x="1526438" y="87198"/>
            <a:chExt cx="171450" cy="31115"/>
          </a:xfrm>
        </p:grpSpPr>
        <p:sp>
          <p:nvSpPr>
            <p:cNvPr id="64" name="object 64"/>
            <p:cNvSpPr/>
            <p:nvPr/>
          </p:nvSpPr>
          <p:spPr>
            <a:xfrm>
              <a:off x="1639798" y="90652"/>
              <a:ext cx="57810" cy="27343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526438" y="87198"/>
              <a:ext cx="90436" cy="14503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0" y="5224068"/>
            <a:ext cx="10242550" cy="2336165"/>
            <a:chOff x="0" y="5224068"/>
            <a:chExt cx="10242550" cy="2336165"/>
          </a:xfrm>
        </p:grpSpPr>
        <p:sp>
          <p:nvSpPr>
            <p:cNvPr id="67" name="object 67"/>
            <p:cNvSpPr/>
            <p:nvPr/>
          </p:nvSpPr>
          <p:spPr>
            <a:xfrm>
              <a:off x="623100" y="7424813"/>
              <a:ext cx="42049" cy="69456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53657" y="7507440"/>
              <a:ext cx="39444" cy="52565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71728" y="7030961"/>
              <a:ext cx="28855" cy="69075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36219" y="7025365"/>
              <a:ext cx="101120" cy="104890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09452" y="7268362"/>
              <a:ext cx="31414" cy="50735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40665" y="6247168"/>
              <a:ext cx="32740" cy="36055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64718" y="6258039"/>
              <a:ext cx="58179" cy="95127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34187" y="6531385"/>
              <a:ext cx="39530" cy="57920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81545" y="7094816"/>
              <a:ext cx="41262" cy="78892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11105" y="6031433"/>
              <a:ext cx="59094" cy="42468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12723" y="6568286"/>
              <a:ext cx="21310" cy="57282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62546" y="6177292"/>
              <a:ext cx="29718" cy="62441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279651" y="7287844"/>
              <a:ext cx="28308" cy="53052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038396" y="6669346"/>
              <a:ext cx="15919" cy="63075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348752" y="6793954"/>
              <a:ext cx="43573" cy="29873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058293" y="5754509"/>
              <a:ext cx="37852" cy="54838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23302" y="5269001"/>
              <a:ext cx="39954" cy="42473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655978" y="7093524"/>
              <a:ext cx="17490" cy="51216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164094" y="5538457"/>
              <a:ext cx="93154" cy="96888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741169" y="6858927"/>
              <a:ext cx="23088" cy="65747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449654" y="5559844"/>
              <a:ext cx="68643" cy="39433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414716" y="5233453"/>
              <a:ext cx="53809" cy="32223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679575" y="5698146"/>
              <a:ext cx="46799" cy="28203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837169" y="5756554"/>
              <a:ext cx="32826" cy="45110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909521" y="5751448"/>
              <a:ext cx="35248" cy="38442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146808" y="6966813"/>
              <a:ext cx="82295" cy="90576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202725" y="7148931"/>
              <a:ext cx="28689" cy="35938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120366" y="5766701"/>
              <a:ext cx="73545" cy="50165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131644" y="5835612"/>
              <a:ext cx="80213" cy="71653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198395" y="5980560"/>
              <a:ext cx="41884" cy="77467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288463" y="7164635"/>
              <a:ext cx="26479" cy="35667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378545" y="7198069"/>
              <a:ext cx="96011" cy="86930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518893" y="7231786"/>
              <a:ext cx="31000" cy="47115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473058" y="5937110"/>
              <a:ext cx="76949" cy="67209"/>
            </a:xfrm>
            <a:prstGeom prst="rect">
              <a:avLst/>
            </a:prstGeom>
            <a:blipFill>
              <a:blip r:embed="rId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678455" y="6172949"/>
              <a:ext cx="45212" cy="61810"/>
            </a:xfrm>
            <a:prstGeom prst="rect">
              <a:avLst/>
            </a:prstGeom>
            <a:blipFill>
              <a:blip r:embed="rId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629723" y="5498300"/>
              <a:ext cx="58356" cy="60324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937469" y="5537187"/>
              <a:ext cx="305739" cy="204749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266869" y="5628805"/>
              <a:ext cx="24103" cy="53879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392713" y="5689155"/>
              <a:ext cx="54846" cy="69367"/>
            </a:xfrm>
            <a:prstGeom prst="rect">
              <a:avLst/>
            </a:prstGeom>
            <a:blipFill>
              <a:blip r:embed="rId1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496778" y="5723458"/>
              <a:ext cx="107200" cy="80276"/>
            </a:xfrm>
            <a:prstGeom prst="rect">
              <a:avLst/>
            </a:prstGeom>
            <a:blipFill>
              <a:blip r:embed="rId1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652492" y="5640273"/>
              <a:ext cx="42938" cy="56451"/>
            </a:xfrm>
            <a:prstGeom prst="rect">
              <a:avLst/>
            </a:prstGeom>
            <a:blipFill>
              <a:blip r:embed="rId1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623155" y="5705271"/>
              <a:ext cx="124587" cy="146799"/>
            </a:xfrm>
            <a:prstGeom prst="rect">
              <a:avLst/>
            </a:prstGeom>
            <a:blipFill>
              <a:blip r:embed="rId1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792497" y="5649404"/>
              <a:ext cx="60109" cy="79971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878608" y="5681040"/>
              <a:ext cx="43111" cy="61328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648452" y="6081115"/>
              <a:ext cx="66319" cy="83032"/>
            </a:xfrm>
            <a:prstGeom prst="rect">
              <a:avLst/>
            </a:prstGeom>
            <a:blipFill>
              <a:blip r:embed="rId1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018911" y="6044336"/>
              <a:ext cx="35253" cy="33769"/>
            </a:xfrm>
            <a:prstGeom prst="rect">
              <a:avLst/>
            </a:prstGeom>
            <a:blipFill>
              <a:blip r:embed="rId1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232258" y="6175870"/>
              <a:ext cx="42858" cy="29425"/>
            </a:xfrm>
            <a:prstGeom prst="rect">
              <a:avLst/>
            </a:prstGeom>
            <a:blipFill>
              <a:blip r:embed="rId1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356718" y="6173990"/>
              <a:ext cx="88480" cy="49212"/>
            </a:xfrm>
            <a:prstGeom prst="rect">
              <a:avLst/>
            </a:prstGeom>
            <a:blipFill>
              <a:blip r:embed="rId1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664634" y="6199263"/>
              <a:ext cx="36444" cy="34645"/>
            </a:xfrm>
            <a:prstGeom prst="rect">
              <a:avLst/>
            </a:prstGeom>
            <a:blipFill>
              <a:blip r:embed="rId1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818935" y="6342081"/>
              <a:ext cx="61315" cy="59658"/>
            </a:xfrm>
            <a:prstGeom prst="rect">
              <a:avLst/>
            </a:prstGeom>
            <a:blipFill>
              <a:blip r:embed="rId1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395006" y="6429654"/>
              <a:ext cx="74460" cy="74930"/>
            </a:xfrm>
            <a:prstGeom prst="rect">
              <a:avLst/>
            </a:prstGeom>
            <a:blipFill>
              <a:blip r:embed="rId1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433462" y="6289090"/>
              <a:ext cx="118376" cy="92887"/>
            </a:xfrm>
            <a:prstGeom prst="rect">
              <a:avLst/>
            </a:prstGeom>
            <a:blipFill>
              <a:blip r:embed="rId1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8284209" y="6279451"/>
              <a:ext cx="58153" cy="44005"/>
            </a:xfrm>
            <a:prstGeom prst="rect">
              <a:avLst/>
            </a:prstGeom>
            <a:blipFill>
              <a:blip r:embed="rId1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8426043" y="6176759"/>
              <a:ext cx="64642" cy="49453"/>
            </a:xfrm>
            <a:prstGeom prst="rect">
              <a:avLst/>
            </a:prstGeom>
            <a:blipFill>
              <a:blip r:embed="rId1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8418385" y="6240348"/>
              <a:ext cx="205572" cy="137099"/>
            </a:xfrm>
            <a:prstGeom prst="rect">
              <a:avLst/>
            </a:prstGeom>
            <a:blipFill>
              <a:blip r:embed="rId1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012347" y="5851258"/>
              <a:ext cx="49508" cy="45732"/>
            </a:xfrm>
            <a:prstGeom prst="rect">
              <a:avLst/>
            </a:prstGeom>
            <a:blipFill>
              <a:blip r:embed="rId1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088678" y="5846013"/>
              <a:ext cx="86639" cy="30585"/>
            </a:xfrm>
            <a:prstGeom prst="rect">
              <a:avLst/>
            </a:prstGeom>
            <a:blipFill>
              <a:blip r:embed="rId1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797806" y="6156147"/>
              <a:ext cx="168926" cy="112369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994710" y="6077470"/>
              <a:ext cx="211747" cy="125856"/>
            </a:xfrm>
            <a:prstGeom prst="rect">
              <a:avLst/>
            </a:prstGeom>
            <a:blipFill>
              <a:blip r:embed="rId1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254135" y="5993993"/>
              <a:ext cx="58712" cy="34823"/>
            </a:xfrm>
            <a:prstGeom prst="rect">
              <a:avLst/>
            </a:prstGeom>
            <a:blipFill>
              <a:blip r:embed="rId1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148775" y="5977826"/>
              <a:ext cx="362572" cy="217094"/>
            </a:xfrm>
            <a:prstGeom prst="rect">
              <a:avLst/>
            </a:prstGeom>
            <a:blipFill>
              <a:blip r:embed="rId1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0" y="5224068"/>
              <a:ext cx="10242537" cy="2335936"/>
            </a:xfrm>
            <a:prstGeom prst="rect">
              <a:avLst/>
            </a:prstGeom>
            <a:blipFill>
              <a:blip r:embed="rId1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9" name="object 129"/>
          <p:cNvSpPr/>
          <p:nvPr/>
        </p:nvSpPr>
        <p:spPr>
          <a:xfrm>
            <a:off x="0" y="1575828"/>
            <a:ext cx="290195" cy="1090295"/>
          </a:xfrm>
          <a:custGeom>
            <a:avLst/>
            <a:gdLst/>
            <a:ahLst/>
            <a:cxnLst/>
            <a:rect l="l" t="t" r="r" b="b"/>
            <a:pathLst>
              <a:path w="290195" h="1090295">
                <a:moveTo>
                  <a:pt x="290042" y="0"/>
                </a:moveTo>
                <a:lnTo>
                  <a:pt x="0" y="0"/>
                </a:lnTo>
                <a:lnTo>
                  <a:pt x="0" y="1089939"/>
                </a:lnTo>
                <a:lnTo>
                  <a:pt x="290042" y="1089939"/>
                </a:lnTo>
                <a:lnTo>
                  <a:pt x="290042" y="0"/>
                </a:lnTo>
                <a:close/>
              </a:path>
            </a:pathLst>
          </a:custGeom>
          <a:solidFill>
            <a:srgbClr val="00A2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 txBox="1"/>
          <p:nvPr/>
        </p:nvSpPr>
        <p:spPr>
          <a:xfrm>
            <a:off x="179179" y="7282250"/>
            <a:ext cx="97155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solidFill>
                  <a:srgbClr val="58595B"/>
                </a:solidFill>
                <a:latin typeface="Verdana"/>
                <a:cs typeface="Verdana"/>
              </a:rPr>
              <a:t>6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74357" y="2071751"/>
            <a:ext cx="156210" cy="9207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850">
              <a:latin typeface="Tahoma"/>
              <a:cs typeface="Tahoma"/>
            </a:endParaRPr>
          </a:p>
        </p:txBody>
      </p:sp>
      <p:grpSp>
        <p:nvGrpSpPr>
          <p:cNvPr id="132" name="object 132"/>
          <p:cNvGrpSpPr/>
          <p:nvPr/>
        </p:nvGrpSpPr>
        <p:grpSpPr>
          <a:xfrm>
            <a:off x="371719" y="4527638"/>
            <a:ext cx="4672965" cy="2882265"/>
            <a:chOff x="371719" y="4527638"/>
            <a:chExt cx="4672965" cy="2882265"/>
          </a:xfrm>
        </p:grpSpPr>
        <p:sp>
          <p:nvSpPr>
            <p:cNvPr id="133" name="object 133"/>
            <p:cNvSpPr/>
            <p:nvPr/>
          </p:nvSpPr>
          <p:spPr>
            <a:xfrm>
              <a:off x="371719" y="4690662"/>
              <a:ext cx="3020955" cy="2718796"/>
            </a:xfrm>
            <a:prstGeom prst="rect">
              <a:avLst/>
            </a:prstGeom>
            <a:blipFill>
              <a:blip r:embed="rId1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458999" y="4527638"/>
              <a:ext cx="2585720" cy="621665"/>
            </a:xfrm>
            <a:custGeom>
              <a:avLst/>
              <a:gdLst/>
              <a:ahLst/>
              <a:cxnLst/>
              <a:rect l="l" t="t" r="r" b="b"/>
              <a:pathLst>
                <a:path w="2585720" h="621664">
                  <a:moveTo>
                    <a:pt x="2585516" y="0"/>
                  </a:moveTo>
                  <a:lnTo>
                    <a:pt x="0" y="0"/>
                  </a:lnTo>
                  <a:lnTo>
                    <a:pt x="0" y="621601"/>
                  </a:lnTo>
                  <a:lnTo>
                    <a:pt x="2585516" y="621601"/>
                  </a:lnTo>
                  <a:lnTo>
                    <a:pt x="2585516" y="0"/>
                  </a:lnTo>
                  <a:close/>
                </a:path>
              </a:pathLst>
            </a:custGeom>
            <a:solidFill>
              <a:srgbClr val="BACA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222118" y="4527638"/>
              <a:ext cx="199390" cy="621665"/>
            </a:xfrm>
            <a:custGeom>
              <a:avLst/>
              <a:gdLst/>
              <a:ahLst/>
              <a:cxnLst/>
              <a:rect l="l" t="t" r="r" b="b"/>
              <a:pathLst>
                <a:path w="199389" h="621664">
                  <a:moveTo>
                    <a:pt x="199085" y="0"/>
                  </a:moveTo>
                  <a:lnTo>
                    <a:pt x="0" y="0"/>
                  </a:lnTo>
                  <a:lnTo>
                    <a:pt x="0" y="621601"/>
                  </a:lnTo>
                  <a:lnTo>
                    <a:pt x="199085" y="621601"/>
                  </a:lnTo>
                  <a:lnTo>
                    <a:pt x="199085" y="0"/>
                  </a:lnTo>
                  <a:close/>
                </a:path>
              </a:pathLst>
            </a:custGeom>
            <a:solidFill>
              <a:srgbClr val="F26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object 136"/>
          <p:cNvSpPr txBox="1"/>
          <p:nvPr/>
        </p:nvSpPr>
        <p:spPr>
          <a:xfrm>
            <a:off x="5838190" y="2678649"/>
            <a:ext cx="4643120" cy="47802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39750" indent="125730" algn="just">
              <a:lnSpc>
                <a:spcPct val="104400"/>
              </a:lnSpc>
              <a:spcBef>
                <a:spcPts val="80"/>
              </a:spcBef>
            </a:pP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Деякі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питання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варто продумати заздалегідь,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аби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краще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обладнати 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своє житло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випадок надзвичайної ситуації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захистити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себе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близь- 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ких:</a:t>
            </a:r>
            <a:endParaRPr sz="9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ahoma"/>
              <a:cs typeface="Tahoma"/>
            </a:endParaRPr>
          </a:p>
          <a:p>
            <a:pPr marL="163830" marR="539750" indent="-151765" algn="just">
              <a:lnSpc>
                <a:spcPct val="116700"/>
              </a:lnSpc>
              <a:buClr>
                <a:srgbClr val="F26531"/>
              </a:buClr>
              <a:buFont typeface="Wingdings"/>
              <a:buChar char=""/>
              <a:tabLst>
                <a:tab pos="159385" algn="l"/>
              </a:tabLst>
            </a:pP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за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можливості дізнайтеся,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де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знаходяться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найближчі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укриття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пе-  ревірте стан підвального</a:t>
            </a:r>
            <a:r>
              <a:rPr sz="9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приміщення;</a:t>
            </a:r>
            <a:endParaRPr sz="950">
              <a:latin typeface="Tahoma"/>
              <a:cs typeface="Tahoma"/>
            </a:endParaRPr>
          </a:p>
          <a:p>
            <a:pPr marL="144145" indent="-132080" algn="just">
              <a:lnSpc>
                <a:spcPct val="100000"/>
              </a:lnSpc>
              <a:spcBef>
                <a:spcPts val="590"/>
              </a:spcBef>
              <a:buClr>
                <a:srgbClr val="F26531"/>
              </a:buClr>
              <a:buFont typeface="Wingdings"/>
              <a:buChar char=""/>
              <a:tabLst>
                <a:tab pos="144780" algn="l"/>
              </a:tabLst>
            </a:pP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перевірте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наявність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аварійного</a:t>
            </a:r>
            <a:r>
              <a:rPr sz="950" spc="-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виходу;</a:t>
            </a:r>
            <a:endParaRPr sz="950">
              <a:latin typeface="Tahoma"/>
              <a:cs typeface="Tahoma"/>
            </a:endParaRPr>
          </a:p>
          <a:p>
            <a:pPr marL="151130" marR="539750" indent="-151130" algn="just">
              <a:lnSpc>
                <a:spcPct val="116700"/>
              </a:lnSpc>
              <a:spcBef>
                <a:spcPts val="395"/>
              </a:spcBef>
              <a:buClr>
                <a:srgbClr val="F26531"/>
              </a:buClr>
              <a:buFont typeface="Wingdings"/>
              <a:buChar char=""/>
              <a:tabLst>
                <a:tab pos="151130" algn="l"/>
              </a:tabLst>
            </a:pP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зробіть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запаси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питної та технічної води, продуктів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тривалого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збері- 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гання;</a:t>
            </a:r>
            <a:endParaRPr sz="950">
              <a:latin typeface="Tahoma"/>
              <a:cs typeface="Tahoma"/>
            </a:endParaRPr>
          </a:p>
          <a:p>
            <a:pPr marL="163830" marR="539750" indent="-151765" algn="just">
              <a:lnSpc>
                <a:spcPct val="116700"/>
              </a:lnSpc>
              <a:spcBef>
                <a:spcPts val="395"/>
              </a:spcBef>
              <a:buClr>
                <a:srgbClr val="F26531"/>
              </a:buClr>
              <a:buFont typeface="Wingdings"/>
              <a:buChar char=""/>
              <a:tabLst>
                <a:tab pos="152400" algn="l"/>
              </a:tabLst>
            </a:pP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перевірте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наявність в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аптечці засобів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надання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першої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медичної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до-  помоги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продумайте,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які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ліки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можуть знадобитися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протягом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трива- 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лого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часу;</a:t>
            </a:r>
            <a:endParaRPr sz="950">
              <a:latin typeface="Tahoma"/>
              <a:cs typeface="Tahoma"/>
            </a:endParaRPr>
          </a:p>
          <a:p>
            <a:pPr marL="144145" indent="-132080" algn="just">
              <a:lnSpc>
                <a:spcPct val="100000"/>
              </a:lnSpc>
              <a:spcBef>
                <a:spcPts val="585"/>
              </a:spcBef>
              <a:buClr>
                <a:srgbClr val="F26531"/>
              </a:buClr>
              <a:buFont typeface="Wingdings"/>
              <a:buChar char=""/>
              <a:tabLst>
                <a:tab pos="144780" algn="l"/>
              </a:tabLst>
            </a:pP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підготуйте засоби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пожежогасіння;</a:t>
            </a:r>
            <a:endParaRPr sz="950">
              <a:latin typeface="Tahoma"/>
              <a:cs typeface="Tahoma"/>
            </a:endParaRPr>
          </a:p>
          <a:p>
            <a:pPr marL="142240" marR="539750" indent="-142240">
              <a:lnSpc>
                <a:spcPct val="116700"/>
              </a:lnSpc>
              <a:spcBef>
                <a:spcPts val="400"/>
              </a:spcBef>
              <a:buClr>
                <a:srgbClr val="F26531"/>
              </a:buClr>
              <a:buFont typeface="Wingdings"/>
              <a:buChar char=""/>
              <a:tabLst>
                <a:tab pos="142240" algn="l"/>
              </a:tabLst>
            </a:pP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подбайте про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альтернативні засоби освітлення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приміщення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sz="950" spc="-1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випа-  док відключення енергопостачання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(ліхтарики,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свічки);</a:t>
            </a:r>
            <a:endParaRPr sz="950">
              <a:latin typeface="Tahoma"/>
              <a:cs typeface="Tahoma"/>
            </a:endParaRPr>
          </a:p>
          <a:p>
            <a:pPr marL="141605" marR="539750" indent="-141605">
              <a:lnSpc>
                <a:spcPct val="116700"/>
              </a:lnSpc>
              <a:spcBef>
                <a:spcPts val="395"/>
              </a:spcBef>
              <a:buClr>
                <a:srgbClr val="F26531"/>
              </a:buClr>
              <a:buFont typeface="Wingdings"/>
              <a:buChar char=""/>
              <a:tabLst>
                <a:tab pos="141605" algn="l"/>
              </a:tabLst>
            </a:pP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підготуйте</a:t>
            </a:r>
            <a:r>
              <a:rPr sz="95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засоби</a:t>
            </a:r>
            <a:r>
              <a:rPr sz="95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sz="95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приготування</a:t>
            </a:r>
            <a:r>
              <a:rPr sz="95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їжі</a:t>
            </a:r>
            <a:r>
              <a:rPr sz="95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sz="95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разі</a:t>
            </a:r>
            <a:r>
              <a:rPr sz="95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відсутності</a:t>
            </a:r>
            <a:r>
              <a:rPr sz="95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газу</a:t>
            </a:r>
            <a:r>
              <a:rPr sz="95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sz="95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елек- 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тропостачання;</a:t>
            </a:r>
            <a:endParaRPr sz="950">
              <a:latin typeface="Tahoma"/>
              <a:cs typeface="Tahoma"/>
            </a:endParaRPr>
          </a:p>
          <a:p>
            <a:pPr marL="140970" marR="539750" indent="-140970">
              <a:lnSpc>
                <a:spcPct val="116700"/>
              </a:lnSpc>
              <a:spcBef>
                <a:spcPts val="395"/>
              </a:spcBef>
              <a:buClr>
                <a:srgbClr val="F26531"/>
              </a:buClr>
              <a:buFont typeface="Wingdings"/>
              <a:buChar char=""/>
              <a:tabLst>
                <a:tab pos="140970" algn="l"/>
              </a:tabLst>
            </a:pP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зберіть найнеобхідніші речі та документи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випадок термінової</a:t>
            </a:r>
            <a:r>
              <a:rPr sz="950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ева-  куації або переходу до</a:t>
            </a:r>
            <a:r>
              <a:rPr sz="9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сховищ;</a:t>
            </a:r>
            <a:endParaRPr sz="950">
              <a:latin typeface="Tahoma"/>
              <a:cs typeface="Tahoma"/>
            </a:endParaRPr>
          </a:p>
          <a:p>
            <a:pPr marL="146685" marR="542290" indent="-146685">
              <a:lnSpc>
                <a:spcPct val="116700"/>
              </a:lnSpc>
              <a:spcBef>
                <a:spcPts val="400"/>
              </a:spcBef>
              <a:buClr>
                <a:srgbClr val="F26531"/>
              </a:buClr>
              <a:buFont typeface="Wingdings"/>
              <a:buChar char=""/>
              <a:tabLst>
                <a:tab pos="146685" algn="l"/>
              </a:tabLst>
            </a:pP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подбайте про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справний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стан приватного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транспорту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запас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палива 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вчасної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евакуації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з небезпечного</a:t>
            </a:r>
            <a:r>
              <a:rPr sz="95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району;</a:t>
            </a:r>
            <a:endParaRPr sz="950">
              <a:latin typeface="Tahoma"/>
              <a:cs typeface="Tahoma"/>
            </a:endParaRPr>
          </a:p>
          <a:p>
            <a:pPr marL="139065" marR="539750" indent="-139065">
              <a:lnSpc>
                <a:spcPct val="116700"/>
              </a:lnSpc>
              <a:spcBef>
                <a:spcPts val="395"/>
              </a:spcBef>
              <a:buClr>
                <a:srgbClr val="F26531"/>
              </a:buClr>
              <a:buFont typeface="Wingdings"/>
              <a:buChar char=""/>
              <a:tabLst>
                <a:tab pos="139065" algn="l"/>
              </a:tabLst>
            </a:pP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sz="95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холодну</a:t>
            </a:r>
            <a:r>
              <a:rPr sz="95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пору</a:t>
            </a:r>
            <a:r>
              <a:rPr sz="95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подумайте</a:t>
            </a:r>
            <a:r>
              <a:rPr sz="95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sz="95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альтернативний</a:t>
            </a:r>
            <a:r>
              <a:rPr sz="95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обігрів</a:t>
            </a:r>
            <a:r>
              <a:rPr sz="95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оселі</a:t>
            </a:r>
            <a:r>
              <a:rPr sz="95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sz="95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випа- 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док відключення централізованого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опалення.</a:t>
            </a:r>
            <a:endParaRPr sz="95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000"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000" spc="-145" dirty="0">
                <a:solidFill>
                  <a:srgbClr val="58595B"/>
                </a:solidFill>
                <a:latin typeface="Verdana"/>
                <a:cs typeface="Verdana"/>
              </a:rPr>
              <a:t>7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37" name="object 137"/>
          <p:cNvSpPr txBox="1">
            <a:spLocks noGrp="1"/>
          </p:cNvSpPr>
          <p:nvPr>
            <p:ph type="title"/>
          </p:nvPr>
        </p:nvSpPr>
        <p:spPr>
          <a:xfrm>
            <a:off x="539923" y="1460487"/>
            <a:ext cx="2561590" cy="11779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75" dirty="0"/>
              <a:t>ПОРАДИ</a:t>
            </a:r>
          </a:p>
          <a:p>
            <a:pPr marL="12700" marR="5080">
              <a:lnSpc>
                <a:spcPct val="100800"/>
              </a:lnSpc>
            </a:pPr>
            <a:r>
              <a:rPr spc="-140" dirty="0"/>
              <a:t>ДО </a:t>
            </a:r>
            <a:r>
              <a:rPr spc="-55" dirty="0"/>
              <a:t>ПІДГОТОВКИ  </a:t>
            </a:r>
            <a:r>
              <a:rPr spc="-65" dirty="0"/>
              <a:t>ВДОМА</a:t>
            </a:r>
          </a:p>
        </p:txBody>
      </p:sp>
      <p:sp>
        <p:nvSpPr>
          <p:cNvPr id="138" name="object 138"/>
          <p:cNvSpPr txBox="1"/>
          <p:nvPr/>
        </p:nvSpPr>
        <p:spPr>
          <a:xfrm>
            <a:off x="539916" y="2726423"/>
            <a:ext cx="3795395" cy="7797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25730" algn="just">
              <a:lnSpc>
                <a:spcPct val="104400"/>
              </a:lnSpc>
              <a:spcBef>
                <a:spcPts val="80"/>
              </a:spcBef>
            </a:pPr>
            <a:r>
              <a:rPr sz="950" b="1" spc="15" dirty="0">
                <a:solidFill>
                  <a:srgbClr val="231F20"/>
                </a:solidFill>
                <a:latin typeface="Tahoma"/>
                <a:cs typeface="Tahoma"/>
              </a:rPr>
              <a:t>«Мій дім </a:t>
            </a:r>
            <a:r>
              <a:rPr sz="950" b="1" spc="-60" dirty="0">
                <a:solidFill>
                  <a:srgbClr val="231F20"/>
                </a:solidFill>
                <a:latin typeface="Tahoma"/>
                <a:cs typeface="Tahoma"/>
              </a:rPr>
              <a:t>― </a:t>
            </a:r>
            <a:r>
              <a:rPr sz="950" b="1" spc="15" dirty="0">
                <a:solidFill>
                  <a:srgbClr val="231F20"/>
                </a:solidFill>
                <a:latin typeface="Tahoma"/>
                <a:cs typeface="Tahoma"/>
              </a:rPr>
              <a:t>моя фортеця!». Цей вислів </a:t>
            </a:r>
            <a:r>
              <a:rPr sz="950" b="1" spc="10" dirty="0">
                <a:solidFill>
                  <a:srgbClr val="231F20"/>
                </a:solidFill>
                <a:latin typeface="Tahoma"/>
                <a:cs typeface="Tahoma"/>
              </a:rPr>
              <a:t>набуває особли-  </a:t>
            </a:r>
            <a:r>
              <a:rPr sz="950" b="1" spc="15" dirty="0">
                <a:solidFill>
                  <a:srgbClr val="231F20"/>
                </a:solidFill>
                <a:latin typeface="Tahoma"/>
                <a:cs typeface="Tahoma"/>
              </a:rPr>
              <a:t>вого </a:t>
            </a:r>
            <a:r>
              <a:rPr sz="950" b="1" spc="10" dirty="0">
                <a:solidFill>
                  <a:srgbClr val="231F20"/>
                </a:solidFill>
                <a:latin typeface="Tahoma"/>
                <a:cs typeface="Tahoma"/>
              </a:rPr>
              <a:t>значення </a:t>
            </a:r>
            <a:r>
              <a:rPr sz="950" b="1" spc="15" dirty="0">
                <a:solidFill>
                  <a:srgbClr val="231F20"/>
                </a:solidFill>
                <a:latin typeface="Tahoma"/>
                <a:cs typeface="Tahoma"/>
              </a:rPr>
              <a:t>в надзвичайних </a:t>
            </a:r>
            <a:r>
              <a:rPr sz="950" b="1" spc="10" dirty="0">
                <a:solidFill>
                  <a:srgbClr val="231F20"/>
                </a:solidFill>
                <a:latin typeface="Tahoma"/>
                <a:cs typeface="Tahoma"/>
              </a:rPr>
              <a:t>ситуаціях. </a:t>
            </a:r>
            <a:r>
              <a:rPr sz="950" b="1" spc="15" dirty="0">
                <a:solidFill>
                  <a:srgbClr val="231F20"/>
                </a:solidFill>
                <a:latin typeface="Tahoma"/>
                <a:cs typeface="Tahoma"/>
              </a:rPr>
              <a:t>Незалежно від  </a:t>
            </a:r>
            <a:r>
              <a:rPr sz="950" b="1" spc="10" dirty="0">
                <a:solidFill>
                  <a:srgbClr val="231F20"/>
                </a:solidFill>
                <a:latin typeface="Tahoma"/>
                <a:cs typeface="Tahoma"/>
              </a:rPr>
              <a:t>того, </a:t>
            </a:r>
            <a:r>
              <a:rPr sz="950" b="1" spc="20" dirty="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sz="950" b="1" spc="10" dirty="0">
                <a:solidFill>
                  <a:srgbClr val="231F20"/>
                </a:solidFill>
                <a:latin typeface="Tahoma"/>
                <a:cs typeface="Tahoma"/>
              </a:rPr>
              <a:t>саме спричинило кризу, </a:t>
            </a:r>
            <a:r>
              <a:rPr sz="950" b="1" spc="15" dirty="0">
                <a:solidFill>
                  <a:srgbClr val="231F20"/>
                </a:solidFill>
                <a:latin typeface="Tahoma"/>
                <a:cs typeface="Tahoma"/>
              </a:rPr>
              <a:t>для МІНІМАЛЬНОЇ </a:t>
            </a:r>
            <a:r>
              <a:rPr sz="950" b="1" spc="10" dirty="0">
                <a:solidFill>
                  <a:srgbClr val="231F20"/>
                </a:solidFill>
                <a:latin typeface="Tahoma"/>
                <a:cs typeface="Tahoma"/>
              </a:rPr>
              <a:t>ГО-  </a:t>
            </a:r>
            <a:r>
              <a:rPr sz="950" b="1" spc="15" dirty="0">
                <a:solidFill>
                  <a:srgbClr val="231F20"/>
                </a:solidFill>
                <a:latin typeface="Tahoma"/>
                <a:cs typeface="Tahoma"/>
              </a:rPr>
              <a:t>ТОВНОСТІ </a:t>
            </a:r>
            <a:r>
              <a:rPr sz="950" b="1" spc="10" dirty="0">
                <a:solidFill>
                  <a:srgbClr val="231F20"/>
                </a:solidFill>
                <a:latin typeface="Tahoma"/>
                <a:cs typeface="Tahoma"/>
              </a:rPr>
              <a:t>варто задати собі кілька простих, </a:t>
            </a:r>
            <a:r>
              <a:rPr sz="950" b="1" spc="15" dirty="0">
                <a:solidFill>
                  <a:srgbClr val="231F20"/>
                </a:solidFill>
                <a:latin typeface="Tahoma"/>
                <a:cs typeface="Tahoma"/>
              </a:rPr>
              <a:t>але критич-  них</a:t>
            </a:r>
            <a:r>
              <a:rPr sz="950" b="1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b="1" spc="15" dirty="0">
                <a:solidFill>
                  <a:srgbClr val="231F20"/>
                </a:solidFill>
                <a:latin typeface="Tahoma"/>
                <a:cs typeface="Tahoma"/>
              </a:rPr>
              <a:t>питань:</a:t>
            </a:r>
            <a:endParaRPr sz="950">
              <a:latin typeface="Tahoma"/>
              <a:cs typeface="Tahoma"/>
            </a:endParaRPr>
          </a:p>
        </p:txBody>
      </p:sp>
      <p:graphicFrame>
        <p:nvGraphicFramePr>
          <p:cNvPr id="139" name="object 139"/>
          <p:cNvGraphicFramePr>
            <a:graphicFrameLocks noGrp="1"/>
          </p:cNvGraphicFramePr>
          <p:nvPr/>
        </p:nvGraphicFramePr>
        <p:xfrm>
          <a:off x="552627" y="3741178"/>
          <a:ext cx="4086854" cy="2740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94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91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5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11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73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74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F26531"/>
                    </a:solidFill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ЧИ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0640" marB="0">
                    <a:lnL w="38100">
                      <a:solidFill>
                        <a:srgbClr val="FFFFFF"/>
                      </a:solidFill>
                      <a:prstDash val="solid"/>
                    </a:lnL>
                    <a:solidFill>
                      <a:srgbClr val="BACAD3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1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МАЮ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0640" marB="0">
                    <a:solidFill>
                      <a:srgbClr val="BACAD3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0640" marB="0">
                    <a:solidFill>
                      <a:srgbClr val="BACAD3"/>
                    </a:solidFill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1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ДОСТАТНІЙ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0640" marB="0">
                    <a:solidFill>
                      <a:srgbClr val="BACAD3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1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ЗАПАС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0640" marB="0">
                    <a:solidFill>
                      <a:srgbClr val="BACAD3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2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ХАРЧІВ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0640" marB="0">
                    <a:solidFill>
                      <a:srgbClr val="BACAD3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0640" marB="0">
                    <a:solidFill>
                      <a:srgbClr val="BACAD3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1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ПИТНОЇ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0640" marB="0">
                    <a:solidFill>
                      <a:srgbClr val="BACAD3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1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ВОДИ?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0640" marB="0">
                    <a:solidFill>
                      <a:srgbClr val="BAC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40" name="object 140"/>
          <p:cNvGrpSpPr/>
          <p:nvPr/>
        </p:nvGrpSpPr>
        <p:grpSpPr>
          <a:xfrm>
            <a:off x="1476209" y="4163288"/>
            <a:ext cx="3241040" cy="220979"/>
            <a:chOff x="1476209" y="4163288"/>
            <a:chExt cx="3241040" cy="220979"/>
          </a:xfrm>
        </p:grpSpPr>
        <p:sp>
          <p:nvSpPr>
            <p:cNvPr id="141" name="object 141"/>
            <p:cNvSpPr/>
            <p:nvPr/>
          </p:nvSpPr>
          <p:spPr>
            <a:xfrm>
              <a:off x="1713090" y="4163288"/>
              <a:ext cx="3004185" cy="220979"/>
            </a:xfrm>
            <a:custGeom>
              <a:avLst/>
              <a:gdLst/>
              <a:ahLst/>
              <a:cxnLst/>
              <a:rect l="l" t="t" r="r" b="b"/>
              <a:pathLst>
                <a:path w="3004185" h="220979">
                  <a:moveTo>
                    <a:pt x="3003842" y="0"/>
                  </a:moveTo>
                  <a:lnTo>
                    <a:pt x="0" y="0"/>
                  </a:lnTo>
                  <a:lnTo>
                    <a:pt x="0" y="220497"/>
                  </a:lnTo>
                  <a:lnTo>
                    <a:pt x="3003842" y="220497"/>
                  </a:lnTo>
                  <a:lnTo>
                    <a:pt x="3003842" y="0"/>
                  </a:lnTo>
                  <a:close/>
                </a:path>
              </a:pathLst>
            </a:custGeom>
            <a:solidFill>
              <a:srgbClr val="BACA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476209" y="4163288"/>
              <a:ext cx="199390" cy="220979"/>
            </a:xfrm>
            <a:custGeom>
              <a:avLst/>
              <a:gdLst/>
              <a:ahLst/>
              <a:cxnLst/>
              <a:rect l="l" t="t" r="r" b="b"/>
              <a:pathLst>
                <a:path w="199389" h="220979">
                  <a:moveTo>
                    <a:pt x="199085" y="0"/>
                  </a:moveTo>
                  <a:lnTo>
                    <a:pt x="0" y="0"/>
                  </a:lnTo>
                  <a:lnTo>
                    <a:pt x="0" y="220497"/>
                  </a:lnTo>
                  <a:lnTo>
                    <a:pt x="199085" y="220497"/>
                  </a:lnTo>
                  <a:lnTo>
                    <a:pt x="199085" y="0"/>
                  </a:lnTo>
                  <a:close/>
                </a:path>
              </a:pathLst>
            </a:custGeom>
            <a:solidFill>
              <a:srgbClr val="F26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3" name="object 143"/>
          <p:cNvSpPr txBox="1"/>
          <p:nvPr/>
        </p:nvSpPr>
        <p:spPr>
          <a:xfrm>
            <a:off x="1793638" y="4169600"/>
            <a:ext cx="3251200" cy="923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231F20"/>
                </a:solidFill>
                <a:latin typeface="Tahoma"/>
                <a:cs typeface="Tahoma"/>
              </a:rPr>
              <a:t>- </a:t>
            </a:r>
            <a:r>
              <a:rPr sz="1050" spc="10" dirty="0">
                <a:solidFill>
                  <a:srgbClr val="231F20"/>
                </a:solidFill>
                <a:latin typeface="Tahoma"/>
                <a:cs typeface="Tahoma"/>
              </a:rPr>
              <a:t>ЧИ </a:t>
            </a:r>
            <a:r>
              <a:rPr sz="1050" dirty="0">
                <a:solidFill>
                  <a:srgbClr val="231F20"/>
                </a:solidFill>
                <a:latin typeface="Tahoma"/>
                <a:cs typeface="Tahoma"/>
              </a:rPr>
              <a:t>Є У </a:t>
            </a:r>
            <a:r>
              <a:rPr sz="1050" spc="15" dirty="0">
                <a:solidFill>
                  <a:srgbClr val="231F20"/>
                </a:solidFill>
                <a:latin typeface="Tahoma"/>
                <a:cs typeface="Tahoma"/>
              </a:rPr>
              <a:t>МЕНЕ НЕОБХІДНІ</a:t>
            </a:r>
            <a:r>
              <a:rPr sz="1050" spc="1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50" spc="20" dirty="0">
                <a:solidFill>
                  <a:srgbClr val="231F20"/>
                </a:solidFill>
                <a:latin typeface="Tahoma"/>
                <a:cs typeface="Tahoma"/>
              </a:rPr>
              <a:t>МЕДИКАМЕНТИ?</a:t>
            </a:r>
            <a:endParaRPr sz="10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ahoma"/>
              <a:cs typeface="Tahoma"/>
            </a:endParaRPr>
          </a:p>
          <a:p>
            <a:pPr marL="884555" marR="414020" indent="-126364" algn="just">
              <a:lnSpc>
                <a:spcPct val="116700"/>
              </a:lnSpc>
            </a:pPr>
            <a:r>
              <a:rPr sz="1050" dirty="0">
                <a:solidFill>
                  <a:srgbClr val="231F20"/>
                </a:solidFill>
                <a:latin typeface="Tahoma"/>
                <a:cs typeface="Tahoma"/>
              </a:rPr>
              <a:t>- </a:t>
            </a:r>
            <a:r>
              <a:rPr sz="1050" spc="10" dirty="0">
                <a:solidFill>
                  <a:srgbClr val="231F20"/>
                </a:solidFill>
                <a:latin typeface="Tahoma"/>
                <a:cs typeface="Tahoma"/>
              </a:rPr>
              <a:t>ЧИ </a:t>
            </a:r>
            <a:r>
              <a:rPr sz="1050" spc="15" dirty="0">
                <a:solidFill>
                  <a:srgbClr val="231F20"/>
                </a:solidFill>
                <a:latin typeface="Tahoma"/>
                <a:cs typeface="Tahoma"/>
              </a:rPr>
              <a:t>ЗМОЖУ </a:t>
            </a:r>
            <a:r>
              <a:rPr sz="1050" dirty="0">
                <a:solidFill>
                  <a:srgbClr val="231F20"/>
                </a:solidFill>
                <a:latin typeface="Tahoma"/>
                <a:cs typeface="Tahoma"/>
              </a:rPr>
              <a:t>Я </a:t>
            </a:r>
            <a:r>
              <a:rPr sz="1050" spc="15" dirty="0">
                <a:solidFill>
                  <a:srgbClr val="231F20"/>
                </a:solidFill>
                <a:latin typeface="Tahoma"/>
                <a:cs typeface="Tahoma"/>
              </a:rPr>
              <a:t>СВОЇМИ СИЛАМИ  ЗАБЕЗПЕЧИТИ ОБІГРІВ ОСЕЛІ  </a:t>
            </a:r>
            <a:r>
              <a:rPr sz="1050" dirty="0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sz="1050" spc="15" dirty="0">
                <a:solidFill>
                  <a:srgbClr val="231F20"/>
                </a:solidFill>
                <a:latin typeface="Tahoma"/>
                <a:cs typeface="Tahoma"/>
              </a:rPr>
              <a:t>ХОЛОДНИЙ ПЕРІОД</a:t>
            </a:r>
            <a:r>
              <a:rPr sz="1050" spc="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50" spc="20" dirty="0">
                <a:solidFill>
                  <a:srgbClr val="231F20"/>
                </a:solidFill>
                <a:latin typeface="Tahoma"/>
                <a:cs typeface="Tahoma"/>
              </a:rPr>
              <a:t>РОКУ?</a:t>
            </a:r>
            <a:endParaRPr sz="10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63605" y="7129958"/>
            <a:ext cx="33388" cy="51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57160" y="7122185"/>
            <a:ext cx="20373" cy="349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60050" y="7160044"/>
            <a:ext cx="27812" cy="349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39476" y="6989736"/>
            <a:ext cx="43345" cy="686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109441" y="7072083"/>
            <a:ext cx="40259" cy="531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09021" y="6602463"/>
            <a:ext cx="30149" cy="682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164927" y="6836994"/>
            <a:ext cx="33045" cy="500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171041" y="6598094"/>
            <a:ext cx="102780" cy="1034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42956" y="6111722"/>
            <a:ext cx="39904" cy="568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83114" y="6668376"/>
            <a:ext cx="41795" cy="774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80535" y="6149492"/>
            <a:ext cx="21399" cy="562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227259" y="5765076"/>
            <a:ext cx="29718" cy="613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91649" y="6861670"/>
            <a:ext cx="28181" cy="520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854933" y="6251879"/>
            <a:ext cx="16344" cy="620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512160" y="6377533"/>
            <a:ext cx="43827" cy="2979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24778" y="5353710"/>
            <a:ext cx="37329" cy="5396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065587" y="4874818"/>
            <a:ext cx="39865" cy="4170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224139" y="6674357"/>
            <a:ext cx="17549" cy="5025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663303" y="5142928"/>
            <a:ext cx="94069" cy="9516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34920" y="6444780"/>
            <a:ext cx="22972" cy="6450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410827" y="5166068"/>
            <a:ext cx="57975" cy="3911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453574" y="4845646"/>
            <a:ext cx="54368" cy="3229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87027" y="5304244"/>
            <a:ext cx="47306" cy="2885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8965298" y="5358790"/>
            <a:ext cx="109220" cy="48895"/>
            <a:chOff x="8965298" y="5358790"/>
            <a:chExt cx="109220" cy="48895"/>
          </a:xfrm>
        </p:grpSpPr>
        <p:sp>
          <p:nvSpPr>
            <p:cNvPr id="26" name="object 26"/>
            <p:cNvSpPr/>
            <p:nvPr/>
          </p:nvSpPr>
          <p:spPr>
            <a:xfrm>
              <a:off x="9040864" y="5363222"/>
              <a:ext cx="33159" cy="44361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965298" y="5358790"/>
              <a:ext cx="35712" cy="3794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8663635" y="6555282"/>
            <a:ext cx="82550" cy="88265"/>
            <a:chOff x="8663635" y="6555282"/>
            <a:chExt cx="82550" cy="88265"/>
          </a:xfrm>
        </p:grpSpPr>
        <p:sp>
          <p:nvSpPr>
            <p:cNvPr id="29" name="object 29"/>
            <p:cNvSpPr/>
            <p:nvPr/>
          </p:nvSpPr>
          <p:spPr>
            <a:xfrm>
              <a:off x="8681547" y="6575323"/>
              <a:ext cx="12909" cy="5165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663635" y="6555282"/>
              <a:ext cx="82092" cy="88201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8659062" y="6734111"/>
            <a:ext cx="28731" cy="3539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8693886" y="5375922"/>
            <a:ext cx="93980" cy="138430"/>
            <a:chOff x="8693886" y="5375922"/>
            <a:chExt cx="93980" cy="138430"/>
          </a:xfrm>
        </p:grpSpPr>
        <p:sp>
          <p:nvSpPr>
            <p:cNvPr id="33" name="object 33"/>
            <p:cNvSpPr/>
            <p:nvPr/>
          </p:nvSpPr>
          <p:spPr>
            <a:xfrm>
              <a:off x="8713330" y="5375922"/>
              <a:ext cx="74079" cy="13788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693886" y="5472036"/>
              <a:ext cx="48253" cy="34925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/>
          <p:nvPr/>
        </p:nvSpPr>
        <p:spPr>
          <a:xfrm>
            <a:off x="8663978" y="5586793"/>
            <a:ext cx="41503" cy="7566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574227" y="6750266"/>
            <a:ext cx="26734" cy="3497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412302" y="6784200"/>
            <a:ext cx="96389" cy="8505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38"/>
          <p:cNvGrpSpPr/>
          <p:nvPr/>
        </p:nvGrpSpPr>
        <p:grpSpPr>
          <a:xfrm>
            <a:off x="8351011" y="5546737"/>
            <a:ext cx="77470" cy="66040"/>
            <a:chOff x="8351011" y="5546737"/>
            <a:chExt cx="77470" cy="66040"/>
          </a:xfrm>
        </p:grpSpPr>
        <p:sp>
          <p:nvSpPr>
            <p:cNvPr id="39" name="object 39"/>
            <p:cNvSpPr/>
            <p:nvPr/>
          </p:nvSpPr>
          <p:spPr>
            <a:xfrm>
              <a:off x="8387333" y="5546737"/>
              <a:ext cx="40982" cy="65646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351011" y="5557977"/>
              <a:ext cx="47282" cy="34175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8335898" y="6818490"/>
            <a:ext cx="30772" cy="4612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172691" y="5780303"/>
            <a:ext cx="44282" cy="6038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279532" y="7349045"/>
            <a:ext cx="136118" cy="7264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05129" y="5126964"/>
            <a:ext cx="58559" cy="5875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5" name="object 45"/>
          <p:cNvGrpSpPr/>
          <p:nvPr/>
        </p:nvGrpSpPr>
        <p:grpSpPr>
          <a:xfrm>
            <a:off x="6593446" y="5168163"/>
            <a:ext cx="357505" cy="202565"/>
            <a:chOff x="6593446" y="5168163"/>
            <a:chExt cx="357505" cy="202565"/>
          </a:xfrm>
        </p:grpSpPr>
        <p:sp>
          <p:nvSpPr>
            <p:cNvPr id="46" name="object 46"/>
            <p:cNvSpPr/>
            <p:nvPr/>
          </p:nvSpPr>
          <p:spPr>
            <a:xfrm>
              <a:off x="6766623" y="5168163"/>
              <a:ext cx="184150" cy="140208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719201" y="5233771"/>
              <a:ext cx="100901" cy="9116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679591" y="5332501"/>
              <a:ext cx="23698" cy="23482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659676" y="5297500"/>
              <a:ext cx="105892" cy="72821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658837" y="5325147"/>
              <a:ext cx="29311" cy="44513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593446" y="5260797"/>
              <a:ext cx="94703" cy="108851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/>
          <p:nvPr/>
        </p:nvSpPr>
        <p:spPr>
          <a:xfrm>
            <a:off x="6434366" y="5321528"/>
            <a:ext cx="54885" cy="6775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275755" y="5356110"/>
            <a:ext cx="108089" cy="7912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" name="object 54"/>
          <p:cNvGrpSpPr/>
          <p:nvPr/>
        </p:nvGrpSpPr>
        <p:grpSpPr>
          <a:xfrm>
            <a:off x="6130781" y="5275884"/>
            <a:ext cx="124460" cy="208279"/>
            <a:chOff x="6130781" y="5275884"/>
            <a:chExt cx="124460" cy="208279"/>
          </a:xfrm>
        </p:grpSpPr>
        <p:sp>
          <p:nvSpPr>
            <p:cNvPr id="55" name="object 55"/>
            <p:cNvSpPr/>
            <p:nvPr/>
          </p:nvSpPr>
          <p:spPr>
            <a:xfrm>
              <a:off x="6204166" y="5318836"/>
              <a:ext cx="23202" cy="12153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130781" y="5275884"/>
              <a:ext cx="97056" cy="161048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157632" y="5372112"/>
              <a:ext cx="97536" cy="111556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140080" y="5368175"/>
              <a:ext cx="17881" cy="11569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5955017" y="5286387"/>
            <a:ext cx="130810" cy="92075"/>
            <a:chOff x="5955017" y="5286387"/>
            <a:chExt cx="130810" cy="92075"/>
          </a:xfrm>
        </p:grpSpPr>
        <p:sp>
          <p:nvSpPr>
            <p:cNvPr id="60" name="object 60"/>
            <p:cNvSpPr/>
            <p:nvPr/>
          </p:nvSpPr>
          <p:spPr>
            <a:xfrm>
              <a:off x="5956935" y="5320512"/>
              <a:ext cx="41224" cy="57454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955017" y="5286387"/>
              <a:ext cx="130327" cy="91579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/>
          <p:nvPr/>
        </p:nvSpPr>
        <p:spPr>
          <a:xfrm>
            <a:off x="5148033" y="5718581"/>
            <a:ext cx="68224" cy="8103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805286" y="5685650"/>
            <a:ext cx="36093" cy="3288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80102" y="5816739"/>
            <a:ext cx="42637" cy="28867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408119" y="5816701"/>
            <a:ext cx="88912" cy="4761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158036" y="5848799"/>
            <a:ext cx="27603" cy="29064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966070" y="5986017"/>
            <a:ext cx="61315" cy="58013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314547" y="5939980"/>
            <a:ext cx="91643" cy="69443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368928" y="6077673"/>
            <a:ext cx="74409" cy="72720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286493" y="5981572"/>
            <a:ext cx="58737" cy="49390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487561" y="5938405"/>
            <a:ext cx="58635" cy="42735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2" name="object 72"/>
          <p:cNvGrpSpPr/>
          <p:nvPr/>
        </p:nvGrpSpPr>
        <p:grpSpPr>
          <a:xfrm>
            <a:off x="2201976" y="5838977"/>
            <a:ext cx="208915" cy="197485"/>
            <a:chOff x="2201976" y="5838977"/>
            <a:chExt cx="208915" cy="197485"/>
          </a:xfrm>
        </p:grpSpPr>
        <p:sp>
          <p:nvSpPr>
            <p:cNvPr id="73" name="object 73"/>
            <p:cNvSpPr/>
            <p:nvPr/>
          </p:nvSpPr>
          <p:spPr>
            <a:xfrm>
              <a:off x="2356929" y="5844704"/>
              <a:ext cx="47030" cy="42240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258822" y="5838977"/>
              <a:ext cx="151904" cy="123062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226398" y="5931648"/>
              <a:ext cx="17360" cy="12637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201976" y="5908090"/>
              <a:ext cx="109080" cy="41592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202700" y="5956998"/>
              <a:ext cx="88404" cy="79425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/>
          <p:nvPr/>
        </p:nvSpPr>
        <p:spPr>
          <a:xfrm>
            <a:off x="1900783" y="5822696"/>
            <a:ext cx="126657" cy="98539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9" name="object 79"/>
          <p:cNvGrpSpPr/>
          <p:nvPr/>
        </p:nvGrpSpPr>
        <p:grpSpPr>
          <a:xfrm>
            <a:off x="1650199" y="5520537"/>
            <a:ext cx="166370" cy="48895"/>
            <a:chOff x="1650199" y="5520537"/>
            <a:chExt cx="166370" cy="48895"/>
          </a:xfrm>
        </p:grpSpPr>
        <p:sp>
          <p:nvSpPr>
            <p:cNvPr id="80" name="object 80"/>
            <p:cNvSpPr/>
            <p:nvPr/>
          </p:nvSpPr>
          <p:spPr>
            <a:xfrm>
              <a:off x="1659013" y="5520537"/>
              <a:ext cx="78663" cy="28409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650199" y="5520537"/>
              <a:ext cx="165760" cy="48742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/>
          <p:nvPr/>
        </p:nvSpPr>
        <p:spPr>
          <a:xfrm>
            <a:off x="1903488" y="5877153"/>
            <a:ext cx="35077" cy="54444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3" name="object 83"/>
          <p:cNvGrpSpPr/>
          <p:nvPr/>
        </p:nvGrpSpPr>
        <p:grpSpPr>
          <a:xfrm>
            <a:off x="1615922" y="5753252"/>
            <a:ext cx="323215" cy="179705"/>
            <a:chOff x="1615922" y="5753252"/>
            <a:chExt cx="323215" cy="179705"/>
          </a:xfrm>
        </p:grpSpPr>
        <p:sp>
          <p:nvSpPr>
            <p:cNvPr id="84" name="object 84"/>
            <p:cNvSpPr/>
            <p:nvPr/>
          </p:nvSpPr>
          <p:spPr>
            <a:xfrm>
              <a:off x="1768309" y="5809792"/>
              <a:ext cx="56362" cy="25349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761566" y="5799950"/>
              <a:ext cx="176999" cy="132854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674647" y="5816409"/>
              <a:ext cx="113068" cy="53848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615922" y="5753252"/>
              <a:ext cx="108361" cy="53682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8" name="object 88"/>
          <p:cNvGrpSpPr/>
          <p:nvPr/>
        </p:nvGrpSpPr>
        <p:grpSpPr>
          <a:xfrm>
            <a:off x="1307706" y="5653100"/>
            <a:ext cx="480059" cy="217170"/>
            <a:chOff x="1307706" y="5653100"/>
            <a:chExt cx="480059" cy="217170"/>
          </a:xfrm>
        </p:grpSpPr>
        <p:sp>
          <p:nvSpPr>
            <p:cNvPr id="89" name="object 89"/>
            <p:cNvSpPr/>
            <p:nvPr/>
          </p:nvSpPr>
          <p:spPr>
            <a:xfrm>
              <a:off x="1552321" y="5681700"/>
              <a:ext cx="16002" cy="18719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509128" y="5667235"/>
              <a:ext cx="278574" cy="203022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528584" y="5724436"/>
              <a:ext cx="65379" cy="31699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323555" y="5653100"/>
              <a:ext cx="350354" cy="210566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363205" y="5707608"/>
              <a:ext cx="101561" cy="86169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307706" y="5717057"/>
              <a:ext cx="65151" cy="54825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307934" y="5717070"/>
              <a:ext cx="161798" cy="108801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6" name="object 96"/>
          <p:cNvGrpSpPr/>
          <p:nvPr/>
        </p:nvGrpSpPr>
        <p:grpSpPr>
          <a:xfrm>
            <a:off x="756196" y="4829327"/>
            <a:ext cx="9900285" cy="2731135"/>
            <a:chOff x="756196" y="4829327"/>
            <a:chExt cx="9900285" cy="2731135"/>
          </a:xfrm>
        </p:grpSpPr>
        <p:sp>
          <p:nvSpPr>
            <p:cNvPr id="97" name="object 97"/>
            <p:cNvSpPr/>
            <p:nvPr/>
          </p:nvSpPr>
          <p:spPr>
            <a:xfrm>
              <a:off x="10379101" y="7359586"/>
              <a:ext cx="33108" cy="61087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56196" y="4829327"/>
              <a:ext cx="9886098" cy="2730677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229231" y="5784468"/>
              <a:ext cx="8217611" cy="1775536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076172" y="5689434"/>
              <a:ext cx="201307" cy="88112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336878" y="5762866"/>
              <a:ext cx="16751" cy="14681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9452000" y="6635330"/>
              <a:ext cx="503085" cy="93243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943225" y="6651104"/>
              <a:ext cx="81508" cy="77469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600276" y="4830127"/>
              <a:ext cx="3055721" cy="1898446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9110598" y="6680314"/>
              <a:ext cx="87414" cy="48259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546820" y="6718198"/>
              <a:ext cx="5143" cy="10375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878798" y="6726516"/>
              <a:ext cx="736" cy="2057"/>
            </a:xfrm>
            <a:prstGeom prst="rect">
              <a:avLst/>
            </a:prstGeom>
            <a:blipFill>
              <a:blip r:embed="rId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333329" y="6728574"/>
              <a:ext cx="3266948" cy="831430"/>
            </a:xfrm>
            <a:prstGeom prst="rect">
              <a:avLst/>
            </a:prstGeom>
            <a:blipFill>
              <a:blip r:embed="rId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239409" y="6712064"/>
              <a:ext cx="63659" cy="16509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042123" y="5778614"/>
              <a:ext cx="3291204" cy="949960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950422" y="5140007"/>
              <a:ext cx="2649854" cy="637539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871262" y="5764313"/>
              <a:ext cx="13017" cy="13233"/>
            </a:xfrm>
            <a:prstGeom prst="rect">
              <a:avLst/>
            </a:prstGeom>
            <a:blipFill>
              <a:blip r:embed="rId1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314700" y="5442546"/>
              <a:ext cx="2425" cy="4495"/>
            </a:xfrm>
            <a:prstGeom prst="rect">
              <a:avLst/>
            </a:prstGeom>
            <a:blipFill>
              <a:blip r:embed="rId1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385999" y="6090919"/>
              <a:ext cx="5206" cy="4305"/>
            </a:xfrm>
            <a:prstGeom prst="rect">
              <a:avLst/>
            </a:prstGeom>
            <a:blipFill>
              <a:blip r:embed="rId1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632559" y="6238468"/>
              <a:ext cx="32219" cy="18542"/>
            </a:xfrm>
            <a:prstGeom prst="rect">
              <a:avLst/>
            </a:prstGeom>
            <a:blipFill>
              <a:blip r:embed="rId1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516628" y="6229299"/>
              <a:ext cx="38118" cy="11734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230172" y="6355549"/>
              <a:ext cx="86893" cy="35559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922778" y="6466560"/>
              <a:ext cx="634" cy="5753"/>
            </a:xfrm>
            <a:prstGeom prst="rect">
              <a:avLst/>
            </a:prstGeom>
            <a:blipFill>
              <a:blip r:embed="rId1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174838" y="6395097"/>
              <a:ext cx="427001" cy="379272"/>
            </a:xfrm>
            <a:prstGeom prst="rect">
              <a:avLst/>
            </a:prstGeom>
            <a:blipFill>
              <a:blip r:embed="rId1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027288" y="6620408"/>
              <a:ext cx="278345" cy="203669"/>
            </a:xfrm>
            <a:prstGeom prst="rect">
              <a:avLst/>
            </a:prstGeom>
            <a:blipFill>
              <a:blip r:embed="rId1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280194" y="6745528"/>
              <a:ext cx="838" cy="2781"/>
            </a:xfrm>
            <a:prstGeom prst="rect">
              <a:avLst/>
            </a:prstGeom>
            <a:blipFill>
              <a:blip r:embed="rId1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430668" y="5159197"/>
              <a:ext cx="180543" cy="73571"/>
            </a:xfrm>
            <a:prstGeom prst="rect">
              <a:avLst/>
            </a:prstGeom>
            <a:blipFill>
              <a:blip r:embed="rId1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0272712" y="6614147"/>
              <a:ext cx="35229" cy="66255"/>
            </a:xfrm>
            <a:prstGeom prst="rect">
              <a:avLst/>
            </a:prstGeom>
            <a:blipFill>
              <a:blip r:embed="rId1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979316" y="7151649"/>
              <a:ext cx="18082" cy="51142"/>
            </a:xfrm>
            <a:prstGeom prst="rect">
              <a:avLst/>
            </a:prstGeom>
            <a:blipFill>
              <a:blip r:embed="rId1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0064056" y="6900747"/>
              <a:ext cx="18985" cy="54394"/>
            </a:xfrm>
            <a:prstGeom prst="rect">
              <a:avLst/>
            </a:prstGeom>
            <a:blipFill>
              <a:blip r:embed="rId1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0052100" y="6637184"/>
              <a:ext cx="89538" cy="99644"/>
            </a:xfrm>
            <a:prstGeom prst="rect">
              <a:avLst/>
            </a:prstGeom>
            <a:blipFill>
              <a:blip r:embed="rId1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0032530" y="6703618"/>
              <a:ext cx="28549" cy="37731"/>
            </a:xfrm>
            <a:prstGeom prst="rect">
              <a:avLst/>
            </a:prstGeom>
            <a:blipFill>
              <a:blip r:embed="rId1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0466146" y="5689434"/>
              <a:ext cx="65722" cy="72720"/>
            </a:xfrm>
            <a:prstGeom prst="rect">
              <a:avLst/>
            </a:prstGeom>
            <a:blipFill>
              <a:blip r:embed="rId1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926116" y="6223456"/>
              <a:ext cx="37630" cy="67881"/>
            </a:xfrm>
            <a:prstGeom prst="rect">
              <a:avLst/>
            </a:prstGeom>
            <a:blipFill>
              <a:blip r:embed="rId1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0157675" y="4834978"/>
              <a:ext cx="34531" cy="45618"/>
            </a:xfrm>
            <a:prstGeom prst="rect">
              <a:avLst/>
            </a:prstGeom>
            <a:blipFill>
              <a:blip r:embed="rId1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664763" y="5078285"/>
              <a:ext cx="93167" cy="43751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442081" y="5165648"/>
              <a:ext cx="57556" cy="103428"/>
            </a:xfrm>
            <a:prstGeom prst="rect">
              <a:avLst/>
            </a:prstGeom>
            <a:blipFill>
              <a:blip r:embed="rId1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8870830" y="6546303"/>
              <a:ext cx="33643" cy="60083"/>
            </a:xfrm>
            <a:prstGeom prst="rect">
              <a:avLst/>
            </a:prstGeom>
            <a:blipFill>
              <a:blip r:embed="rId1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8818075" y="5310720"/>
              <a:ext cx="148175" cy="163182"/>
            </a:xfrm>
            <a:prstGeom prst="rect">
              <a:avLst/>
            </a:prstGeom>
            <a:blipFill>
              <a:blip r:embed="rId1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777567" y="5492927"/>
              <a:ext cx="67779" cy="53975"/>
            </a:xfrm>
            <a:prstGeom prst="rect">
              <a:avLst/>
            </a:prstGeom>
            <a:blipFill>
              <a:blip r:embed="rId1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818069" y="5361660"/>
              <a:ext cx="44599" cy="68135"/>
            </a:xfrm>
            <a:prstGeom prst="rect">
              <a:avLst/>
            </a:prstGeom>
            <a:blipFill>
              <a:blip r:embed="rId1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8640622" y="5417692"/>
              <a:ext cx="48958" cy="59194"/>
            </a:xfrm>
            <a:prstGeom prst="rect">
              <a:avLst/>
            </a:prstGeom>
            <a:blipFill>
              <a:blip r:embed="rId1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8308368" y="5071071"/>
              <a:ext cx="55275" cy="94589"/>
            </a:xfrm>
            <a:prstGeom prst="rect">
              <a:avLst/>
            </a:prstGeom>
            <a:blipFill>
              <a:blip r:embed="rId1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8198979" y="5713577"/>
              <a:ext cx="44411" cy="68338"/>
            </a:xfrm>
            <a:prstGeom prst="rect">
              <a:avLst/>
            </a:prstGeom>
            <a:blipFill>
              <a:blip r:embed="rId1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8310568" y="6822655"/>
              <a:ext cx="39326" cy="43713"/>
            </a:xfrm>
            <a:prstGeom prst="rect">
              <a:avLst/>
            </a:prstGeom>
            <a:blipFill>
              <a:blip r:embed="rId1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700759" y="5044617"/>
              <a:ext cx="127368" cy="86791"/>
            </a:xfrm>
            <a:prstGeom prst="rect">
              <a:avLst/>
            </a:prstGeom>
            <a:blipFill>
              <a:blip r:embed="rId1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528992" y="5083136"/>
              <a:ext cx="215226" cy="75945"/>
            </a:xfrm>
            <a:prstGeom prst="rect">
              <a:avLst/>
            </a:prstGeom>
            <a:blipFill>
              <a:blip r:embed="rId1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581075" y="4941912"/>
              <a:ext cx="129043" cy="84239"/>
            </a:xfrm>
            <a:prstGeom prst="rect">
              <a:avLst/>
            </a:prstGeom>
            <a:blipFill>
              <a:blip r:embed="rId1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345642" y="5087721"/>
              <a:ext cx="44970" cy="29781"/>
            </a:xfrm>
            <a:prstGeom prst="rect">
              <a:avLst/>
            </a:prstGeom>
            <a:blipFill>
              <a:blip r:embed="rId1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125474" y="5056695"/>
              <a:ext cx="45715" cy="46545"/>
            </a:xfrm>
            <a:prstGeom prst="rect">
              <a:avLst/>
            </a:prstGeom>
            <a:blipFill>
              <a:blip r:embed="rId1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118388" y="5056695"/>
              <a:ext cx="93522" cy="155460"/>
            </a:xfrm>
            <a:prstGeom prst="rect">
              <a:avLst/>
            </a:prstGeom>
            <a:blipFill>
              <a:blip r:embed="rId1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042747" y="5188038"/>
              <a:ext cx="73558" cy="65747"/>
            </a:xfrm>
            <a:prstGeom prst="rect">
              <a:avLst/>
            </a:prstGeom>
            <a:blipFill>
              <a:blip r:embed="rId1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766839" y="5330735"/>
              <a:ext cx="47154" cy="32715"/>
            </a:xfrm>
            <a:prstGeom prst="rect">
              <a:avLst/>
            </a:prstGeom>
            <a:blipFill>
              <a:blip r:embed="rId1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6548018" y="5273433"/>
              <a:ext cx="60109" cy="49098"/>
            </a:xfrm>
            <a:prstGeom prst="rect">
              <a:avLst/>
            </a:prstGeom>
            <a:blipFill>
              <a:blip r:embed="rId1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371745" y="5346953"/>
              <a:ext cx="50365" cy="53924"/>
            </a:xfrm>
            <a:prstGeom prst="rect">
              <a:avLst/>
            </a:prstGeom>
            <a:blipFill>
              <a:blip r:embed="rId1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021146" y="5359742"/>
              <a:ext cx="145529" cy="111518"/>
            </a:xfrm>
            <a:prstGeom prst="rect">
              <a:avLst/>
            </a:prstGeom>
            <a:blipFill>
              <a:blip r:embed="rId1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622264" y="5514289"/>
              <a:ext cx="70446" cy="44284"/>
            </a:xfrm>
            <a:prstGeom prst="rect">
              <a:avLst/>
            </a:prstGeom>
            <a:blipFill>
              <a:blip r:embed="rId1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339714" y="5568962"/>
              <a:ext cx="36817" cy="32118"/>
            </a:xfrm>
            <a:prstGeom prst="rect">
              <a:avLst/>
            </a:prstGeom>
            <a:blipFill>
              <a:blip r:embed="rId1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188305" y="5742355"/>
              <a:ext cx="62534" cy="71285"/>
            </a:xfrm>
            <a:prstGeom prst="rect">
              <a:avLst/>
            </a:prstGeom>
            <a:blipFill>
              <a:blip r:embed="rId1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073029" y="5881103"/>
              <a:ext cx="36391" cy="40906"/>
            </a:xfrm>
            <a:prstGeom prst="rect">
              <a:avLst/>
            </a:prstGeom>
            <a:blipFill>
              <a:blip r:embed="rId1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158492" y="5805042"/>
              <a:ext cx="77482" cy="72326"/>
            </a:xfrm>
            <a:prstGeom prst="rect">
              <a:avLst/>
            </a:prstGeom>
            <a:blipFill>
              <a:blip r:embed="rId1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100173" y="5896978"/>
              <a:ext cx="80733" cy="73177"/>
            </a:xfrm>
            <a:prstGeom prst="rect">
              <a:avLst/>
            </a:prstGeom>
            <a:blipFill>
              <a:blip r:embed="rId1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8" name="object 158"/>
          <p:cNvSpPr/>
          <p:nvPr/>
        </p:nvSpPr>
        <p:spPr>
          <a:xfrm>
            <a:off x="1364335" y="0"/>
            <a:ext cx="154487" cy="38710"/>
          </a:xfrm>
          <a:prstGeom prst="rect">
            <a:avLst/>
          </a:prstGeom>
          <a:blipFill>
            <a:blip r:embed="rId1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9" name="object 159"/>
          <p:cNvGrpSpPr/>
          <p:nvPr/>
        </p:nvGrpSpPr>
        <p:grpSpPr>
          <a:xfrm>
            <a:off x="939304" y="633183"/>
            <a:ext cx="80010" cy="94615"/>
            <a:chOff x="939304" y="633183"/>
            <a:chExt cx="80010" cy="94615"/>
          </a:xfrm>
        </p:grpSpPr>
        <p:sp>
          <p:nvSpPr>
            <p:cNvPr id="160" name="object 160"/>
            <p:cNvSpPr/>
            <p:nvPr/>
          </p:nvSpPr>
          <p:spPr>
            <a:xfrm>
              <a:off x="939304" y="633183"/>
              <a:ext cx="69722" cy="94335"/>
            </a:xfrm>
            <a:prstGeom prst="rect">
              <a:avLst/>
            </a:prstGeom>
            <a:blipFill>
              <a:blip r:embed="rId1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39304" y="657174"/>
              <a:ext cx="79954" cy="70345"/>
            </a:xfrm>
            <a:prstGeom prst="rect">
              <a:avLst/>
            </a:prstGeom>
            <a:blipFill>
              <a:blip r:embed="rId1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2" name="object 162"/>
          <p:cNvSpPr/>
          <p:nvPr/>
        </p:nvSpPr>
        <p:spPr>
          <a:xfrm>
            <a:off x="676309" y="1142174"/>
            <a:ext cx="36248" cy="56591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322489" y="423163"/>
            <a:ext cx="37869" cy="50927"/>
          </a:xfrm>
          <a:prstGeom prst="rect">
            <a:avLst/>
          </a:prstGeom>
          <a:blipFill>
            <a:blip r:embed="rId1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004633" y="878979"/>
            <a:ext cx="57150" cy="37579"/>
          </a:xfrm>
          <a:prstGeom prst="rect">
            <a:avLst/>
          </a:prstGeom>
          <a:blipFill>
            <a:blip r:embed="rId1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494980" y="389826"/>
            <a:ext cx="20370" cy="50380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442351" y="729386"/>
            <a:ext cx="28217" cy="54914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810219" y="292899"/>
            <a:ext cx="15576" cy="55524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110828" y="209169"/>
            <a:ext cx="41770" cy="26619"/>
          </a:xfrm>
          <a:prstGeom prst="rect">
            <a:avLst/>
          </a:prstGeom>
          <a:blipFill>
            <a:blip r:embed="rId1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818576" y="1104023"/>
            <a:ext cx="35803" cy="48310"/>
          </a:xfrm>
          <a:prstGeom prst="rect">
            <a:avLst/>
          </a:prstGeom>
          <a:blipFill>
            <a:blip r:embed="rId1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586445" y="1543748"/>
            <a:ext cx="37947" cy="37313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918347" y="1255763"/>
            <a:ext cx="89335" cy="85178"/>
          </a:xfrm>
          <a:prstGeom prst="rect">
            <a:avLst/>
          </a:prstGeom>
          <a:blipFill>
            <a:blip r:embed="rId1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490368" y="117729"/>
            <a:ext cx="21879" cy="57747"/>
          </a:xfrm>
          <a:prstGeom prst="rect">
            <a:avLst/>
          </a:prstGeom>
          <a:blipFill>
            <a:blip r:embed="rId1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193417" y="1285100"/>
            <a:ext cx="66332" cy="35013"/>
          </a:xfrm>
          <a:prstGeom prst="rect">
            <a:avLst/>
          </a:prstGeom>
          <a:blipFill>
            <a:blip r:embed="rId1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155977" y="1578013"/>
            <a:ext cx="51803" cy="28904"/>
          </a:xfrm>
          <a:prstGeom prst="rect">
            <a:avLst/>
          </a:prstGeom>
          <a:blipFill>
            <a:blip r:embed="rId1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417013" y="1170508"/>
            <a:ext cx="45085" cy="25819"/>
          </a:xfrm>
          <a:prstGeom prst="rect">
            <a:avLst/>
          </a:prstGeom>
          <a:blipFill>
            <a:blip r:embed="rId1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569857" y="1103757"/>
            <a:ext cx="103780" cy="43649"/>
          </a:xfrm>
          <a:prstGeom prst="rect">
            <a:avLst/>
          </a:prstGeom>
          <a:blipFill>
            <a:blip r:embed="rId1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7" name="object 177"/>
          <p:cNvGrpSpPr/>
          <p:nvPr/>
        </p:nvGrpSpPr>
        <p:grpSpPr>
          <a:xfrm>
            <a:off x="2883253" y="0"/>
            <a:ext cx="78740" cy="76835"/>
            <a:chOff x="2883253" y="0"/>
            <a:chExt cx="78740" cy="76835"/>
          </a:xfrm>
        </p:grpSpPr>
        <p:sp>
          <p:nvSpPr>
            <p:cNvPr id="178" name="object 178"/>
            <p:cNvSpPr/>
            <p:nvPr/>
          </p:nvSpPr>
          <p:spPr>
            <a:xfrm>
              <a:off x="2937090" y="12179"/>
              <a:ext cx="24485" cy="64173"/>
            </a:xfrm>
            <a:prstGeom prst="rect">
              <a:avLst/>
            </a:prstGeom>
            <a:blipFill>
              <a:blip r:embed="rId1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2883253" y="0"/>
              <a:ext cx="78323" cy="76352"/>
            </a:xfrm>
            <a:prstGeom prst="rect">
              <a:avLst/>
            </a:prstGeom>
            <a:blipFill>
              <a:blip r:embed="rId1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0" name="object 180"/>
          <p:cNvGrpSpPr/>
          <p:nvPr/>
        </p:nvGrpSpPr>
        <p:grpSpPr>
          <a:xfrm>
            <a:off x="2843098" y="1008583"/>
            <a:ext cx="89535" cy="123825"/>
            <a:chOff x="2843098" y="1008583"/>
            <a:chExt cx="89535" cy="123825"/>
          </a:xfrm>
        </p:grpSpPr>
        <p:sp>
          <p:nvSpPr>
            <p:cNvPr id="181" name="object 181"/>
            <p:cNvSpPr/>
            <p:nvPr/>
          </p:nvSpPr>
          <p:spPr>
            <a:xfrm>
              <a:off x="2843098" y="1008583"/>
              <a:ext cx="70586" cy="123380"/>
            </a:xfrm>
            <a:prstGeom prst="rect">
              <a:avLst/>
            </a:prstGeom>
            <a:blipFill>
              <a:blip r:embed="rId1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2886278" y="1014679"/>
              <a:ext cx="46012" cy="31255"/>
            </a:xfrm>
            <a:prstGeom prst="rect">
              <a:avLst/>
            </a:prstGeom>
            <a:blipFill>
              <a:blip r:embed="rId1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3" name="object 183"/>
          <p:cNvSpPr/>
          <p:nvPr/>
        </p:nvSpPr>
        <p:spPr>
          <a:xfrm>
            <a:off x="2930123" y="880014"/>
            <a:ext cx="30864" cy="63201"/>
          </a:xfrm>
          <a:prstGeom prst="rect">
            <a:avLst/>
          </a:prstGeom>
          <a:blipFill>
            <a:blip r:embed="rId1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4" name="object 184"/>
          <p:cNvGrpSpPr/>
          <p:nvPr/>
        </p:nvGrpSpPr>
        <p:grpSpPr>
          <a:xfrm>
            <a:off x="3185515" y="920191"/>
            <a:ext cx="73660" cy="59055"/>
            <a:chOff x="3185515" y="920191"/>
            <a:chExt cx="73660" cy="59055"/>
          </a:xfrm>
        </p:grpSpPr>
        <p:sp>
          <p:nvSpPr>
            <p:cNvPr id="185" name="object 185"/>
            <p:cNvSpPr/>
            <p:nvPr/>
          </p:nvSpPr>
          <p:spPr>
            <a:xfrm>
              <a:off x="3185515" y="920191"/>
              <a:ext cx="73647" cy="58737"/>
            </a:xfrm>
            <a:prstGeom prst="rect">
              <a:avLst/>
            </a:prstGeom>
            <a:blipFill>
              <a:blip r:embed="rId1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3240760" y="944841"/>
              <a:ext cx="18415" cy="24015"/>
            </a:xfrm>
            <a:prstGeom prst="rect">
              <a:avLst/>
            </a:prstGeom>
            <a:blipFill>
              <a:blip r:embed="rId1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7" name="object 187"/>
          <p:cNvSpPr/>
          <p:nvPr/>
        </p:nvSpPr>
        <p:spPr>
          <a:xfrm>
            <a:off x="3386137" y="715746"/>
            <a:ext cx="43104" cy="54025"/>
          </a:xfrm>
          <a:prstGeom prst="rect">
            <a:avLst/>
          </a:prstGeom>
          <a:blipFill>
            <a:blip r:embed="rId1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295609" y="1301584"/>
            <a:ext cx="55714" cy="52565"/>
          </a:xfrm>
          <a:prstGeom prst="rect">
            <a:avLst/>
          </a:prstGeom>
          <a:blipFill>
            <a:blip r:embed="rId1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9" name="object 189"/>
          <p:cNvGrpSpPr/>
          <p:nvPr/>
        </p:nvGrpSpPr>
        <p:grpSpPr>
          <a:xfrm>
            <a:off x="4593881" y="1136116"/>
            <a:ext cx="277495" cy="181610"/>
            <a:chOff x="4593881" y="1136116"/>
            <a:chExt cx="277495" cy="181610"/>
          </a:xfrm>
        </p:grpSpPr>
        <p:sp>
          <p:nvSpPr>
            <p:cNvPr id="190" name="object 190"/>
            <p:cNvSpPr/>
            <p:nvPr/>
          </p:nvSpPr>
          <p:spPr>
            <a:xfrm>
              <a:off x="4593881" y="1191602"/>
              <a:ext cx="176491" cy="125513"/>
            </a:xfrm>
            <a:prstGeom prst="rect">
              <a:avLst/>
            </a:prstGeom>
            <a:blipFill>
              <a:blip r:embed="rId1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727879" y="1176756"/>
              <a:ext cx="86728" cy="81572"/>
            </a:xfrm>
            <a:prstGeom prst="rect">
              <a:avLst/>
            </a:prstGeom>
            <a:blipFill>
              <a:blip r:embed="rId1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770475" y="1136116"/>
              <a:ext cx="100901" cy="65138"/>
            </a:xfrm>
            <a:prstGeom prst="rect">
              <a:avLst/>
            </a:prstGeom>
            <a:blipFill>
              <a:blip r:embed="rId1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3" name="object 193"/>
          <p:cNvGrpSpPr/>
          <p:nvPr/>
        </p:nvGrpSpPr>
        <p:grpSpPr>
          <a:xfrm>
            <a:off x="4844275" y="1136688"/>
            <a:ext cx="90170" cy="97790"/>
            <a:chOff x="4844275" y="1136688"/>
            <a:chExt cx="90170" cy="97790"/>
          </a:xfrm>
        </p:grpSpPr>
        <p:sp>
          <p:nvSpPr>
            <p:cNvPr id="194" name="object 194"/>
            <p:cNvSpPr/>
            <p:nvPr/>
          </p:nvSpPr>
          <p:spPr>
            <a:xfrm>
              <a:off x="4929136" y="1196289"/>
              <a:ext cx="5269" cy="37807"/>
            </a:xfrm>
            <a:prstGeom prst="rect">
              <a:avLst/>
            </a:prstGeom>
            <a:blipFill>
              <a:blip r:embed="rId1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844275" y="1136688"/>
              <a:ext cx="90125" cy="97409"/>
            </a:xfrm>
            <a:prstGeom prst="rect">
              <a:avLst/>
            </a:prstGeom>
            <a:blipFill>
              <a:blip r:embed="rId1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6" name="object 196"/>
          <p:cNvSpPr/>
          <p:nvPr/>
        </p:nvSpPr>
        <p:spPr>
          <a:xfrm>
            <a:off x="5033886" y="1119035"/>
            <a:ext cx="53174" cy="60629"/>
          </a:xfrm>
          <a:prstGeom prst="rect">
            <a:avLst/>
          </a:prstGeom>
          <a:blipFill>
            <a:blip r:embed="rId1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134343" y="1077836"/>
            <a:ext cx="103124" cy="70840"/>
          </a:xfrm>
          <a:prstGeom prst="rect">
            <a:avLst/>
          </a:prstGeom>
          <a:blipFill>
            <a:blip r:embed="rId1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8" name="object 198"/>
          <p:cNvGrpSpPr/>
          <p:nvPr/>
        </p:nvGrpSpPr>
        <p:grpSpPr>
          <a:xfrm>
            <a:off x="5257063" y="1034440"/>
            <a:ext cx="118745" cy="186055"/>
            <a:chOff x="5257063" y="1034440"/>
            <a:chExt cx="118745" cy="186055"/>
          </a:xfrm>
        </p:grpSpPr>
        <p:sp>
          <p:nvSpPr>
            <p:cNvPr id="199" name="object 199"/>
            <p:cNvSpPr/>
            <p:nvPr/>
          </p:nvSpPr>
          <p:spPr>
            <a:xfrm>
              <a:off x="5285257" y="1171104"/>
              <a:ext cx="39293" cy="43624"/>
            </a:xfrm>
            <a:prstGeom prst="rect">
              <a:avLst/>
            </a:prstGeom>
            <a:blipFill>
              <a:blip r:embed="rId1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257063" y="1034440"/>
              <a:ext cx="118630" cy="185978"/>
            </a:xfrm>
            <a:prstGeom prst="rect">
              <a:avLst/>
            </a:prstGeom>
            <a:blipFill>
              <a:blip r:embed="rId1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5371655" y="1144346"/>
              <a:ext cx="4089" cy="17678"/>
            </a:xfrm>
            <a:prstGeom prst="rect">
              <a:avLst/>
            </a:prstGeom>
            <a:blipFill>
              <a:blip r:embed="rId1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2" name="object 202"/>
          <p:cNvGrpSpPr/>
          <p:nvPr/>
        </p:nvGrpSpPr>
        <p:grpSpPr>
          <a:xfrm>
            <a:off x="5418442" y="1128966"/>
            <a:ext cx="125095" cy="82550"/>
            <a:chOff x="5418442" y="1128966"/>
            <a:chExt cx="125095" cy="82550"/>
          </a:xfrm>
        </p:grpSpPr>
        <p:sp>
          <p:nvSpPr>
            <p:cNvPr id="203" name="object 203"/>
            <p:cNvSpPr/>
            <p:nvPr/>
          </p:nvSpPr>
          <p:spPr>
            <a:xfrm>
              <a:off x="5503468" y="1129385"/>
              <a:ext cx="39687" cy="53124"/>
            </a:xfrm>
            <a:prstGeom prst="rect">
              <a:avLst/>
            </a:prstGeom>
            <a:blipFill>
              <a:blip r:embed="rId1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5418442" y="1128966"/>
              <a:ext cx="124688" cy="81966"/>
            </a:xfrm>
            <a:prstGeom prst="rect">
              <a:avLst/>
            </a:prstGeom>
            <a:blipFill>
              <a:blip r:embed="rId1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5" name="object 205"/>
          <p:cNvSpPr/>
          <p:nvPr/>
        </p:nvSpPr>
        <p:spPr>
          <a:xfrm>
            <a:off x="6249403" y="751217"/>
            <a:ext cx="63398" cy="72491"/>
          </a:xfrm>
          <a:prstGeom prst="rect">
            <a:avLst/>
          </a:prstGeom>
          <a:blipFill>
            <a:blip r:embed="rId1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605727" y="823633"/>
            <a:ext cx="34701" cy="29413"/>
          </a:xfrm>
          <a:prstGeom prst="rect">
            <a:avLst/>
          </a:prstGeom>
          <a:blipFill>
            <a:blip r:embed="rId1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357071" y="6181496"/>
            <a:ext cx="23533" cy="11087"/>
          </a:xfrm>
          <a:prstGeom prst="rect">
            <a:avLst/>
          </a:prstGeom>
          <a:blipFill>
            <a:blip r:embed="rId1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813016" y="709802"/>
            <a:ext cx="41541" cy="25819"/>
          </a:xfrm>
          <a:prstGeom prst="rect">
            <a:avLst/>
          </a:prstGeom>
          <a:blipFill>
            <a:blip r:embed="rId1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933259" y="692987"/>
            <a:ext cx="84735" cy="42583"/>
          </a:xfrm>
          <a:prstGeom prst="rect">
            <a:avLst/>
          </a:prstGeom>
          <a:blipFill>
            <a:blip r:embed="rId1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230161" y="680732"/>
            <a:ext cx="34898" cy="30340"/>
          </a:xfrm>
          <a:prstGeom prst="rect">
            <a:avLst/>
          </a:prstGeom>
          <a:blipFill>
            <a:blip r:embed="rId1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381037" y="531925"/>
            <a:ext cx="58445" cy="51918"/>
          </a:xfrm>
          <a:prstGeom prst="rect">
            <a:avLst/>
          </a:prstGeom>
          <a:blipFill>
            <a:blip r:embed="rId1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973187" y="562635"/>
            <a:ext cx="87199" cy="62128"/>
          </a:xfrm>
          <a:prstGeom prst="rect">
            <a:avLst/>
          </a:prstGeom>
          <a:blipFill>
            <a:blip r:embed="rId1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3" name="object 213"/>
          <p:cNvGrpSpPr/>
          <p:nvPr/>
        </p:nvGrpSpPr>
        <p:grpSpPr>
          <a:xfrm>
            <a:off x="7937868" y="436498"/>
            <a:ext cx="149860" cy="151130"/>
            <a:chOff x="7937868" y="436498"/>
            <a:chExt cx="149860" cy="151130"/>
          </a:xfrm>
        </p:grpSpPr>
        <p:sp>
          <p:nvSpPr>
            <p:cNvPr id="214" name="object 214"/>
            <p:cNvSpPr/>
            <p:nvPr/>
          </p:nvSpPr>
          <p:spPr>
            <a:xfrm>
              <a:off x="7937868" y="436498"/>
              <a:ext cx="70865" cy="65049"/>
            </a:xfrm>
            <a:prstGeom prst="rect">
              <a:avLst/>
            </a:prstGeom>
            <a:blipFill>
              <a:blip r:embed="rId1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031314" y="543318"/>
              <a:ext cx="56084" cy="44221"/>
            </a:xfrm>
            <a:prstGeom prst="rect">
              <a:avLst/>
            </a:prstGeom>
            <a:blipFill>
              <a:blip r:embed="rId1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6" name="object 216"/>
          <p:cNvSpPr/>
          <p:nvPr/>
        </p:nvSpPr>
        <p:spPr>
          <a:xfrm>
            <a:off x="8793238" y="587578"/>
            <a:ext cx="55918" cy="38227"/>
          </a:xfrm>
          <a:prstGeom prst="rect">
            <a:avLst/>
          </a:prstGeom>
          <a:blipFill>
            <a:blip r:embed="rId1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7" name="object 217"/>
          <p:cNvGrpSpPr/>
          <p:nvPr/>
        </p:nvGrpSpPr>
        <p:grpSpPr>
          <a:xfrm>
            <a:off x="8922169" y="538009"/>
            <a:ext cx="200025" cy="177165"/>
            <a:chOff x="8922169" y="538009"/>
            <a:chExt cx="200025" cy="177165"/>
          </a:xfrm>
        </p:grpSpPr>
        <p:sp>
          <p:nvSpPr>
            <p:cNvPr id="218" name="object 218"/>
            <p:cNvSpPr/>
            <p:nvPr/>
          </p:nvSpPr>
          <p:spPr>
            <a:xfrm>
              <a:off x="8929344" y="674522"/>
              <a:ext cx="58102" cy="40220"/>
            </a:xfrm>
            <a:prstGeom prst="rect">
              <a:avLst/>
            </a:prstGeom>
            <a:blipFill>
              <a:blip r:embed="rId1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922169" y="604621"/>
              <a:ext cx="144754" cy="110121"/>
            </a:xfrm>
            <a:prstGeom prst="rect">
              <a:avLst/>
            </a:prstGeom>
            <a:blipFill>
              <a:blip r:embed="rId1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9018181" y="615645"/>
              <a:ext cx="101601" cy="37160"/>
            </a:xfrm>
            <a:prstGeom prst="rect">
              <a:avLst/>
            </a:prstGeom>
            <a:blipFill>
              <a:blip r:embed="rId1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9036202" y="538009"/>
              <a:ext cx="85471" cy="114795"/>
            </a:xfrm>
            <a:prstGeom prst="rect">
              <a:avLst/>
            </a:prstGeom>
            <a:blipFill>
              <a:blip r:embed="rId1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2" name="object 222"/>
          <p:cNvSpPr/>
          <p:nvPr/>
        </p:nvSpPr>
        <p:spPr>
          <a:xfrm>
            <a:off x="9287523" y="640994"/>
            <a:ext cx="120674" cy="88125"/>
          </a:xfrm>
          <a:prstGeom prst="rect">
            <a:avLst/>
          </a:prstGeom>
          <a:blipFill>
            <a:blip r:embed="rId2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3" name="object 223"/>
          <p:cNvGrpSpPr/>
          <p:nvPr/>
        </p:nvGrpSpPr>
        <p:grpSpPr>
          <a:xfrm>
            <a:off x="9489556" y="955929"/>
            <a:ext cx="157480" cy="43815"/>
            <a:chOff x="9489556" y="955929"/>
            <a:chExt cx="157480" cy="43815"/>
          </a:xfrm>
        </p:grpSpPr>
        <p:sp>
          <p:nvSpPr>
            <p:cNvPr id="224" name="object 224"/>
            <p:cNvSpPr/>
            <p:nvPr/>
          </p:nvSpPr>
          <p:spPr>
            <a:xfrm>
              <a:off x="9567392" y="972959"/>
              <a:ext cx="76390" cy="23634"/>
            </a:xfrm>
            <a:prstGeom prst="rect">
              <a:avLst/>
            </a:prstGeom>
            <a:blipFill>
              <a:blip r:embed="rId2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9489556" y="955929"/>
              <a:ext cx="157414" cy="43548"/>
            </a:xfrm>
            <a:prstGeom prst="rect">
              <a:avLst/>
            </a:prstGeom>
            <a:blipFill>
              <a:blip r:embed="rId2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6" name="object 226"/>
          <p:cNvGrpSpPr/>
          <p:nvPr/>
        </p:nvGrpSpPr>
        <p:grpSpPr>
          <a:xfrm>
            <a:off x="725982" y="0"/>
            <a:ext cx="9930130" cy="1621790"/>
            <a:chOff x="725982" y="0"/>
            <a:chExt cx="9930130" cy="1621790"/>
          </a:xfrm>
        </p:grpSpPr>
        <p:sp>
          <p:nvSpPr>
            <p:cNvPr id="227" name="object 227"/>
            <p:cNvSpPr/>
            <p:nvPr/>
          </p:nvSpPr>
          <p:spPr>
            <a:xfrm>
              <a:off x="9481819" y="727253"/>
              <a:ext cx="59093" cy="22174"/>
            </a:xfrm>
            <a:prstGeom prst="rect">
              <a:avLst/>
            </a:prstGeom>
            <a:blipFill>
              <a:blip r:embed="rId2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9372244" y="630580"/>
              <a:ext cx="168668" cy="118846"/>
            </a:xfrm>
            <a:prstGeom prst="rect">
              <a:avLst/>
            </a:prstGeom>
            <a:blipFill>
              <a:blip r:embed="rId2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9517774" y="687184"/>
              <a:ext cx="76560" cy="38286"/>
            </a:xfrm>
            <a:prstGeom prst="rect">
              <a:avLst/>
            </a:prstGeom>
            <a:blipFill>
              <a:blip r:embed="rId2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9578162" y="743166"/>
              <a:ext cx="102450" cy="51028"/>
            </a:xfrm>
            <a:prstGeom prst="rect">
              <a:avLst/>
            </a:prstGeom>
            <a:blipFill>
              <a:blip r:embed="rId2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9517777" y="686498"/>
              <a:ext cx="264397" cy="181609"/>
            </a:xfrm>
            <a:prstGeom prst="rect">
              <a:avLst/>
            </a:prstGeom>
            <a:blipFill>
              <a:blip r:embed="rId2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9777323" y="867689"/>
              <a:ext cx="1498" cy="419"/>
            </a:xfrm>
            <a:prstGeom prst="rect">
              <a:avLst/>
            </a:prstGeom>
            <a:blipFill>
              <a:blip r:embed="rId2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9715730" y="790072"/>
              <a:ext cx="20367" cy="28455"/>
            </a:xfrm>
            <a:prstGeom prst="rect">
              <a:avLst/>
            </a:prstGeom>
            <a:blipFill>
              <a:blip r:embed="rId2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9625406" y="692353"/>
              <a:ext cx="334467" cy="188315"/>
            </a:xfrm>
            <a:prstGeom prst="rect">
              <a:avLst/>
            </a:prstGeom>
            <a:blipFill>
              <a:blip r:embed="rId2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9823832" y="754824"/>
              <a:ext cx="96798" cy="77076"/>
            </a:xfrm>
            <a:prstGeom prst="rect">
              <a:avLst/>
            </a:prstGeom>
            <a:blipFill>
              <a:blip r:embed="rId2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9870033" y="752424"/>
              <a:ext cx="17538" cy="20294"/>
            </a:xfrm>
            <a:prstGeom prst="rect">
              <a:avLst/>
            </a:prstGeom>
            <a:blipFill>
              <a:blip r:embed="rId2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9911461" y="774383"/>
              <a:ext cx="62814" cy="49034"/>
            </a:xfrm>
            <a:prstGeom prst="rect">
              <a:avLst/>
            </a:prstGeom>
            <a:blipFill>
              <a:blip r:embed="rId2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9819119" y="726109"/>
              <a:ext cx="155143" cy="97307"/>
            </a:xfrm>
            <a:prstGeom prst="rect">
              <a:avLst/>
            </a:prstGeom>
            <a:blipFill>
              <a:blip r:embed="rId2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726033" y="0"/>
              <a:ext cx="9929964" cy="1621713"/>
            </a:xfrm>
            <a:prstGeom prst="rect">
              <a:avLst/>
            </a:prstGeom>
            <a:blipFill>
              <a:blip r:embed="rId2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1630095" y="457123"/>
              <a:ext cx="5737733" cy="1164590"/>
            </a:xfrm>
            <a:prstGeom prst="rect">
              <a:avLst/>
            </a:prstGeom>
            <a:blipFill>
              <a:blip r:embed="rId2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725982" y="1040053"/>
              <a:ext cx="1653679" cy="311149"/>
            </a:xfrm>
            <a:prstGeom prst="rect">
              <a:avLst/>
            </a:prstGeom>
            <a:blipFill>
              <a:blip r:embed="rId2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427897" y="1040053"/>
              <a:ext cx="151841" cy="30479"/>
            </a:xfrm>
            <a:prstGeom prst="rect">
              <a:avLst/>
            </a:prstGeom>
            <a:blipFill>
              <a:blip r:embed="rId2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636761" y="1040053"/>
              <a:ext cx="92430" cy="21589"/>
            </a:xfrm>
            <a:prstGeom prst="rect">
              <a:avLst/>
            </a:prstGeom>
            <a:blipFill>
              <a:blip r:embed="rId2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7367828" y="0"/>
              <a:ext cx="3288169" cy="455993"/>
            </a:xfrm>
            <a:prstGeom prst="rect">
              <a:avLst/>
            </a:prstGeom>
            <a:blipFill>
              <a:blip r:embed="rId2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952868" y="0"/>
              <a:ext cx="4173232" cy="1343456"/>
            </a:xfrm>
            <a:prstGeom prst="rect">
              <a:avLst/>
            </a:prstGeom>
            <a:blipFill>
              <a:blip r:embed="rId2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5377522" y="1039723"/>
              <a:ext cx="413003" cy="94691"/>
            </a:xfrm>
            <a:prstGeom prst="rect">
              <a:avLst/>
            </a:prstGeom>
            <a:blipFill>
              <a:blip r:embed="rId2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041927" y="0"/>
              <a:ext cx="4007929" cy="576910"/>
            </a:xfrm>
            <a:prstGeom prst="rect">
              <a:avLst/>
            </a:prstGeom>
            <a:blipFill>
              <a:blip r:embed="rId2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641029" y="456107"/>
              <a:ext cx="1665439" cy="402590"/>
            </a:xfrm>
            <a:prstGeom prst="rect">
              <a:avLst/>
            </a:prstGeom>
            <a:blipFill>
              <a:blip r:embed="rId2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10269588" y="456107"/>
              <a:ext cx="287693" cy="88900"/>
            </a:xfrm>
            <a:prstGeom prst="rect">
              <a:avLst/>
            </a:prstGeom>
            <a:blipFill>
              <a:blip r:embed="rId2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278088" y="455993"/>
              <a:ext cx="318655" cy="50317"/>
            </a:xfrm>
            <a:prstGeom prst="rect">
              <a:avLst/>
            </a:prstGeom>
            <a:blipFill>
              <a:blip r:embed="rId2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093849" y="455993"/>
              <a:ext cx="179235" cy="76339"/>
            </a:xfrm>
            <a:prstGeom prst="rect">
              <a:avLst/>
            </a:prstGeom>
            <a:blipFill>
              <a:blip r:embed="rId2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1893209" y="0"/>
              <a:ext cx="4386" cy="5181"/>
            </a:xfrm>
            <a:prstGeom prst="rect">
              <a:avLst/>
            </a:prstGeom>
            <a:blipFill>
              <a:blip r:embed="rId2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2713875" y="150672"/>
              <a:ext cx="660" cy="5270"/>
            </a:xfrm>
            <a:prstGeom prst="rect">
              <a:avLst/>
            </a:prstGeom>
            <a:blipFill>
              <a:blip r:embed="rId1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940787" y="485381"/>
              <a:ext cx="5029" cy="3911"/>
            </a:xfrm>
            <a:prstGeom prst="rect">
              <a:avLst/>
            </a:prstGeom>
            <a:blipFill>
              <a:blip r:embed="rId2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945146" y="1018070"/>
              <a:ext cx="7708" cy="3302"/>
            </a:xfrm>
            <a:prstGeom prst="rect">
              <a:avLst/>
            </a:prstGeom>
            <a:blipFill>
              <a:blip r:embed="rId2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2338133" y="1068565"/>
              <a:ext cx="2425" cy="4013"/>
            </a:xfrm>
            <a:prstGeom prst="rect">
              <a:avLst/>
            </a:prstGeom>
            <a:blipFill>
              <a:blip r:embed="rId2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964266" y="1259611"/>
              <a:ext cx="172097" cy="65824"/>
            </a:xfrm>
            <a:prstGeom prst="rect">
              <a:avLst/>
            </a:prstGeom>
            <a:blipFill>
              <a:blip r:embed="rId2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1394104" y="0"/>
              <a:ext cx="26369" cy="24358"/>
            </a:xfrm>
            <a:prstGeom prst="rect">
              <a:avLst/>
            </a:prstGeom>
            <a:blipFill>
              <a:blip r:embed="rId2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1559163" y="0"/>
              <a:ext cx="7506" cy="3682"/>
            </a:xfrm>
            <a:prstGeom prst="rect">
              <a:avLst/>
            </a:prstGeom>
            <a:blipFill>
              <a:blip r:embed="rId2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0" name="object 260"/>
          <p:cNvSpPr/>
          <p:nvPr/>
        </p:nvSpPr>
        <p:spPr>
          <a:xfrm>
            <a:off x="612673" y="1130363"/>
            <a:ext cx="33357" cy="50114"/>
          </a:xfrm>
          <a:prstGeom prst="rect">
            <a:avLst/>
          </a:prstGeom>
          <a:blipFill>
            <a:blip r:embed="rId2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180248" y="787006"/>
            <a:ext cx="62674" cy="65138"/>
          </a:xfrm>
          <a:prstGeom prst="rect">
            <a:avLst/>
          </a:prstGeom>
          <a:blipFill>
            <a:blip r:embed="rId2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722056" y="313131"/>
            <a:ext cx="35864" cy="60744"/>
          </a:xfrm>
          <a:prstGeom prst="rect">
            <a:avLst/>
          </a:prstGeom>
          <a:blipFill>
            <a:blip r:embed="rId2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504581" y="1575943"/>
            <a:ext cx="32016" cy="40830"/>
          </a:xfrm>
          <a:prstGeom prst="rect">
            <a:avLst/>
          </a:prstGeom>
          <a:blipFill>
            <a:blip r:embed="rId2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917763" y="1359623"/>
            <a:ext cx="88823" cy="39179"/>
          </a:xfrm>
          <a:prstGeom prst="rect">
            <a:avLst/>
          </a:prstGeom>
          <a:blipFill>
            <a:blip r:embed="rId2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164054" y="1227924"/>
            <a:ext cx="54876" cy="92570"/>
          </a:xfrm>
          <a:prstGeom prst="rect">
            <a:avLst/>
          </a:prstGeom>
          <a:blipFill>
            <a:blip r:embed="rId2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731998" y="30695"/>
            <a:ext cx="32080" cy="53861"/>
          </a:xfrm>
          <a:prstGeom prst="rect">
            <a:avLst/>
          </a:prstGeom>
          <a:blipFill>
            <a:blip r:embed="rId2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7" name="object 267"/>
          <p:cNvGrpSpPr/>
          <p:nvPr/>
        </p:nvGrpSpPr>
        <p:grpSpPr>
          <a:xfrm>
            <a:off x="2673527" y="978966"/>
            <a:ext cx="179070" cy="211454"/>
            <a:chOff x="2673527" y="978966"/>
            <a:chExt cx="179070" cy="211454"/>
          </a:xfrm>
        </p:grpSpPr>
        <p:sp>
          <p:nvSpPr>
            <p:cNvPr id="268" name="object 268"/>
            <p:cNvSpPr/>
            <p:nvPr/>
          </p:nvSpPr>
          <p:spPr>
            <a:xfrm>
              <a:off x="2694597" y="1044333"/>
              <a:ext cx="56901" cy="146075"/>
            </a:xfrm>
            <a:prstGeom prst="rect">
              <a:avLst/>
            </a:prstGeom>
            <a:blipFill>
              <a:blip r:embed="rId2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2787929" y="984021"/>
              <a:ext cx="63897" cy="32715"/>
            </a:xfrm>
            <a:prstGeom prst="rect">
              <a:avLst/>
            </a:prstGeom>
            <a:blipFill>
              <a:blip r:embed="rId2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2673527" y="978966"/>
              <a:ext cx="179006" cy="211442"/>
            </a:xfrm>
            <a:prstGeom prst="rect">
              <a:avLst/>
            </a:prstGeom>
            <a:blipFill>
              <a:blip r:embed="rId2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2759293" y="1079576"/>
              <a:ext cx="54594" cy="65201"/>
            </a:xfrm>
            <a:prstGeom prst="rect">
              <a:avLst/>
            </a:prstGeom>
            <a:blipFill>
              <a:blip r:embed="rId2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2" name="object 272"/>
          <p:cNvSpPr/>
          <p:nvPr/>
        </p:nvSpPr>
        <p:spPr>
          <a:xfrm>
            <a:off x="752855" y="6012103"/>
            <a:ext cx="2530360" cy="1547901"/>
          </a:xfrm>
          <a:prstGeom prst="rect">
            <a:avLst/>
          </a:prstGeom>
          <a:blipFill>
            <a:blip r:embed="rId2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936379" y="1041590"/>
            <a:ext cx="46659" cy="52971"/>
          </a:xfrm>
          <a:prstGeom prst="rect">
            <a:avLst/>
          </a:prstGeom>
          <a:blipFill>
            <a:blip r:embed="rId2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246856" y="1320012"/>
            <a:ext cx="52793" cy="84645"/>
          </a:xfrm>
          <a:prstGeom prst="rect">
            <a:avLst/>
          </a:prstGeom>
          <a:blipFill>
            <a:blip r:embed="rId2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3361842" y="768362"/>
            <a:ext cx="42964" cy="61150"/>
          </a:xfrm>
          <a:prstGeom prst="rect">
            <a:avLst/>
          </a:prstGeom>
          <a:blipFill>
            <a:blip r:embed="rId2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6" name="object 276"/>
          <p:cNvGrpSpPr/>
          <p:nvPr/>
        </p:nvGrpSpPr>
        <p:grpSpPr>
          <a:xfrm>
            <a:off x="3757409" y="1325587"/>
            <a:ext cx="285750" cy="194945"/>
            <a:chOff x="3757409" y="1325587"/>
            <a:chExt cx="285750" cy="194945"/>
          </a:xfrm>
        </p:grpSpPr>
        <p:sp>
          <p:nvSpPr>
            <p:cNvPr id="277" name="object 277"/>
            <p:cNvSpPr/>
            <p:nvPr/>
          </p:nvSpPr>
          <p:spPr>
            <a:xfrm>
              <a:off x="3757409" y="1350429"/>
              <a:ext cx="121336" cy="77673"/>
            </a:xfrm>
            <a:prstGeom prst="rect">
              <a:avLst/>
            </a:prstGeom>
            <a:blipFill>
              <a:blip r:embed="rId2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837444" y="1325587"/>
              <a:ext cx="205168" cy="67983"/>
            </a:xfrm>
            <a:prstGeom prst="rect">
              <a:avLst/>
            </a:prstGeom>
            <a:blipFill>
              <a:blip r:embed="rId2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869867" y="1444561"/>
              <a:ext cx="123024" cy="75412"/>
            </a:xfrm>
            <a:prstGeom prst="rect">
              <a:avLst/>
            </a:prstGeom>
            <a:blipFill>
              <a:blip r:embed="rId2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0" name="object 280"/>
          <p:cNvSpPr/>
          <p:nvPr/>
        </p:nvSpPr>
        <p:spPr>
          <a:xfrm>
            <a:off x="4174515" y="1362684"/>
            <a:ext cx="42939" cy="26657"/>
          </a:xfrm>
          <a:prstGeom prst="rect">
            <a:avLst/>
          </a:prstGeom>
          <a:blipFill>
            <a:blip r:embed="rId2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1" name="object 281"/>
          <p:cNvGrpSpPr/>
          <p:nvPr/>
        </p:nvGrpSpPr>
        <p:grpSpPr>
          <a:xfrm>
            <a:off x="4344898" y="1240561"/>
            <a:ext cx="161925" cy="176530"/>
            <a:chOff x="4344898" y="1240561"/>
            <a:chExt cx="161925" cy="176530"/>
          </a:xfrm>
        </p:grpSpPr>
        <p:sp>
          <p:nvSpPr>
            <p:cNvPr id="282" name="object 282"/>
            <p:cNvSpPr/>
            <p:nvPr/>
          </p:nvSpPr>
          <p:spPr>
            <a:xfrm>
              <a:off x="4347794" y="1294117"/>
              <a:ext cx="84823" cy="68732"/>
            </a:xfrm>
            <a:prstGeom prst="rect">
              <a:avLst/>
            </a:prstGeom>
            <a:blipFill>
              <a:blip r:embed="rId2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4380141" y="1385608"/>
              <a:ext cx="46278" cy="31394"/>
            </a:xfrm>
            <a:prstGeom prst="rect">
              <a:avLst/>
            </a:prstGeom>
            <a:blipFill>
              <a:blip r:embed="rId2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4344898" y="1240561"/>
              <a:ext cx="161391" cy="176441"/>
            </a:xfrm>
            <a:prstGeom prst="rect">
              <a:avLst/>
            </a:prstGeom>
            <a:blipFill>
              <a:blip r:embed="rId2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4436034" y="1277010"/>
              <a:ext cx="59664" cy="22390"/>
            </a:xfrm>
            <a:prstGeom prst="rect">
              <a:avLst/>
            </a:prstGeom>
            <a:blipFill>
              <a:blip r:embed="rId2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6" name="object 286"/>
          <p:cNvSpPr/>
          <p:nvPr/>
        </p:nvSpPr>
        <p:spPr>
          <a:xfrm>
            <a:off x="4724298" y="1142314"/>
            <a:ext cx="44945" cy="29260"/>
          </a:xfrm>
          <a:prstGeom prst="rect">
            <a:avLst/>
          </a:prstGeom>
          <a:blipFill>
            <a:blip r:embed="rId2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4920538" y="1178839"/>
            <a:ext cx="57241" cy="43929"/>
          </a:xfrm>
          <a:prstGeom prst="rect">
            <a:avLst/>
          </a:prstGeom>
          <a:blipFill>
            <a:blip r:embed="rId2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097881" y="1108608"/>
            <a:ext cx="50558" cy="48272"/>
          </a:xfrm>
          <a:prstGeom prst="rect">
            <a:avLst/>
          </a:prstGeom>
          <a:blipFill>
            <a:blip r:embed="rId2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341429" y="1045527"/>
            <a:ext cx="138696" cy="99771"/>
          </a:xfrm>
          <a:prstGeom prst="rect">
            <a:avLst/>
          </a:prstGeom>
          <a:blipFill>
            <a:blip r:embed="rId2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793549" y="967168"/>
            <a:ext cx="66890" cy="39624"/>
          </a:xfrm>
          <a:prstGeom prst="rect">
            <a:avLst/>
          </a:prstGeom>
          <a:blipFill>
            <a:blip r:embed="rId2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094891" y="928979"/>
            <a:ext cx="34915" cy="28740"/>
          </a:xfrm>
          <a:prstGeom prst="rect">
            <a:avLst/>
          </a:prstGeom>
          <a:blipFill>
            <a:blip r:embed="rId2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214643" y="738682"/>
            <a:ext cx="59575" cy="63779"/>
          </a:xfrm>
          <a:prstGeom prst="rect">
            <a:avLst/>
          </a:prstGeom>
          <a:blipFill>
            <a:blip r:embed="rId2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302372" y="641184"/>
            <a:ext cx="35069" cy="36614"/>
          </a:xfrm>
          <a:prstGeom prst="rect">
            <a:avLst/>
          </a:prstGeom>
          <a:blipFill>
            <a:blip r:embed="rId2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4" name="object 294"/>
          <p:cNvGrpSpPr/>
          <p:nvPr/>
        </p:nvGrpSpPr>
        <p:grpSpPr>
          <a:xfrm>
            <a:off x="9088691" y="597255"/>
            <a:ext cx="129539" cy="147955"/>
            <a:chOff x="9088691" y="597255"/>
            <a:chExt cx="129539" cy="147955"/>
          </a:xfrm>
        </p:grpSpPr>
        <p:sp>
          <p:nvSpPr>
            <p:cNvPr id="295" name="object 295"/>
            <p:cNvSpPr/>
            <p:nvPr/>
          </p:nvSpPr>
          <p:spPr>
            <a:xfrm>
              <a:off x="9088691" y="680339"/>
              <a:ext cx="73837" cy="64681"/>
            </a:xfrm>
            <a:prstGeom prst="rect">
              <a:avLst/>
            </a:prstGeom>
            <a:blipFill>
              <a:blip r:embed="rId2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9140393" y="597255"/>
              <a:ext cx="77774" cy="65468"/>
            </a:xfrm>
            <a:prstGeom prst="rect">
              <a:avLst/>
            </a:prstGeom>
            <a:blipFill>
              <a:blip r:embed="rId2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7" name="object 297"/>
          <p:cNvSpPr/>
          <p:nvPr/>
        </p:nvSpPr>
        <p:spPr>
          <a:xfrm>
            <a:off x="98310" y="6005677"/>
            <a:ext cx="29324" cy="17348"/>
          </a:xfrm>
          <a:prstGeom prst="rect">
            <a:avLst/>
          </a:prstGeom>
          <a:blipFill>
            <a:blip r:embed="rId2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01472" y="5434329"/>
            <a:ext cx="18199" cy="30937"/>
          </a:xfrm>
          <a:prstGeom prst="rect">
            <a:avLst/>
          </a:prstGeom>
          <a:blipFill>
            <a:blip r:embed="rId2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05690" y="5144596"/>
            <a:ext cx="19612" cy="12301"/>
          </a:xfrm>
          <a:prstGeom prst="rect">
            <a:avLst/>
          </a:prstGeom>
          <a:blipFill>
            <a:blip r:embed="rId2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84556" y="6237198"/>
            <a:ext cx="16446" cy="23507"/>
          </a:xfrm>
          <a:prstGeom prst="rect">
            <a:avLst/>
          </a:prstGeom>
          <a:blipFill>
            <a:blip r:embed="rId2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305714" y="5377611"/>
            <a:ext cx="60363" cy="47307"/>
          </a:xfrm>
          <a:prstGeom prst="rect">
            <a:avLst/>
          </a:prstGeom>
          <a:blipFill>
            <a:blip r:embed="rId2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84149" y="6155029"/>
            <a:ext cx="23926" cy="29794"/>
          </a:xfrm>
          <a:prstGeom prst="rect">
            <a:avLst/>
          </a:prstGeom>
          <a:blipFill>
            <a:blip r:embed="rId2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463461" y="5456059"/>
            <a:ext cx="38252" cy="32118"/>
          </a:xfrm>
          <a:prstGeom prst="rect">
            <a:avLst/>
          </a:prstGeom>
          <a:blipFill>
            <a:blip r:embed="rId2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24154" y="5299240"/>
            <a:ext cx="32994" cy="17005"/>
          </a:xfrm>
          <a:prstGeom prst="rect">
            <a:avLst/>
          </a:prstGeom>
          <a:blipFill>
            <a:blip r:embed="rId2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50926" y="5594286"/>
            <a:ext cx="24269" cy="18999"/>
          </a:xfrm>
          <a:prstGeom prst="rect">
            <a:avLst/>
          </a:prstGeom>
          <a:blipFill>
            <a:blip r:embed="rId2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6" name="object 306"/>
          <p:cNvGrpSpPr/>
          <p:nvPr/>
        </p:nvGrpSpPr>
        <p:grpSpPr>
          <a:xfrm>
            <a:off x="614895" y="5671680"/>
            <a:ext cx="63500" cy="40640"/>
            <a:chOff x="614895" y="5671680"/>
            <a:chExt cx="63500" cy="40640"/>
          </a:xfrm>
        </p:grpSpPr>
        <p:sp>
          <p:nvSpPr>
            <p:cNvPr id="307" name="object 307"/>
            <p:cNvSpPr/>
            <p:nvPr/>
          </p:nvSpPr>
          <p:spPr>
            <a:xfrm>
              <a:off x="658126" y="5688139"/>
              <a:ext cx="13398" cy="23876"/>
            </a:xfrm>
            <a:prstGeom prst="rect">
              <a:avLst/>
            </a:prstGeom>
            <a:blipFill>
              <a:blip r:embed="rId2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614895" y="5671680"/>
              <a:ext cx="62992" cy="40335"/>
            </a:xfrm>
            <a:prstGeom prst="rect">
              <a:avLst/>
            </a:prstGeom>
            <a:blipFill>
              <a:blip r:embed="rId2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9" name="object 309"/>
          <p:cNvGrpSpPr/>
          <p:nvPr/>
        </p:nvGrpSpPr>
        <p:grpSpPr>
          <a:xfrm>
            <a:off x="465010" y="6342634"/>
            <a:ext cx="66040" cy="33020"/>
            <a:chOff x="465010" y="6342634"/>
            <a:chExt cx="66040" cy="33020"/>
          </a:xfrm>
        </p:grpSpPr>
        <p:sp>
          <p:nvSpPr>
            <p:cNvPr id="310" name="object 310"/>
            <p:cNvSpPr/>
            <p:nvPr/>
          </p:nvSpPr>
          <p:spPr>
            <a:xfrm>
              <a:off x="465010" y="6342634"/>
              <a:ext cx="43967" cy="26301"/>
            </a:xfrm>
            <a:prstGeom prst="rect">
              <a:avLst/>
            </a:prstGeom>
            <a:blipFill>
              <a:blip r:embed="rId2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499821" y="6347955"/>
              <a:ext cx="31089" cy="27419"/>
            </a:xfrm>
            <a:prstGeom prst="rect">
              <a:avLst/>
            </a:prstGeom>
            <a:blipFill>
              <a:blip r:embed="rId2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2" name="object 312"/>
          <p:cNvGrpSpPr/>
          <p:nvPr/>
        </p:nvGrpSpPr>
        <p:grpSpPr>
          <a:xfrm>
            <a:off x="740994" y="5762637"/>
            <a:ext cx="67945" cy="158750"/>
            <a:chOff x="740994" y="5762637"/>
            <a:chExt cx="67945" cy="158750"/>
          </a:xfrm>
        </p:grpSpPr>
        <p:sp>
          <p:nvSpPr>
            <p:cNvPr id="313" name="object 313"/>
            <p:cNvSpPr/>
            <p:nvPr/>
          </p:nvSpPr>
          <p:spPr>
            <a:xfrm>
              <a:off x="743356" y="5762637"/>
              <a:ext cx="65557" cy="76644"/>
            </a:xfrm>
            <a:prstGeom prst="rect">
              <a:avLst/>
            </a:prstGeom>
            <a:blipFill>
              <a:blip r:embed="rId2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740994" y="5829871"/>
              <a:ext cx="49923" cy="91376"/>
            </a:xfrm>
            <a:prstGeom prst="rect">
              <a:avLst/>
            </a:prstGeom>
            <a:blipFill>
              <a:blip r:embed="rId2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5" name="object 315"/>
          <p:cNvGrpSpPr/>
          <p:nvPr/>
        </p:nvGrpSpPr>
        <p:grpSpPr>
          <a:xfrm>
            <a:off x="463727" y="6432524"/>
            <a:ext cx="171450" cy="148590"/>
            <a:chOff x="463727" y="6432524"/>
            <a:chExt cx="171450" cy="148590"/>
          </a:xfrm>
        </p:grpSpPr>
        <p:sp>
          <p:nvSpPr>
            <p:cNvPr id="316" name="object 316"/>
            <p:cNvSpPr/>
            <p:nvPr/>
          </p:nvSpPr>
          <p:spPr>
            <a:xfrm>
              <a:off x="531329" y="6513118"/>
              <a:ext cx="67716" cy="32981"/>
            </a:xfrm>
            <a:prstGeom prst="rect">
              <a:avLst/>
            </a:prstGeom>
            <a:blipFill>
              <a:blip r:embed="rId2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463727" y="6432524"/>
              <a:ext cx="171005" cy="148513"/>
            </a:xfrm>
            <a:prstGeom prst="rect">
              <a:avLst/>
            </a:prstGeom>
            <a:blipFill>
              <a:blip r:embed="rId2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607783" y="6565188"/>
              <a:ext cx="26962" cy="15862"/>
            </a:xfrm>
            <a:prstGeom prst="rect">
              <a:avLst/>
            </a:prstGeom>
            <a:blipFill>
              <a:blip r:embed="rId2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9" name="object 319"/>
          <p:cNvSpPr/>
          <p:nvPr/>
        </p:nvSpPr>
        <p:spPr>
          <a:xfrm>
            <a:off x="1212646" y="6013907"/>
            <a:ext cx="117436" cy="94830"/>
          </a:xfrm>
          <a:prstGeom prst="rect">
            <a:avLst/>
          </a:prstGeom>
          <a:blipFill>
            <a:blip r:embed="rId2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0" y="7204553"/>
            <a:ext cx="510172" cy="355452"/>
          </a:xfrm>
          <a:prstGeom prst="rect">
            <a:avLst/>
          </a:prstGeom>
          <a:blipFill>
            <a:blip r:embed="rId2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1" name="object 321"/>
          <p:cNvGrpSpPr/>
          <p:nvPr/>
        </p:nvGrpSpPr>
        <p:grpSpPr>
          <a:xfrm>
            <a:off x="640244" y="6654241"/>
            <a:ext cx="1013460" cy="213360"/>
            <a:chOff x="640244" y="6654241"/>
            <a:chExt cx="1013460" cy="213360"/>
          </a:xfrm>
        </p:grpSpPr>
        <p:sp>
          <p:nvSpPr>
            <p:cNvPr id="322" name="object 322"/>
            <p:cNvSpPr/>
            <p:nvPr/>
          </p:nvSpPr>
          <p:spPr>
            <a:xfrm>
              <a:off x="896213" y="6822693"/>
              <a:ext cx="757097" cy="44678"/>
            </a:xfrm>
            <a:prstGeom prst="rect">
              <a:avLst/>
            </a:prstGeom>
            <a:blipFill>
              <a:blip r:embed="rId2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26287" y="6766966"/>
              <a:ext cx="60134" cy="27851"/>
            </a:xfrm>
            <a:prstGeom prst="rect">
              <a:avLst/>
            </a:prstGeom>
            <a:blipFill>
              <a:blip r:embed="rId2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1415554" y="6758228"/>
              <a:ext cx="88887" cy="10134"/>
            </a:xfrm>
            <a:prstGeom prst="rect">
              <a:avLst/>
            </a:prstGeom>
            <a:blipFill>
              <a:blip r:embed="rId2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697979" y="6654241"/>
              <a:ext cx="663333" cy="85902"/>
            </a:xfrm>
            <a:prstGeom prst="rect">
              <a:avLst/>
            </a:prstGeom>
            <a:blipFill>
              <a:blip r:embed="rId2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640244" y="6660375"/>
              <a:ext cx="43878" cy="30098"/>
            </a:xfrm>
            <a:prstGeom prst="rect">
              <a:avLst/>
            </a:prstGeom>
            <a:blipFill>
              <a:blip r:embed="rId2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7" name="object 327"/>
          <p:cNvSpPr/>
          <p:nvPr/>
        </p:nvSpPr>
        <p:spPr>
          <a:xfrm>
            <a:off x="1233233" y="6574904"/>
            <a:ext cx="25831" cy="10223"/>
          </a:xfrm>
          <a:prstGeom prst="rect">
            <a:avLst/>
          </a:prstGeom>
          <a:blipFill>
            <a:blip r:embed="rId2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730" y="6158636"/>
            <a:ext cx="758837" cy="504202"/>
          </a:xfrm>
          <a:prstGeom prst="rect">
            <a:avLst/>
          </a:prstGeom>
          <a:blipFill>
            <a:blip r:embed="rId2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191356" y="6206363"/>
            <a:ext cx="23601" cy="11912"/>
          </a:xfrm>
          <a:prstGeom prst="rect">
            <a:avLst/>
          </a:prstGeom>
          <a:blipFill>
            <a:blip r:embed="rId2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1030528" y="6167208"/>
            <a:ext cx="130416" cy="25590"/>
          </a:xfrm>
          <a:prstGeom prst="rect">
            <a:avLst/>
          </a:prstGeom>
          <a:blipFill>
            <a:blip r:embed="rId2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922362" y="6158407"/>
            <a:ext cx="62052" cy="20459"/>
          </a:xfrm>
          <a:prstGeom prst="rect">
            <a:avLst/>
          </a:prstGeom>
          <a:blipFill>
            <a:blip r:embed="rId2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2" name="object 332"/>
          <p:cNvGrpSpPr/>
          <p:nvPr/>
        </p:nvGrpSpPr>
        <p:grpSpPr>
          <a:xfrm>
            <a:off x="23329" y="6090831"/>
            <a:ext cx="1125220" cy="83820"/>
            <a:chOff x="23329" y="6090831"/>
            <a:chExt cx="1125220" cy="83820"/>
          </a:xfrm>
        </p:grpSpPr>
        <p:sp>
          <p:nvSpPr>
            <p:cNvPr id="333" name="object 333"/>
            <p:cNvSpPr/>
            <p:nvPr/>
          </p:nvSpPr>
          <p:spPr>
            <a:xfrm>
              <a:off x="799693" y="6148057"/>
              <a:ext cx="15278" cy="25984"/>
            </a:xfrm>
            <a:prstGeom prst="rect">
              <a:avLst/>
            </a:prstGeom>
            <a:blipFill>
              <a:blip r:embed="rId2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23329" y="6143561"/>
              <a:ext cx="1125080" cy="28079"/>
            </a:xfrm>
            <a:prstGeom prst="rect">
              <a:avLst/>
            </a:prstGeom>
            <a:blipFill>
              <a:blip r:embed="rId2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46213" y="6090831"/>
              <a:ext cx="93535" cy="63296"/>
            </a:xfrm>
            <a:prstGeom prst="rect">
              <a:avLst/>
            </a:prstGeom>
            <a:blipFill>
              <a:blip r:embed="rId3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6" name="object 336"/>
          <p:cNvSpPr/>
          <p:nvPr/>
        </p:nvSpPr>
        <p:spPr>
          <a:xfrm>
            <a:off x="1498701" y="6058534"/>
            <a:ext cx="174472" cy="156451"/>
          </a:xfrm>
          <a:prstGeom prst="rect">
            <a:avLst/>
          </a:prstGeom>
          <a:blipFill>
            <a:blip r:embed="rId3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7" name="object 337"/>
          <p:cNvGrpSpPr/>
          <p:nvPr/>
        </p:nvGrpSpPr>
        <p:grpSpPr>
          <a:xfrm>
            <a:off x="285000" y="6120231"/>
            <a:ext cx="657860" cy="28575"/>
            <a:chOff x="285000" y="6120231"/>
            <a:chExt cx="657860" cy="28575"/>
          </a:xfrm>
        </p:grpSpPr>
        <p:sp>
          <p:nvSpPr>
            <p:cNvPr id="338" name="object 338"/>
            <p:cNvSpPr/>
            <p:nvPr/>
          </p:nvSpPr>
          <p:spPr>
            <a:xfrm>
              <a:off x="353555" y="6120231"/>
              <a:ext cx="588911" cy="28460"/>
            </a:xfrm>
            <a:prstGeom prst="rect">
              <a:avLst/>
            </a:prstGeom>
            <a:blipFill>
              <a:blip r:embed="rId3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921346" y="6123178"/>
              <a:ext cx="12306" cy="8318"/>
            </a:xfrm>
            <a:prstGeom prst="rect">
              <a:avLst/>
            </a:prstGeom>
            <a:blipFill>
              <a:blip r:embed="rId3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285000" y="6128283"/>
              <a:ext cx="100469" cy="15709"/>
            </a:xfrm>
            <a:prstGeom prst="rect">
              <a:avLst/>
            </a:prstGeom>
            <a:blipFill>
              <a:blip r:embed="rId3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1" name="object 341"/>
          <p:cNvGrpSpPr/>
          <p:nvPr/>
        </p:nvGrpSpPr>
        <p:grpSpPr>
          <a:xfrm>
            <a:off x="204368" y="6036817"/>
            <a:ext cx="925194" cy="98425"/>
            <a:chOff x="204368" y="6036817"/>
            <a:chExt cx="925194" cy="98425"/>
          </a:xfrm>
        </p:grpSpPr>
        <p:sp>
          <p:nvSpPr>
            <p:cNvPr id="342" name="object 342"/>
            <p:cNvSpPr/>
            <p:nvPr/>
          </p:nvSpPr>
          <p:spPr>
            <a:xfrm>
              <a:off x="1072819" y="6132525"/>
              <a:ext cx="56133" cy="2209"/>
            </a:xfrm>
            <a:prstGeom prst="rect">
              <a:avLst/>
            </a:prstGeom>
            <a:blipFill>
              <a:blip r:embed="rId3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285076" y="6084569"/>
              <a:ext cx="819137" cy="27635"/>
            </a:xfrm>
            <a:prstGeom prst="rect">
              <a:avLst/>
            </a:prstGeom>
            <a:blipFill>
              <a:blip r:embed="rId3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752856" y="6101422"/>
              <a:ext cx="2070" cy="5118"/>
            </a:xfrm>
            <a:prstGeom prst="rect">
              <a:avLst/>
            </a:prstGeom>
            <a:blipFill>
              <a:blip r:embed="rId3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204368" y="6080899"/>
              <a:ext cx="63106" cy="25272"/>
            </a:xfrm>
            <a:prstGeom prst="rect">
              <a:avLst/>
            </a:prstGeom>
            <a:blipFill>
              <a:blip r:embed="rId3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756195" y="6055309"/>
              <a:ext cx="94018" cy="79019"/>
            </a:xfrm>
            <a:prstGeom prst="rect">
              <a:avLst/>
            </a:prstGeom>
            <a:blipFill>
              <a:blip r:embed="rId3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38733" y="6087541"/>
              <a:ext cx="11125" cy="14109"/>
            </a:xfrm>
            <a:prstGeom prst="rect">
              <a:avLst/>
            </a:prstGeom>
            <a:blipFill>
              <a:blip r:embed="rId3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1048410" y="6087808"/>
              <a:ext cx="45618" cy="13588"/>
            </a:xfrm>
            <a:prstGeom prst="rect">
              <a:avLst/>
            </a:prstGeom>
            <a:blipFill>
              <a:blip r:embed="rId3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276631" y="6073368"/>
              <a:ext cx="22821" cy="20015"/>
            </a:xfrm>
            <a:prstGeom prst="rect">
              <a:avLst/>
            </a:prstGeom>
            <a:blipFill>
              <a:blip r:embed="rId3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1001737" y="6038621"/>
              <a:ext cx="111302" cy="96012"/>
            </a:xfrm>
            <a:prstGeom prst="rect">
              <a:avLst/>
            </a:prstGeom>
            <a:blipFill>
              <a:blip r:embed="rId3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740381" y="6050978"/>
              <a:ext cx="105793" cy="33972"/>
            </a:xfrm>
            <a:prstGeom prst="rect">
              <a:avLst/>
            </a:prstGeom>
            <a:blipFill>
              <a:blip r:embed="rId3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980439" y="6036817"/>
              <a:ext cx="60083" cy="21386"/>
            </a:xfrm>
            <a:prstGeom prst="rect">
              <a:avLst/>
            </a:prstGeom>
            <a:blipFill>
              <a:blip r:embed="rId3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3" name="object 353"/>
          <p:cNvSpPr/>
          <p:nvPr/>
        </p:nvSpPr>
        <p:spPr>
          <a:xfrm>
            <a:off x="1310195" y="5921946"/>
            <a:ext cx="120103" cy="123024"/>
          </a:xfrm>
          <a:prstGeom prst="rect">
            <a:avLst/>
          </a:prstGeom>
          <a:blipFill>
            <a:blip r:embed="rId3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0" y="5854877"/>
            <a:ext cx="1007935" cy="225856"/>
          </a:xfrm>
          <a:prstGeom prst="rect">
            <a:avLst/>
          </a:prstGeom>
          <a:blipFill>
            <a:blip r:embed="rId3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141260" y="5919012"/>
            <a:ext cx="22745" cy="13639"/>
          </a:xfrm>
          <a:prstGeom prst="rect">
            <a:avLst/>
          </a:prstGeom>
          <a:blipFill>
            <a:blip r:embed="rId3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6" name="object 356"/>
          <p:cNvGrpSpPr/>
          <p:nvPr/>
        </p:nvGrpSpPr>
        <p:grpSpPr>
          <a:xfrm>
            <a:off x="0" y="5159654"/>
            <a:ext cx="1214120" cy="963930"/>
            <a:chOff x="0" y="5159654"/>
            <a:chExt cx="1214120" cy="963930"/>
          </a:xfrm>
        </p:grpSpPr>
        <p:sp>
          <p:nvSpPr>
            <p:cNvPr id="357" name="object 357"/>
            <p:cNvSpPr/>
            <p:nvPr/>
          </p:nvSpPr>
          <p:spPr>
            <a:xfrm>
              <a:off x="1056741" y="5865317"/>
              <a:ext cx="31343" cy="15506"/>
            </a:xfrm>
            <a:prstGeom prst="rect">
              <a:avLst/>
            </a:prstGeom>
            <a:blipFill>
              <a:blip r:embed="rId3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0" y="5793473"/>
              <a:ext cx="1213573" cy="84404"/>
            </a:xfrm>
            <a:prstGeom prst="rect">
              <a:avLst/>
            </a:prstGeom>
            <a:blipFill>
              <a:blip r:embed="rId3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1162037" y="5800216"/>
              <a:ext cx="19989" cy="4864"/>
            </a:xfrm>
            <a:prstGeom prst="rect">
              <a:avLst/>
            </a:prstGeom>
            <a:blipFill>
              <a:blip r:embed="rId3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3949" y="5678843"/>
              <a:ext cx="1076566" cy="133743"/>
            </a:xfrm>
            <a:prstGeom prst="rect">
              <a:avLst/>
            </a:prstGeom>
            <a:blipFill>
              <a:blip r:embed="rId3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1076934" y="5691060"/>
              <a:ext cx="3365" cy="11722"/>
            </a:xfrm>
            <a:prstGeom prst="rect">
              <a:avLst/>
            </a:prstGeom>
            <a:blipFill>
              <a:blip r:embed="rId3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0" y="5159654"/>
              <a:ext cx="1043851" cy="564413"/>
            </a:xfrm>
            <a:prstGeom prst="rect">
              <a:avLst/>
            </a:prstGeom>
            <a:blipFill>
              <a:blip r:embed="rId3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0" y="5278031"/>
              <a:ext cx="854798" cy="718819"/>
            </a:xfrm>
            <a:prstGeom prst="rect">
              <a:avLst/>
            </a:prstGeom>
            <a:blipFill>
              <a:blip r:embed="rId3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60005" y="5993612"/>
              <a:ext cx="83858" cy="129565"/>
            </a:xfrm>
            <a:prstGeom prst="rect">
              <a:avLst/>
            </a:prstGeom>
            <a:blipFill>
              <a:blip r:embed="rId3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5" name="object 365"/>
          <p:cNvGrpSpPr/>
          <p:nvPr/>
        </p:nvGrpSpPr>
        <p:grpSpPr>
          <a:xfrm>
            <a:off x="0" y="5088178"/>
            <a:ext cx="3283585" cy="2472055"/>
            <a:chOff x="0" y="5088178"/>
            <a:chExt cx="3283585" cy="2472055"/>
          </a:xfrm>
        </p:grpSpPr>
        <p:sp>
          <p:nvSpPr>
            <p:cNvPr id="366" name="object 366"/>
            <p:cNvSpPr/>
            <p:nvPr/>
          </p:nvSpPr>
          <p:spPr>
            <a:xfrm>
              <a:off x="0" y="6510909"/>
              <a:ext cx="2882241" cy="1049096"/>
            </a:xfrm>
            <a:prstGeom prst="rect">
              <a:avLst/>
            </a:prstGeom>
            <a:blipFill>
              <a:blip r:embed="rId3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0" y="5997333"/>
              <a:ext cx="860005" cy="840740"/>
            </a:xfrm>
            <a:prstGeom prst="rect">
              <a:avLst/>
            </a:prstGeom>
            <a:blipFill>
              <a:blip r:embed="rId3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215061" y="5138724"/>
              <a:ext cx="1093990" cy="925372"/>
            </a:xfrm>
            <a:prstGeom prst="rect">
              <a:avLst/>
            </a:prstGeom>
            <a:blipFill>
              <a:blip r:embed="rId3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958557" y="5819457"/>
              <a:ext cx="463207" cy="423557"/>
            </a:xfrm>
            <a:prstGeom prst="rect">
              <a:avLst/>
            </a:prstGeom>
            <a:blipFill>
              <a:blip r:embed="rId3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903249" y="6128105"/>
              <a:ext cx="106768" cy="54889"/>
            </a:xfrm>
            <a:prstGeom prst="rect">
              <a:avLst/>
            </a:prstGeom>
            <a:blipFill>
              <a:blip r:embed="rId3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761453" y="6097206"/>
              <a:ext cx="247662" cy="159677"/>
            </a:xfrm>
            <a:prstGeom prst="rect">
              <a:avLst/>
            </a:prstGeom>
            <a:blipFill>
              <a:blip r:embed="rId3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1283331" y="5894912"/>
              <a:ext cx="25734" cy="12492"/>
            </a:xfrm>
            <a:prstGeom prst="rect">
              <a:avLst/>
            </a:prstGeom>
            <a:blipFill>
              <a:blip r:embed="rId3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1100150" y="5854014"/>
              <a:ext cx="56972" cy="6921"/>
            </a:xfrm>
            <a:prstGeom prst="rect">
              <a:avLst/>
            </a:prstGeom>
            <a:blipFill>
              <a:blip r:embed="rId3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768388" y="6030595"/>
              <a:ext cx="43256" cy="29502"/>
            </a:xfrm>
            <a:prstGeom prst="rect">
              <a:avLst/>
            </a:prstGeom>
            <a:blipFill>
              <a:blip r:embed="rId3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1094600" y="6065825"/>
              <a:ext cx="103263" cy="115950"/>
            </a:xfrm>
            <a:prstGeom prst="rect">
              <a:avLst/>
            </a:prstGeom>
            <a:blipFill>
              <a:blip r:embed="rId3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1949805" y="6910552"/>
              <a:ext cx="253949" cy="179933"/>
            </a:xfrm>
            <a:prstGeom prst="rect">
              <a:avLst/>
            </a:prstGeom>
            <a:blipFill>
              <a:blip r:embed="rId3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1014171" y="6498602"/>
              <a:ext cx="108546" cy="133553"/>
            </a:xfrm>
            <a:prstGeom prst="rect">
              <a:avLst/>
            </a:prstGeom>
            <a:blipFill>
              <a:blip r:embed="rId3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562863" y="6154750"/>
              <a:ext cx="236829" cy="106743"/>
            </a:xfrm>
            <a:prstGeom prst="rect">
              <a:avLst/>
            </a:prstGeom>
            <a:blipFill>
              <a:blip r:embed="rId3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1019759" y="6163957"/>
              <a:ext cx="27038" cy="15379"/>
            </a:xfrm>
            <a:prstGeom prst="rect">
              <a:avLst/>
            </a:prstGeom>
            <a:blipFill>
              <a:blip r:embed="rId3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01382" y="6174867"/>
              <a:ext cx="147980" cy="82029"/>
            </a:xfrm>
            <a:prstGeom prst="rect">
              <a:avLst/>
            </a:prstGeom>
            <a:blipFill>
              <a:blip r:embed="rId3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1251724" y="6183668"/>
              <a:ext cx="29883" cy="10528"/>
            </a:xfrm>
            <a:prstGeom prst="rect">
              <a:avLst/>
            </a:prstGeom>
            <a:blipFill>
              <a:blip r:embed="rId3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1308823" y="6165926"/>
              <a:ext cx="96100" cy="70929"/>
            </a:xfrm>
            <a:prstGeom prst="rect">
              <a:avLst/>
            </a:prstGeom>
            <a:blipFill>
              <a:blip r:embed="rId3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1466316" y="6730098"/>
              <a:ext cx="5041" cy="1219"/>
            </a:xfrm>
            <a:prstGeom prst="rect">
              <a:avLst/>
            </a:prstGeom>
            <a:blipFill>
              <a:blip r:embed="rId3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1643189" y="6778625"/>
              <a:ext cx="62649" cy="41579"/>
            </a:xfrm>
            <a:prstGeom prst="rect">
              <a:avLst/>
            </a:prstGeom>
            <a:blipFill>
              <a:blip r:embed="rId3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2050999" y="7159802"/>
              <a:ext cx="40030" cy="44462"/>
            </a:xfrm>
            <a:prstGeom prst="rect">
              <a:avLst/>
            </a:prstGeom>
            <a:blipFill>
              <a:blip r:embed="rId3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2430203" y="7389410"/>
              <a:ext cx="2951" cy="10383"/>
            </a:xfrm>
            <a:prstGeom prst="rect">
              <a:avLst/>
            </a:prstGeom>
            <a:blipFill>
              <a:blip r:embed="rId3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2553931" y="7424991"/>
              <a:ext cx="170929" cy="79057"/>
            </a:xfrm>
            <a:prstGeom prst="rect">
              <a:avLst/>
            </a:prstGeom>
            <a:blipFill>
              <a:blip r:embed="rId3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2813519" y="7526909"/>
              <a:ext cx="45681" cy="33096"/>
            </a:xfrm>
            <a:prstGeom prst="rect">
              <a:avLst/>
            </a:prstGeom>
            <a:blipFill>
              <a:blip r:embed="rId3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562863" y="5822569"/>
              <a:ext cx="2720340" cy="1737436"/>
            </a:xfrm>
            <a:prstGeom prst="rect">
              <a:avLst/>
            </a:prstGeom>
            <a:blipFill>
              <a:blip r:embed="rId3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1137310" y="5788812"/>
              <a:ext cx="78562" cy="35864"/>
            </a:xfrm>
            <a:prstGeom prst="rect">
              <a:avLst/>
            </a:prstGeom>
            <a:blipFill>
              <a:blip r:embed="rId3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1359153" y="5883300"/>
              <a:ext cx="577329" cy="554647"/>
            </a:xfrm>
            <a:prstGeom prst="rect">
              <a:avLst/>
            </a:prstGeom>
            <a:blipFill>
              <a:blip r:embed="rId3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759955" y="6028918"/>
              <a:ext cx="286842" cy="149606"/>
            </a:xfrm>
            <a:prstGeom prst="rect">
              <a:avLst/>
            </a:prstGeom>
            <a:blipFill>
              <a:blip r:embed="rId3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982611" y="6013272"/>
              <a:ext cx="141574" cy="124853"/>
            </a:xfrm>
            <a:prstGeom prst="rect">
              <a:avLst/>
            </a:prstGeom>
            <a:blipFill>
              <a:blip r:embed="rId3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1088491" y="6137008"/>
              <a:ext cx="121119" cy="70497"/>
            </a:xfrm>
            <a:prstGeom prst="rect">
              <a:avLst/>
            </a:prstGeom>
            <a:blipFill>
              <a:blip r:embed="rId3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2458085" y="7518069"/>
              <a:ext cx="227716" cy="41935"/>
            </a:xfrm>
            <a:prstGeom prst="rect">
              <a:avLst/>
            </a:prstGeom>
            <a:blipFill>
              <a:blip r:embed="rId3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409892" y="5283289"/>
              <a:ext cx="1600" cy="1003"/>
            </a:xfrm>
            <a:prstGeom prst="rect">
              <a:avLst/>
            </a:prstGeom>
            <a:blipFill>
              <a:blip r:embed="rId3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473011" y="5631764"/>
              <a:ext cx="2425" cy="1587"/>
            </a:xfrm>
            <a:prstGeom prst="rect">
              <a:avLst/>
            </a:prstGeom>
            <a:blipFill>
              <a:blip r:embed="rId3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414947" y="6230226"/>
              <a:ext cx="1714" cy="2324"/>
            </a:xfrm>
            <a:prstGeom prst="rect">
              <a:avLst/>
            </a:prstGeom>
            <a:blipFill>
              <a:blip r:embed="rId1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153708" y="6257150"/>
              <a:ext cx="1041" cy="952"/>
            </a:xfrm>
            <a:prstGeom prst="rect">
              <a:avLst/>
            </a:prstGeom>
            <a:blipFill>
              <a:blip r:embed="rId3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167081" y="5088178"/>
              <a:ext cx="15011" cy="27698"/>
            </a:xfrm>
            <a:prstGeom prst="rect">
              <a:avLst/>
            </a:prstGeom>
            <a:blipFill>
              <a:blip r:embed="rId3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1051991" y="5677522"/>
              <a:ext cx="47053" cy="103809"/>
            </a:xfrm>
            <a:prstGeom prst="rect">
              <a:avLst/>
            </a:prstGeom>
            <a:blipFill>
              <a:blip r:embed="rId3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332803" y="5331498"/>
              <a:ext cx="46164" cy="39674"/>
            </a:xfrm>
            <a:prstGeom prst="rect">
              <a:avLst/>
            </a:prstGeom>
            <a:blipFill>
              <a:blip r:embed="rId3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436079" y="5450103"/>
              <a:ext cx="26263" cy="58001"/>
            </a:xfrm>
            <a:prstGeom prst="rect">
              <a:avLst/>
            </a:prstGeom>
            <a:blipFill>
              <a:blip r:embed="rId3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392605" y="6282550"/>
              <a:ext cx="30177" cy="22847"/>
            </a:xfrm>
            <a:prstGeom prst="rect">
              <a:avLst/>
            </a:prstGeom>
            <a:blipFill>
              <a:blip r:embed="rId3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707923" y="5798693"/>
              <a:ext cx="33134" cy="38239"/>
            </a:xfrm>
            <a:prstGeom prst="rect">
              <a:avLst/>
            </a:prstGeom>
            <a:blipFill>
              <a:blip r:embed="rId3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688149" y="5678436"/>
              <a:ext cx="52882" cy="158495"/>
            </a:xfrm>
            <a:prstGeom prst="rect">
              <a:avLst/>
            </a:prstGeom>
            <a:blipFill>
              <a:blip r:embed="rId3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720813" y="5726049"/>
              <a:ext cx="33769" cy="41020"/>
            </a:xfrm>
            <a:prstGeom prst="rect">
              <a:avLst/>
            </a:prstGeom>
            <a:blipFill>
              <a:blip r:embed="rId3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1053858" y="5760250"/>
              <a:ext cx="45186" cy="21081"/>
            </a:xfrm>
            <a:prstGeom prst="rect">
              <a:avLst/>
            </a:prstGeom>
            <a:blipFill>
              <a:blip r:embed="rId3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617461" y="6572732"/>
              <a:ext cx="30193" cy="19418"/>
            </a:xfrm>
            <a:prstGeom prst="rect">
              <a:avLst/>
            </a:prstGeom>
            <a:blipFill>
              <a:blip r:embed="rId3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1455165" y="5868644"/>
              <a:ext cx="2539" cy="2273"/>
            </a:xfrm>
            <a:prstGeom prst="rect">
              <a:avLst/>
            </a:prstGeom>
            <a:blipFill>
              <a:blip r:embed="rId3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1384109" y="5867501"/>
              <a:ext cx="124802" cy="144119"/>
            </a:xfrm>
            <a:prstGeom prst="rect">
              <a:avLst/>
            </a:prstGeom>
            <a:blipFill>
              <a:blip r:embed="rId3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1586026" y="6029934"/>
              <a:ext cx="22332" cy="23647"/>
            </a:xfrm>
            <a:prstGeom prst="rect">
              <a:avLst/>
            </a:prstGeom>
            <a:blipFill>
              <a:blip r:embed="rId3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1659674" y="6088380"/>
              <a:ext cx="83566" cy="114261"/>
            </a:xfrm>
            <a:prstGeom prst="rect">
              <a:avLst/>
            </a:prstGeom>
            <a:blipFill>
              <a:blip r:embed="rId3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1821814" y="6323863"/>
              <a:ext cx="32473" cy="12433"/>
            </a:xfrm>
            <a:prstGeom prst="rect">
              <a:avLst/>
            </a:prstGeom>
            <a:blipFill>
              <a:blip r:embed="rId3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1941093" y="6360718"/>
              <a:ext cx="40474" cy="13017"/>
            </a:xfrm>
            <a:prstGeom prst="rect">
              <a:avLst/>
            </a:prstGeom>
            <a:blipFill>
              <a:blip r:embed="rId3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2024189" y="6440500"/>
              <a:ext cx="34912" cy="24218"/>
            </a:xfrm>
            <a:prstGeom prst="rect">
              <a:avLst/>
            </a:prstGeom>
            <a:blipFill>
              <a:blip r:embed="rId3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2137625" y="6545046"/>
              <a:ext cx="94689" cy="38163"/>
            </a:xfrm>
            <a:prstGeom prst="rect">
              <a:avLst/>
            </a:prstGeom>
            <a:blipFill>
              <a:blip r:embed="rId3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2365032" y="6741033"/>
              <a:ext cx="47853" cy="19875"/>
            </a:xfrm>
            <a:prstGeom prst="rect">
              <a:avLst/>
            </a:prstGeom>
            <a:blipFill>
              <a:blip r:embed="rId3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2522613" y="6848437"/>
              <a:ext cx="20929" cy="17818"/>
            </a:xfrm>
            <a:prstGeom prst="rect">
              <a:avLst/>
            </a:prstGeom>
            <a:blipFill>
              <a:blip r:embed="rId3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2531783" y="6979754"/>
              <a:ext cx="50825" cy="18110"/>
            </a:xfrm>
            <a:prstGeom prst="rect">
              <a:avLst/>
            </a:prstGeom>
            <a:blipFill>
              <a:blip r:embed="rId3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3111614" y="7369289"/>
              <a:ext cx="24866" cy="17322"/>
            </a:xfrm>
            <a:prstGeom prst="rect">
              <a:avLst/>
            </a:prstGeom>
            <a:blipFill>
              <a:blip r:embed="rId3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2" name="object 422"/>
          <p:cNvSpPr/>
          <p:nvPr/>
        </p:nvSpPr>
        <p:spPr>
          <a:xfrm>
            <a:off x="0" y="2665768"/>
            <a:ext cx="290195" cy="1090295"/>
          </a:xfrm>
          <a:custGeom>
            <a:avLst/>
            <a:gdLst/>
            <a:ahLst/>
            <a:cxnLst/>
            <a:rect l="l" t="t" r="r" b="b"/>
            <a:pathLst>
              <a:path w="290195" h="1090295">
                <a:moveTo>
                  <a:pt x="290042" y="0"/>
                </a:moveTo>
                <a:lnTo>
                  <a:pt x="0" y="0"/>
                </a:lnTo>
                <a:lnTo>
                  <a:pt x="0" y="1089939"/>
                </a:lnTo>
                <a:lnTo>
                  <a:pt x="290042" y="1089939"/>
                </a:lnTo>
                <a:lnTo>
                  <a:pt x="290042" y="0"/>
                </a:lnTo>
                <a:close/>
              </a:path>
            </a:pathLst>
          </a:custGeom>
          <a:solidFill>
            <a:srgbClr val="FFC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0358246" y="2665768"/>
            <a:ext cx="297815" cy="1090295"/>
          </a:xfrm>
          <a:custGeom>
            <a:avLst/>
            <a:gdLst/>
            <a:ahLst/>
            <a:cxnLst/>
            <a:rect l="l" t="t" r="r" b="b"/>
            <a:pathLst>
              <a:path w="297815" h="1090295">
                <a:moveTo>
                  <a:pt x="0" y="1089939"/>
                </a:moveTo>
                <a:lnTo>
                  <a:pt x="297751" y="1089939"/>
                </a:lnTo>
                <a:lnTo>
                  <a:pt x="297751" y="0"/>
                </a:lnTo>
                <a:lnTo>
                  <a:pt x="0" y="0"/>
                </a:lnTo>
                <a:lnTo>
                  <a:pt x="0" y="1089939"/>
                </a:lnTo>
                <a:close/>
              </a:path>
            </a:pathLst>
          </a:custGeom>
          <a:solidFill>
            <a:srgbClr val="FFC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 txBox="1"/>
          <p:nvPr/>
        </p:nvSpPr>
        <p:spPr>
          <a:xfrm>
            <a:off x="179179" y="7282250"/>
            <a:ext cx="99695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55" dirty="0">
                <a:solidFill>
                  <a:srgbClr val="58595B"/>
                </a:solidFill>
                <a:latin typeface="Verdana"/>
                <a:cs typeface="Verdana"/>
              </a:rPr>
              <a:t>8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25" name="object 425"/>
          <p:cNvSpPr txBox="1"/>
          <p:nvPr/>
        </p:nvSpPr>
        <p:spPr>
          <a:xfrm>
            <a:off x="10392716" y="7282250"/>
            <a:ext cx="97155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solidFill>
                  <a:srgbClr val="58595B"/>
                </a:solidFill>
                <a:latin typeface="Verdana"/>
                <a:cs typeface="Verdana"/>
              </a:rPr>
              <a:t>9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26" name="object 426"/>
          <p:cNvSpPr txBox="1"/>
          <p:nvPr/>
        </p:nvSpPr>
        <p:spPr>
          <a:xfrm>
            <a:off x="74357" y="3142558"/>
            <a:ext cx="156210" cy="9207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850">
              <a:latin typeface="Tahoma"/>
              <a:cs typeface="Tahoma"/>
            </a:endParaRPr>
          </a:p>
        </p:txBody>
      </p:sp>
      <p:sp>
        <p:nvSpPr>
          <p:cNvPr id="427" name="object 427"/>
          <p:cNvSpPr txBox="1"/>
          <p:nvPr/>
        </p:nvSpPr>
        <p:spPr>
          <a:xfrm>
            <a:off x="10424634" y="3172074"/>
            <a:ext cx="156210" cy="92075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850">
              <a:latin typeface="Tahoma"/>
              <a:cs typeface="Tahoma"/>
            </a:endParaRPr>
          </a:p>
        </p:txBody>
      </p:sp>
      <p:grpSp>
        <p:nvGrpSpPr>
          <p:cNvPr id="428" name="object 428"/>
          <p:cNvGrpSpPr/>
          <p:nvPr/>
        </p:nvGrpSpPr>
        <p:grpSpPr>
          <a:xfrm>
            <a:off x="797677" y="5043170"/>
            <a:ext cx="3655695" cy="2030095"/>
            <a:chOff x="797677" y="5043170"/>
            <a:chExt cx="3655695" cy="2030095"/>
          </a:xfrm>
        </p:grpSpPr>
        <p:sp>
          <p:nvSpPr>
            <p:cNvPr id="429" name="object 429"/>
            <p:cNvSpPr/>
            <p:nvPr/>
          </p:nvSpPr>
          <p:spPr>
            <a:xfrm>
              <a:off x="797677" y="5173015"/>
              <a:ext cx="3655695" cy="1399540"/>
            </a:xfrm>
            <a:custGeom>
              <a:avLst/>
              <a:gdLst/>
              <a:ahLst/>
              <a:cxnLst/>
              <a:rect l="l" t="t" r="r" b="b"/>
              <a:pathLst>
                <a:path w="3655695" h="1399540">
                  <a:moveTo>
                    <a:pt x="51022" y="1399298"/>
                  </a:moveTo>
                  <a:lnTo>
                    <a:pt x="4550" y="1399298"/>
                  </a:lnTo>
                  <a:lnTo>
                    <a:pt x="49305" y="1247437"/>
                  </a:lnTo>
                  <a:lnTo>
                    <a:pt x="64013" y="1186182"/>
                  </a:lnTo>
                  <a:lnTo>
                    <a:pt x="69996" y="1134059"/>
                  </a:lnTo>
                  <a:lnTo>
                    <a:pt x="68928" y="1088706"/>
                  </a:lnTo>
                  <a:lnTo>
                    <a:pt x="62481" y="1047763"/>
                  </a:lnTo>
                  <a:lnTo>
                    <a:pt x="52330" y="1008869"/>
                  </a:lnTo>
                  <a:lnTo>
                    <a:pt x="40149" y="969661"/>
                  </a:lnTo>
                  <a:lnTo>
                    <a:pt x="26475" y="921167"/>
                  </a:lnTo>
                  <a:lnTo>
                    <a:pt x="15678" y="871926"/>
                  </a:lnTo>
                  <a:lnTo>
                    <a:pt x="7702" y="822106"/>
                  </a:lnTo>
                  <a:lnTo>
                    <a:pt x="2494" y="771876"/>
                  </a:lnTo>
                  <a:lnTo>
                    <a:pt x="0" y="721406"/>
                  </a:lnTo>
                  <a:lnTo>
                    <a:pt x="163" y="670866"/>
                  </a:lnTo>
                  <a:lnTo>
                    <a:pt x="2930" y="620424"/>
                  </a:lnTo>
                  <a:lnTo>
                    <a:pt x="8247" y="570250"/>
                  </a:lnTo>
                  <a:lnTo>
                    <a:pt x="16058" y="520513"/>
                  </a:lnTo>
                  <a:lnTo>
                    <a:pt x="26309" y="471383"/>
                  </a:lnTo>
                  <a:lnTo>
                    <a:pt x="38946" y="423029"/>
                  </a:lnTo>
                  <a:lnTo>
                    <a:pt x="49372" y="378853"/>
                  </a:lnTo>
                  <a:lnTo>
                    <a:pt x="51568" y="340115"/>
                  </a:lnTo>
                  <a:lnTo>
                    <a:pt x="45112" y="297659"/>
                  </a:lnTo>
                  <a:lnTo>
                    <a:pt x="29580" y="242331"/>
                  </a:lnTo>
                  <a:lnTo>
                    <a:pt x="4550" y="164976"/>
                  </a:lnTo>
                  <a:lnTo>
                    <a:pt x="464094" y="47397"/>
                  </a:lnTo>
                  <a:lnTo>
                    <a:pt x="1194239" y="51218"/>
                  </a:lnTo>
                  <a:lnTo>
                    <a:pt x="3260452" y="0"/>
                  </a:lnTo>
                  <a:lnTo>
                    <a:pt x="3528372" y="39071"/>
                  </a:lnTo>
                  <a:lnTo>
                    <a:pt x="3592343" y="126730"/>
                  </a:lnTo>
                  <a:lnTo>
                    <a:pt x="3633916" y="196738"/>
                  </a:lnTo>
                  <a:lnTo>
                    <a:pt x="3647876" y="238119"/>
                  </a:lnTo>
                  <a:lnTo>
                    <a:pt x="3654540" y="279874"/>
                  </a:lnTo>
                  <a:lnTo>
                    <a:pt x="3655149" y="322162"/>
                  </a:lnTo>
                  <a:lnTo>
                    <a:pt x="3650943" y="365141"/>
                  </a:lnTo>
                  <a:lnTo>
                    <a:pt x="3643162" y="408969"/>
                  </a:lnTo>
                  <a:lnTo>
                    <a:pt x="3633045" y="453805"/>
                  </a:lnTo>
                  <a:lnTo>
                    <a:pt x="3621834" y="499807"/>
                  </a:lnTo>
                  <a:lnTo>
                    <a:pt x="3610767" y="547134"/>
                  </a:lnTo>
                  <a:lnTo>
                    <a:pt x="3601086" y="595945"/>
                  </a:lnTo>
                  <a:lnTo>
                    <a:pt x="3585006" y="653572"/>
                  </a:lnTo>
                  <a:lnTo>
                    <a:pt x="3570814" y="699179"/>
                  </a:lnTo>
                  <a:lnTo>
                    <a:pt x="3559167" y="735600"/>
                  </a:lnTo>
                  <a:lnTo>
                    <a:pt x="3550721" y="765670"/>
                  </a:lnTo>
                  <a:lnTo>
                    <a:pt x="3546134" y="792221"/>
                  </a:lnTo>
                  <a:lnTo>
                    <a:pt x="3546063" y="818089"/>
                  </a:lnTo>
                  <a:lnTo>
                    <a:pt x="3551163" y="846107"/>
                  </a:lnTo>
                  <a:lnTo>
                    <a:pt x="3562093" y="879109"/>
                  </a:lnTo>
                  <a:lnTo>
                    <a:pt x="3579509" y="919929"/>
                  </a:lnTo>
                  <a:lnTo>
                    <a:pt x="3604067" y="971401"/>
                  </a:lnTo>
                  <a:lnTo>
                    <a:pt x="3621728" y="1013309"/>
                  </a:lnTo>
                  <a:lnTo>
                    <a:pt x="3631967" y="1051695"/>
                  </a:lnTo>
                  <a:lnTo>
                    <a:pt x="3635934" y="1088460"/>
                  </a:lnTo>
                  <a:lnTo>
                    <a:pt x="3634777" y="1125506"/>
                  </a:lnTo>
                  <a:lnTo>
                    <a:pt x="3629645" y="1164732"/>
                  </a:lnTo>
                  <a:lnTo>
                    <a:pt x="3621687" y="1208040"/>
                  </a:lnTo>
                  <a:lnTo>
                    <a:pt x="3612052" y="1257332"/>
                  </a:lnTo>
                  <a:lnTo>
                    <a:pt x="3601887" y="1314508"/>
                  </a:lnTo>
                  <a:lnTo>
                    <a:pt x="3592343" y="1381469"/>
                  </a:lnTo>
                  <a:lnTo>
                    <a:pt x="3531992" y="1386512"/>
                  </a:lnTo>
                  <a:lnTo>
                    <a:pt x="3401245" y="1387415"/>
                  </a:lnTo>
                  <a:lnTo>
                    <a:pt x="3335621" y="1386512"/>
                  </a:lnTo>
                  <a:lnTo>
                    <a:pt x="3033918" y="1386964"/>
                  </a:lnTo>
                  <a:lnTo>
                    <a:pt x="2857889" y="1386512"/>
                  </a:lnTo>
                  <a:lnTo>
                    <a:pt x="2709843" y="1385180"/>
                  </a:lnTo>
                  <a:lnTo>
                    <a:pt x="2635050" y="1385180"/>
                  </a:lnTo>
                  <a:lnTo>
                    <a:pt x="2500746" y="1389199"/>
                  </a:lnTo>
                  <a:lnTo>
                    <a:pt x="2432065" y="1391435"/>
                  </a:lnTo>
                  <a:lnTo>
                    <a:pt x="2341489" y="1392789"/>
                  </a:lnTo>
                  <a:lnTo>
                    <a:pt x="2230583" y="1390994"/>
                  </a:lnTo>
                  <a:lnTo>
                    <a:pt x="2147147" y="1390543"/>
                  </a:lnTo>
                  <a:lnTo>
                    <a:pt x="1889461" y="1390774"/>
                  </a:lnTo>
                  <a:lnTo>
                    <a:pt x="1572000" y="1388979"/>
                  </a:lnTo>
                  <a:lnTo>
                    <a:pt x="1194502" y="1391215"/>
                  </a:lnTo>
                  <a:lnTo>
                    <a:pt x="867371" y="1389871"/>
                  </a:lnTo>
                  <a:lnTo>
                    <a:pt x="699421" y="1390113"/>
                  </a:lnTo>
                  <a:lnTo>
                    <a:pt x="607856" y="1389893"/>
                  </a:lnTo>
                  <a:lnTo>
                    <a:pt x="424436" y="1390807"/>
                  </a:lnTo>
                  <a:lnTo>
                    <a:pt x="250963" y="1389012"/>
                  </a:lnTo>
                  <a:lnTo>
                    <a:pt x="167539" y="1393043"/>
                  </a:lnTo>
                  <a:lnTo>
                    <a:pt x="51022" y="1399298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802223" y="5060681"/>
              <a:ext cx="3588385" cy="273050"/>
            </a:xfrm>
            <a:custGeom>
              <a:avLst/>
              <a:gdLst/>
              <a:ahLst/>
              <a:cxnLst/>
              <a:rect l="l" t="t" r="r" b="b"/>
              <a:pathLst>
                <a:path w="3588385" h="273050">
                  <a:moveTo>
                    <a:pt x="377636" y="230202"/>
                  </a:moveTo>
                  <a:lnTo>
                    <a:pt x="380867" y="42309"/>
                  </a:lnTo>
                  <a:lnTo>
                    <a:pt x="399913" y="28298"/>
                  </a:lnTo>
                  <a:lnTo>
                    <a:pt x="419812" y="25289"/>
                  </a:lnTo>
                  <a:lnTo>
                    <a:pt x="439695" y="31267"/>
                  </a:lnTo>
                  <a:lnTo>
                    <a:pt x="458692" y="44214"/>
                  </a:lnTo>
                  <a:lnTo>
                    <a:pt x="459994" y="220621"/>
                  </a:lnTo>
                  <a:lnTo>
                    <a:pt x="377636" y="230202"/>
                  </a:lnTo>
                  <a:close/>
                </a:path>
                <a:path w="3588385" h="273050">
                  <a:moveTo>
                    <a:pt x="332131" y="25145"/>
                  </a:moveTo>
                  <a:lnTo>
                    <a:pt x="286966" y="25145"/>
                  </a:lnTo>
                  <a:lnTo>
                    <a:pt x="289015" y="25073"/>
                  </a:lnTo>
                  <a:lnTo>
                    <a:pt x="295189" y="21969"/>
                  </a:lnTo>
                  <a:lnTo>
                    <a:pt x="301878" y="18203"/>
                  </a:lnTo>
                  <a:lnTo>
                    <a:pt x="300475" y="17465"/>
                  </a:lnTo>
                  <a:lnTo>
                    <a:pt x="310183" y="12576"/>
                  </a:lnTo>
                  <a:lnTo>
                    <a:pt x="327784" y="20753"/>
                  </a:lnTo>
                  <a:lnTo>
                    <a:pt x="332131" y="25145"/>
                  </a:lnTo>
                  <a:close/>
                </a:path>
                <a:path w="3588385" h="273050">
                  <a:moveTo>
                    <a:pt x="291206" y="237944"/>
                  </a:moveTo>
                  <a:lnTo>
                    <a:pt x="284906" y="185795"/>
                  </a:lnTo>
                  <a:lnTo>
                    <a:pt x="283147" y="131365"/>
                  </a:lnTo>
                  <a:lnTo>
                    <a:pt x="282273" y="77181"/>
                  </a:lnTo>
                  <a:lnTo>
                    <a:pt x="278629" y="25768"/>
                  </a:lnTo>
                  <a:lnTo>
                    <a:pt x="284888" y="24579"/>
                  </a:lnTo>
                  <a:lnTo>
                    <a:pt x="286966" y="25145"/>
                  </a:lnTo>
                  <a:lnTo>
                    <a:pt x="332131" y="25145"/>
                  </a:lnTo>
                  <a:lnTo>
                    <a:pt x="336382" y="29440"/>
                  </a:lnTo>
                  <a:lnTo>
                    <a:pt x="345396" y="37959"/>
                  </a:lnTo>
                  <a:lnTo>
                    <a:pt x="364245" y="45635"/>
                  </a:lnTo>
                  <a:lnTo>
                    <a:pt x="364696" y="233043"/>
                  </a:lnTo>
                  <a:lnTo>
                    <a:pt x="291206" y="237944"/>
                  </a:lnTo>
                  <a:close/>
                </a:path>
                <a:path w="3588385" h="273050">
                  <a:moveTo>
                    <a:pt x="187653" y="252656"/>
                  </a:moveTo>
                  <a:lnTo>
                    <a:pt x="184472" y="210274"/>
                  </a:lnTo>
                  <a:lnTo>
                    <a:pt x="179597" y="146190"/>
                  </a:lnTo>
                  <a:lnTo>
                    <a:pt x="178646" y="82769"/>
                  </a:lnTo>
                  <a:lnTo>
                    <a:pt x="187239" y="42375"/>
                  </a:lnTo>
                  <a:lnTo>
                    <a:pt x="187653" y="36087"/>
                  </a:lnTo>
                  <a:lnTo>
                    <a:pt x="192488" y="28477"/>
                  </a:lnTo>
                  <a:lnTo>
                    <a:pt x="217126" y="1035"/>
                  </a:lnTo>
                  <a:lnTo>
                    <a:pt x="235242" y="7487"/>
                  </a:lnTo>
                  <a:lnTo>
                    <a:pt x="248517" y="13948"/>
                  </a:lnTo>
                  <a:lnTo>
                    <a:pt x="273744" y="29116"/>
                  </a:lnTo>
                  <a:lnTo>
                    <a:pt x="269174" y="79279"/>
                  </a:lnTo>
                  <a:lnTo>
                    <a:pt x="270389" y="134105"/>
                  </a:lnTo>
                  <a:lnTo>
                    <a:pt x="273091" y="189283"/>
                  </a:lnTo>
                  <a:lnTo>
                    <a:pt x="272980" y="240499"/>
                  </a:lnTo>
                  <a:lnTo>
                    <a:pt x="187653" y="252656"/>
                  </a:lnTo>
                  <a:close/>
                </a:path>
                <a:path w="3588385" h="273050">
                  <a:moveTo>
                    <a:pt x="210300" y="6078"/>
                  </a:moveTo>
                  <a:lnTo>
                    <a:pt x="214296" y="2830"/>
                  </a:lnTo>
                  <a:lnTo>
                    <a:pt x="213308" y="3856"/>
                  </a:lnTo>
                  <a:lnTo>
                    <a:pt x="210300" y="6078"/>
                  </a:lnTo>
                  <a:close/>
                </a:path>
                <a:path w="3588385" h="273050">
                  <a:moveTo>
                    <a:pt x="106333" y="270188"/>
                  </a:moveTo>
                  <a:lnTo>
                    <a:pt x="110818" y="72571"/>
                  </a:lnTo>
                  <a:lnTo>
                    <a:pt x="114924" y="62340"/>
                  </a:lnTo>
                  <a:lnTo>
                    <a:pt x="122389" y="49810"/>
                  </a:lnTo>
                  <a:lnTo>
                    <a:pt x="130666" y="36803"/>
                  </a:lnTo>
                  <a:lnTo>
                    <a:pt x="137210" y="25141"/>
                  </a:lnTo>
                  <a:lnTo>
                    <a:pt x="167962" y="39336"/>
                  </a:lnTo>
                  <a:lnTo>
                    <a:pt x="169202" y="44082"/>
                  </a:lnTo>
                  <a:lnTo>
                    <a:pt x="173147" y="259671"/>
                  </a:lnTo>
                  <a:lnTo>
                    <a:pt x="106333" y="270188"/>
                  </a:lnTo>
                  <a:close/>
                </a:path>
                <a:path w="3588385" h="273050">
                  <a:moveTo>
                    <a:pt x="45344" y="272930"/>
                  </a:moveTo>
                  <a:lnTo>
                    <a:pt x="45515" y="240632"/>
                  </a:lnTo>
                  <a:lnTo>
                    <a:pt x="45494" y="144173"/>
                  </a:lnTo>
                  <a:lnTo>
                    <a:pt x="44067" y="115424"/>
                  </a:lnTo>
                  <a:lnTo>
                    <a:pt x="42702" y="85299"/>
                  </a:lnTo>
                  <a:lnTo>
                    <a:pt x="45577" y="57680"/>
                  </a:lnTo>
                  <a:lnTo>
                    <a:pt x="56868" y="36450"/>
                  </a:lnTo>
                  <a:lnTo>
                    <a:pt x="81822" y="59159"/>
                  </a:lnTo>
                  <a:lnTo>
                    <a:pt x="93195" y="82843"/>
                  </a:lnTo>
                  <a:lnTo>
                    <a:pt x="96059" y="109124"/>
                  </a:lnTo>
                  <a:lnTo>
                    <a:pt x="95486" y="139625"/>
                  </a:lnTo>
                  <a:lnTo>
                    <a:pt x="94201" y="173211"/>
                  </a:lnTo>
                  <a:lnTo>
                    <a:pt x="92251" y="205821"/>
                  </a:lnTo>
                  <a:lnTo>
                    <a:pt x="90606" y="238604"/>
                  </a:lnTo>
                  <a:lnTo>
                    <a:pt x="90237" y="272710"/>
                  </a:lnTo>
                  <a:lnTo>
                    <a:pt x="45344" y="272930"/>
                  </a:lnTo>
                  <a:close/>
                </a:path>
                <a:path w="3588385" h="273050">
                  <a:moveTo>
                    <a:pt x="30325" y="272247"/>
                  </a:moveTo>
                  <a:lnTo>
                    <a:pt x="0" y="270353"/>
                  </a:lnTo>
                  <a:lnTo>
                    <a:pt x="0" y="55766"/>
                  </a:lnTo>
                  <a:lnTo>
                    <a:pt x="20870" y="62028"/>
                  </a:lnTo>
                  <a:lnTo>
                    <a:pt x="29430" y="71010"/>
                  </a:lnTo>
                  <a:lnTo>
                    <a:pt x="30811" y="95606"/>
                  </a:lnTo>
                  <a:lnTo>
                    <a:pt x="30150" y="148711"/>
                  </a:lnTo>
                  <a:lnTo>
                    <a:pt x="30162" y="241364"/>
                  </a:lnTo>
                  <a:lnTo>
                    <a:pt x="30325" y="272247"/>
                  </a:lnTo>
                  <a:close/>
                </a:path>
                <a:path w="3588385" h="273050">
                  <a:moveTo>
                    <a:pt x="960248" y="224167"/>
                  </a:moveTo>
                  <a:lnTo>
                    <a:pt x="909693" y="211107"/>
                  </a:lnTo>
                  <a:lnTo>
                    <a:pt x="903706" y="48762"/>
                  </a:lnTo>
                  <a:lnTo>
                    <a:pt x="915508" y="38167"/>
                  </a:lnTo>
                  <a:lnTo>
                    <a:pt x="930519" y="27566"/>
                  </a:lnTo>
                  <a:lnTo>
                    <a:pt x="948417" y="19397"/>
                  </a:lnTo>
                  <a:lnTo>
                    <a:pt x="968879" y="16100"/>
                  </a:lnTo>
                  <a:lnTo>
                    <a:pt x="971346" y="19591"/>
                  </a:lnTo>
                  <a:lnTo>
                    <a:pt x="976181" y="19789"/>
                  </a:lnTo>
                  <a:lnTo>
                    <a:pt x="978862" y="23059"/>
                  </a:lnTo>
                  <a:lnTo>
                    <a:pt x="985764" y="26495"/>
                  </a:lnTo>
                  <a:lnTo>
                    <a:pt x="992265" y="43785"/>
                  </a:lnTo>
                  <a:lnTo>
                    <a:pt x="989373" y="87479"/>
                  </a:lnTo>
                  <a:lnTo>
                    <a:pt x="981724" y="135021"/>
                  </a:lnTo>
                  <a:lnTo>
                    <a:pt x="971342" y="182040"/>
                  </a:lnTo>
                  <a:lnTo>
                    <a:pt x="960248" y="224167"/>
                  </a:lnTo>
                  <a:close/>
                </a:path>
                <a:path w="3588385" h="273050">
                  <a:moveTo>
                    <a:pt x="1160513" y="244170"/>
                  </a:moveTo>
                  <a:lnTo>
                    <a:pt x="1140051" y="241874"/>
                  </a:lnTo>
                  <a:lnTo>
                    <a:pt x="1120373" y="239930"/>
                  </a:lnTo>
                  <a:lnTo>
                    <a:pt x="1099456" y="239930"/>
                  </a:lnTo>
                  <a:lnTo>
                    <a:pt x="1103888" y="175268"/>
                  </a:lnTo>
                  <a:lnTo>
                    <a:pt x="1106037" y="142138"/>
                  </a:lnTo>
                  <a:lnTo>
                    <a:pt x="1108043" y="108394"/>
                  </a:lnTo>
                  <a:lnTo>
                    <a:pt x="1110783" y="73618"/>
                  </a:lnTo>
                  <a:lnTo>
                    <a:pt x="1117109" y="50678"/>
                  </a:lnTo>
                  <a:lnTo>
                    <a:pt x="1131397" y="34082"/>
                  </a:lnTo>
                  <a:lnTo>
                    <a:pt x="1158022" y="18335"/>
                  </a:lnTo>
                  <a:lnTo>
                    <a:pt x="1182713" y="32854"/>
                  </a:lnTo>
                  <a:lnTo>
                    <a:pt x="1192774" y="53897"/>
                  </a:lnTo>
                  <a:lnTo>
                    <a:pt x="1193684" y="80651"/>
                  </a:lnTo>
                  <a:lnTo>
                    <a:pt x="1190916" y="112304"/>
                  </a:lnTo>
                  <a:lnTo>
                    <a:pt x="1189838" y="143579"/>
                  </a:lnTo>
                  <a:lnTo>
                    <a:pt x="1189565" y="175268"/>
                  </a:lnTo>
                  <a:lnTo>
                    <a:pt x="1189470" y="182040"/>
                  </a:lnTo>
                  <a:lnTo>
                    <a:pt x="1188131" y="216993"/>
                  </a:lnTo>
                  <a:lnTo>
                    <a:pt x="1184516" y="239930"/>
                  </a:lnTo>
                  <a:lnTo>
                    <a:pt x="1120373" y="239930"/>
                  </a:lnTo>
                  <a:lnTo>
                    <a:pt x="1099375" y="241093"/>
                  </a:lnTo>
                  <a:lnTo>
                    <a:pt x="1184332" y="241093"/>
                  </a:lnTo>
                  <a:lnTo>
                    <a:pt x="1183864" y="244067"/>
                  </a:lnTo>
                  <a:lnTo>
                    <a:pt x="1160513" y="244170"/>
                  </a:lnTo>
                  <a:close/>
                </a:path>
                <a:path w="3588385" h="273050">
                  <a:moveTo>
                    <a:pt x="1085822" y="235059"/>
                  </a:moveTo>
                  <a:lnTo>
                    <a:pt x="1025632" y="230700"/>
                  </a:lnTo>
                  <a:lnTo>
                    <a:pt x="993853" y="228016"/>
                  </a:lnTo>
                  <a:lnTo>
                    <a:pt x="981356" y="222598"/>
                  </a:lnTo>
                  <a:lnTo>
                    <a:pt x="979012" y="210038"/>
                  </a:lnTo>
                  <a:lnTo>
                    <a:pt x="991438" y="143579"/>
                  </a:lnTo>
                  <a:lnTo>
                    <a:pt x="994600" y="118643"/>
                  </a:lnTo>
                  <a:lnTo>
                    <a:pt x="997325" y="93969"/>
                  </a:lnTo>
                  <a:lnTo>
                    <a:pt x="999985" y="69265"/>
                  </a:lnTo>
                  <a:lnTo>
                    <a:pt x="1002950" y="44236"/>
                  </a:lnTo>
                  <a:lnTo>
                    <a:pt x="1011194" y="43868"/>
                  </a:lnTo>
                  <a:lnTo>
                    <a:pt x="1028835" y="35642"/>
                  </a:lnTo>
                  <a:lnTo>
                    <a:pt x="1050788" y="25874"/>
                  </a:lnTo>
                  <a:lnTo>
                    <a:pt x="1071968" y="20879"/>
                  </a:lnTo>
                  <a:lnTo>
                    <a:pt x="1083401" y="24859"/>
                  </a:lnTo>
                  <a:lnTo>
                    <a:pt x="1089466" y="28490"/>
                  </a:lnTo>
                  <a:lnTo>
                    <a:pt x="1093724" y="33452"/>
                  </a:lnTo>
                  <a:lnTo>
                    <a:pt x="1099739" y="41428"/>
                  </a:lnTo>
                  <a:lnTo>
                    <a:pt x="1085822" y="235059"/>
                  </a:lnTo>
                  <a:close/>
                </a:path>
                <a:path w="3588385" h="273050">
                  <a:moveTo>
                    <a:pt x="884027" y="207825"/>
                  </a:moveTo>
                  <a:lnTo>
                    <a:pt x="782265" y="203442"/>
                  </a:lnTo>
                  <a:lnTo>
                    <a:pt x="784846" y="57859"/>
                  </a:lnTo>
                  <a:lnTo>
                    <a:pt x="795128" y="45658"/>
                  </a:lnTo>
                  <a:lnTo>
                    <a:pt x="816515" y="31108"/>
                  </a:lnTo>
                  <a:lnTo>
                    <a:pt x="839550" y="18274"/>
                  </a:lnTo>
                  <a:lnTo>
                    <a:pt x="854779" y="11221"/>
                  </a:lnTo>
                  <a:lnTo>
                    <a:pt x="861063" y="23299"/>
                  </a:lnTo>
                  <a:lnTo>
                    <a:pt x="868938" y="34075"/>
                  </a:lnTo>
                  <a:lnTo>
                    <a:pt x="878539" y="42971"/>
                  </a:lnTo>
                  <a:lnTo>
                    <a:pt x="890002" y="49412"/>
                  </a:lnTo>
                  <a:lnTo>
                    <a:pt x="893329" y="87206"/>
                  </a:lnTo>
                  <a:lnTo>
                    <a:pt x="895023" y="130328"/>
                  </a:lnTo>
                  <a:lnTo>
                    <a:pt x="892713" y="172595"/>
                  </a:lnTo>
                  <a:lnTo>
                    <a:pt x="884027" y="207825"/>
                  </a:lnTo>
                  <a:close/>
                </a:path>
                <a:path w="3588385" h="273050">
                  <a:moveTo>
                    <a:pt x="765768" y="203574"/>
                  </a:moveTo>
                  <a:lnTo>
                    <a:pt x="680403" y="202770"/>
                  </a:lnTo>
                  <a:lnTo>
                    <a:pt x="684963" y="35228"/>
                  </a:lnTo>
                  <a:lnTo>
                    <a:pt x="702119" y="21753"/>
                  </a:lnTo>
                  <a:lnTo>
                    <a:pt x="713194" y="14023"/>
                  </a:lnTo>
                  <a:lnTo>
                    <a:pt x="723756" y="8633"/>
                  </a:lnTo>
                  <a:lnTo>
                    <a:pt x="754410" y="26918"/>
                  </a:lnTo>
                  <a:lnTo>
                    <a:pt x="768615" y="64071"/>
                  </a:lnTo>
                  <a:lnTo>
                    <a:pt x="771694" y="111576"/>
                  </a:lnTo>
                  <a:lnTo>
                    <a:pt x="768971" y="160915"/>
                  </a:lnTo>
                  <a:lnTo>
                    <a:pt x="765768" y="203574"/>
                  </a:lnTo>
                  <a:close/>
                </a:path>
                <a:path w="3588385" h="273050">
                  <a:moveTo>
                    <a:pt x="573255" y="208464"/>
                  </a:moveTo>
                  <a:lnTo>
                    <a:pt x="572992" y="57847"/>
                  </a:lnTo>
                  <a:lnTo>
                    <a:pt x="603017" y="33046"/>
                  </a:lnTo>
                  <a:lnTo>
                    <a:pt x="641046" y="11243"/>
                  </a:lnTo>
                  <a:lnTo>
                    <a:pt x="660315" y="25445"/>
                  </a:lnTo>
                  <a:lnTo>
                    <a:pt x="668388" y="44110"/>
                  </a:lnTo>
                  <a:lnTo>
                    <a:pt x="669579" y="67077"/>
                  </a:lnTo>
                  <a:lnTo>
                    <a:pt x="668203" y="94188"/>
                  </a:lnTo>
                  <a:lnTo>
                    <a:pt x="667245" y="120645"/>
                  </a:lnTo>
                  <a:lnTo>
                    <a:pt x="666354" y="147155"/>
                  </a:lnTo>
                  <a:lnTo>
                    <a:pt x="665178" y="173645"/>
                  </a:lnTo>
                  <a:lnTo>
                    <a:pt x="663368" y="200039"/>
                  </a:lnTo>
                  <a:lnTo>
                    <a:pt x="573255" y="208464"/>
                  </a:lnTo>
                  <a:close/>
                </a:path>
                <a:path w="3588385" h="273050">
                  <a:moveTo>
                    <a:pt x="1713554" y="232438"/>
                  </a:moveTo>
                  <a:lnTo>
                    <a:pt x="1716587" y="202725"/>
                  </a:lnTo>
                  <a:lnTo>
                    <a:pt x="1717470" y="172601"/>
                  </a:lnTo>
                  <a:lnTo>
                    <a:pt x="1717237" y="142375"/>
                  </a:lnTo>
                  <a:lnTo>
                    <a:pt x="1716923" y="112359"/>
                  </a:lnTo>
                  <a:lnTo>
                    <a:pt x="1723273" y="49299"/>
                  </a:lnTo>
                  <a:lnTo>
                    <a:pt x="1739523" y="24025"/>
                  </a:lnTo>
                  <a:lnTo>
                    <a:pt x="1761356" y="23755"/>
                  </a:lnTo>
                  <a:lnTo>
                    <a:pt x="1784459" y="35707"/>
                  </a:lnTo>
                  <a:lnTo>
                    <a:pt x="1804518" y="47099"/>
                  </a:lnTo>
                  <a:lnTo>
                    <a:pt x="1806760" y="232052"/>
                  </a:lnTo>
                  <a:lnTo>
                    <a:pt x="1713554" y="232438"/>
                  </a:lnTo>
                  <a:close/>
                </a:path>
                <a:path w="3588385" h="273050">
                  <a:moveTo>
                    <a:pt x="1700652" y="231017"/>
                  </a:moveTo>
                  <a:lnTo>
                    <a:pt x="1641955" y="227559"/>
                  </a:lnTo>
                  <a:lnTo>
                    <a:pt x="1613871" y="221282"/>
                  </a:lnTo>
                  <a:lnTo>
                    <a:pt x="1617078" y="46075"/>
                  </a:lnTo>
                  <a:lnTo>
                    <a:pt x="1626398" y="36829"/>
                  </a:lnTo>
                  <a:lnTo>
                    <a:pt x="1635169" y="29831"/>
                  </a:lnTo>
                  <a:lnTo>
                    <a:pt x="1645494" y="24647"/>
                  </a:lnTo>
                  <a:lnTo>
                    <a:pt x="1659479" y="20846"/>
                  </a:lnTo>
                  <a:lnTo>
                    <a:pt x="1671876" y="28360"/>
                  </a:lnTo>
                  <a:lnTo>
                    <a:pt x="1680106" y="35487"/>
                  </a:lnTo>
                  <a:lnTo>
                    <a:pt x="1688191" y="43406"/>
                  </a:lnTo>
                  <a:lnTo>
                    <a:pt x="1700151" y="53299"/>
                  </a:lnTo>
                  <a:lnTo>
                    <a:pt x="1700652" y="231017"/>
                  </a:lnTo>
                  <a:close/>
                </a:path>
                <a:path w="3588385" h="273050">
                  <a:moveTo>
                    <a:pt x="1507462" y="228165"/>
                  </a:moveTo>
                  <a:lnTo>
                    <a:pt x="1509031" y="179719"/>
                  </a:lnTo>
                  <a:lnTo>
                    <a:pt x="1508158" y="121564"/>
                  </a:lnTo>
                  <a:lnTo>
                    <a:pt x="1508815" y="69576"/>
                  </a:lnTo>
                  <a:lnTo>
                    <a:pt x="1531597" y="26625"/>
                  </a:lnTo>
                  <a:lnTo>
                    <a:pt x="1556089" y="14921"/>
                  </a:lnTo>
                  <a:lnTo>
                    <a:pt x="1567676" y="21881"/>
                  </a:lnTo>
                  <a:lnTo>
                    <a:pt x="1594560" y="85117"/>
                  </a:lnTo>
                  <a:lnTo>
                    <a:pt x="1595380" y="137486"/>
                  </a:lnTo>
                  <a:lnTo>
                    <a:pt x="1593987" y="189521"/>
                  </a:lnTo>
                  <a:lnTo>
                    <a:pt x="1590297" y="224619"/>
                  </a:lnTo>
                  <a:lnTo>
                    <a:pt x="1507462" y="228165"/>
                  </a:lnTo>
                  <a:close/>
                </a:path>
                <a:path w="3588385" h="273050">
                  <a:moveTo>
                    <a:pt x="1394953" y="238131"/>
                  </a:moveTo>
                  <a:lnTo>
                    <a:pt x="1394540" y="41990"/>
                  </a:lnTo>
                  <a:lnTo>
                    <a:pt x="1418695" y="28345"/>
                  </a:lnTo>
                  <a:lnTo>
                    <a:pt x="1435655" y="17237"/>
                  </a:lnTo>
                  <a:lnTo>
                    <a:pt x="1454407" y="19008"/>
                  </a:lnTo>
                  <a:lnTo>
                    <a:pt x="1483938" y="44005"/>
                  </a:lnTo>
                  <a:lnTo>
                    <a:pt x="1493739" y="83996"/>
                  </a:lnTo>
                  <a:lnTo>
                    <a:pt x="1495699" y="149984"/>
                  </a:lnTo>
                  <a:lnTo>
                    <a:pt x="1494030" y="208912"/>
                  </a:lnTo>
                  <a:lnTo>
                    <a:pt x="1492945" y="227724"/>
                  </a:lnTo>
                  <a:lnTo>
                    <a:pt x="1394953" y="238131"/>
                  </a:lnTo>
                  <a:close/>
                </a:path>
                <a:path w="3588385" h="273050">
                  <a:moveTo>
                    <a:pt x="1285275" y="249287"/>
                  </a:moveTo>
                  <a:lnTo>
                    <a:pt x="1287836" y="203441"/>
                  </a:lnTo>
                  <a:lnTo>
                    <a:pt x="1292108" y="144467"/>
                  </a:lnTo>
                  <a:lnTo>
                    <a:pt x="1294435" y="87848"/>
                  </a:lnTo>
                  <a:lnTo>
                    <a:pt x="1291162" y="49071"/>
                  </a:lnTo>
                  <a:lnTo>
                    <a:pt x="1305687" y="41081"/>
                  </a:lnTo>
                  <a:lnTo>
                    <a:pt x="1315184" y="33556"/>
                  </a:lnTo>
                  <a:lnTo>
                    <a:pt x="1324620" y="24892"/>
                  </a:lnTo>
                  <a:lnTo>
                    <a:pt x="1338962" y="13490"/>
                  </a:lnTo>
                  <a:lnTo>
                    <a:pt x="1364892" y="29280"/>
                  </a:lnTo>
                  <a:lnTo>
                    <a:pt x="1376665" y="51068"/>
                  </a:lnTo>
                  <a:lnTo>
                    <a:pt x="1379729" y="78784"/>
                  </a:lnTo>
                  <a:lnTo>
                    <a:pt x="1379676" y="87848"/>
                  </a:lnTo>
                  <a:lnTo>
                    <a:pt x="1379746" y="243979"/>
                  </a:lnTo>
                  <a:lnTo>
                    <a:pt x="1285275" y="249287"/>
                  </a:lnTo>
                  <a:close/>
                </a:path>
                <a:path w="3588385" h="273050">
                  <a:moveTo>
                    <a:pt x="1203029" y="248604"/>
                  </a:moveTo>
                  <a:lnTo>
                    <a:pt x="1201467" y="220461"/>
                  </a:lnTo>
                  <a:lnTo>
                    <a:pt x="1201981" y="185484"/>
                  </a:lnTo>
                  <a:lnTo>
                    <a:pt x="1203714" y="150230"/>
                  </a:lnTo>
                  <a:lnTo>
                    <a:pt x="1205809" y="121257"/>
                  </a:lnTo>
                  <a:lnTo>
                    <a:pt x="1207649" y="88311"/>
                  </a:lnTo>
                  <a:lnTo>
                    <a:pt x="1209392" y="64579"/>
                  </a:lnTo>
                  <a:lnTo>
                    <a:pt x="1215184" y="46236"/>
                  </a:lnTo>
                  <a:lnTo>
                    <a:pt x="1229171" y="29458"/>
                  </a:lnTo>
                  <a:lnTo>
                    <a:pt x="1240732" y="20427"/>
                  </a:lnTo>
                  <a:lnTo>
                    <a:pt x="1249649" y="31247"/>
                  </a:lnTo>
                  <a:lnTo>
                    <a:pt x="1255303" y="38514"/>
                  </a:lnTo>
                  <a:lnTo>
                    <a:pt x="1262747" y="44185"/>
                  </a:lnTo>
                  <a:lnTo>
                    <a:pt x="1277033" y="50216"/>
                  </a:lnTo>
                  <a:lnTo>
                    <a:pt x="1277968" y="50216"/>
                  </a:lnTo>
                  <a:lnTo>
                    <a:pt x="1279045" y="95735"/>
                  </a:lnTo>
                  <a:lnTo>
                    <a:pt x="1276741" y="146790"/>
                  </a:lnTo>
                  <a:lnTo>
                    <a:pt x="1272967" y="198450"/>
                  </a:lnTo>
                  <a:lnTo>
                    <a:pt x="1269667" y="247216"/>
                  </a:lnTo>
                  <a:lnTo>
                    <a:pt x="1203029" y="248604"/>
                  </a:lnTo>
                  <a:close/>
                </a:path>
                <a:path w="3588385" h="273050">
                  <a:moveTo>
                    <a:pt x="1277968" y="50216"/>
                  </a:moveTo>
                  <a:lnTo>
                    <a:pt x="1277033" y="50216"/>
                  </a:lnTo>
                  <a:lnTo>
                    <a:pt x="1277935" y="48784"/>
                  </a:lnTo>
                  <a:lnTo>
                    <a:pt x="1277968" y="50216"/>
                  </a:lnTo>
                  <a:close/>
                </a:path>
                <a:path w="3588385" h="273050">
                  <a:moveTo>
                    <a:pt x="3039338" y="195139"/>
                  </a:moveTo>
                  <a:lnTo>
                    <a:pt x="2963217" y="186615"/>
                  </a:lnTo>
                  <a:lnTo>
                    <a:pt x="2974579" y="42672"/>
                  </a:lnTo>
                  <a:lnTo>
                    <a:pt x="2973902" y="42441"/>
                  </a:lnTo>
                  <a:lnTo>
                    <a:pt x="2986005" y="30938"/>
                  </a:lnTo>
                  <a:lnTo>
                    <a:pt x="2996567" y="21092"/>
                  </a:lnTo>
                  <a:lnTo>
                    <a:pt x="3008704" y="13276"/>
                  </a:lnTo>
                  <a:lnTo>
                    <a:pt x="3025535" y="7862"/>
                  </a:lnTo>
                  <a:lnTo>
                    <a:pt x="3032176" y="15771"/>
                  </a:lnTo>
                  <a:lnTo>
                    <a:pt x="3052353" y="39146"/>
                  </a:lnTo>
                  <a:lnTo>
                    <a:pt x="3056324" y="44236"/>
                  </a:lnTo>
                  <a:lnTo>
                    <a:pt x="3054480" y="83993"/>
                  </a:lnTo>
                  <a:lnTo>
                    <a:pt x="3049964" y="120699"/>
                  </a:lnTo>
                  <a:lnTo>
                    <a:pt x="3044381" y="156899"/>
                  </a:lnTo>
                  <a:lnTo>
                    <a:pt x="3039338" y="195139"/>
                  </a:lnTo>
                  <a:close/>
                </a:path>
                <a:path w="3588385" h="273050">
                  <a:moveTo>
                    <a:pt x="3128011" y="212990"/>
                  </a:moveTo>
                  <a:lnTo>
                    <a:pt x="3055046" y="197881"/>
                  </a:lnTo>
                  <a:lnTo>
                    <a:pt x="3059398" y="162469"/>
                  </a:lnTo>
                  <a:lnTo>
                    <a:pt x="3066515" y="124895"/>
                  </a:lnTo>
                  <a:lnTo>
                    <a:pt x="3071465" y="87525"/>
                  </a:lnTo>
                  <a:lnTo>
                    <a:pt x="3069313" y="52727"/>
                  </a:lnTo>
                  <a:lnTo>
                    <a:pt x="3085591" y="45080"/>
                  </a:lnTo>
                  <a:lnTo>
                    <a:pt x="3095530" y="37130"/>
                  </a:lnTo>
                  <a:lnTo>
                    <a:pt x="3104680" y="29333"/>
                  </a:lnTo>
                  <a:lnTo>
                    <a:pt x="3118591" y="22145"/>
                  </a:lnTo>
                  <a:lnTo>
                    <a:pt x="3122935" y="28449"/>
                  </a:lnTo>
                  <a:lnTo>
                    <a:pt x="3138275" y="50144"/>
                  </a:lnTo>
                  <a:lnTo>
                    <a:pt x="3141852" y="55370"/>
                  </a:lnTo>
                  <a:lnTo>
                    <a:pt x="3144793" y="67687"/>
                  </a:lnTo>
                  <a:lnTo>
                    <a:pt x="3144680" y="81524"/>
                  </a:lnTo>
                  <a:lnTo>
                    <a:pt x="3142898" y="95708"/>
                  </a:lnTo>
                  <a:lnTo>
                    <a:pt x="3140837" y="109066"/>
                  </a:lnTo>
                  <a:lnTo>
                    <a:pt x="3137359" y="135387"/>
                  </a:lnTo>
                  <a:lnTo>
                    <a:pt x="3134222" y="161057"/>
                  </a:lnTo>
                  <a:lnTo>
                    <a:pt x="3131105" y="187382"/>
                  </a:lnTo>
                  <a:lnTo>
                    <a:pt x="3128011" y="212990"/>
                  </a:lnTo>
                  <a:close/>
                </a:path>
                <a:path w="3588385" h="273050">
                  <a:moveTo>
                    <a:pt x="3254824" y="228352"/>
                  </a:moveTo>
                  <a:lnTo>
                    <a:pt x="3144470" y="216029"/>
                  </a:lnTo>
                  <a:lnTo>
                    <a:pt x="3145728" y="187382"/>
                  </a:lnTo>
                  <a:lnTo>
                    <a:pt x="3148968" y="158872"/>
                  </a:lnTo>
                  <a:lnTo>
                    <a:pt x="3153046" y="130425"/>
                  </a:lnTo>
                  <a:lnTo>
                    <a:pt x="3156820" y="101963"/>
                  </a:lnTo>
                  <a:lnTo>
                    <a:pt x="3163033" y="61567"/>
                  </a:lnTo>
                  <a:lnTo>
                    <a:pt x="3193124" y="36237"/>
                  </a:lnTo>
                  <a:lnTo>
                    <a:pt x="3215580" y="26099"/>
                  </a:lnTo>
                  <a:lnTo>
                    <a:pt x="3222590" y="31970"/>
                  </a:lnTo>
                  <a:lnTo>
                    <a:pt x="3251029" y="58618"/>
                  </a:lnTo>
                  <a:lnTo>
                    <a:pt x="3256167" y="83993"/>
                  </a:lnTo>
                  <a:lnTo>
                    <a:pt x="3256142" y="101963"/>
                  </a:lnTo>
                  <a:lnTo>
                    <a:pt x="3255902" y="112337"/>
                  </a:lnTo>
                  <a:lnTo>
                    <a:pt x="3255024" y="140786"/>
                  </a:lnTo>
                  <a:lnTo>
                    <a:pt x="3253743" y="170902"/>
                  </a:lnTo>
                  <a:lnTo>
                    <a:pt x="3253272" y="200739"/>
                  </a:lnTo>
                  <a:lnTo>
                    <a:pt x="3254824" y="228352"/>
                  </a:lnTo>
                  <a:close/>
                </a:path>
                <a:path w="3588385" h="273050">
                  <a:moveTo>
                    <a:pt x="2856145" y="192408"/>
                  </a:moveTo>
                  <a:lnTo>
                    <a:pt x="2856974" y="163983"/>
                  </a:lnTo>
                  <a:lnTo>
                    <a:pt x="2859752" y="136362"/>
                  </a:lnTo>
                  <a:lnTo>
                    <a:pt x="2862859" y="108809"/>
                  </a:lnTo>
                  <a:lnTo>
                    <a:pt x="2864675" y="80588"/>
                  </a:lnTo>
                  <a:lnTo>
                    <a:pt x="2863523" y="59508"/>
                  </a:lnTo>
                  <a:lnTo>
                    <a:pt x="2864985" y="37860"/>
                  </a:lnTo>
                  <a:lnTo>
                    <a:pt x="2877763" y="17575"/>
                  </a:lnTo>
                  <a:lnTo>
                    <a:pt x="2910558" y="583"/>
                  </a:lnTo>
                  <a:lnTo>
                    <a:pt x="2927468" y="14380"/>
                  </a:lnTo>
                  <a:lnTo>
                    <a:pt x="2935341" y="23388"/>
                  </a:lnTo>
                  <a:lnTo>
                    <a:pt x="2941870" y="30965"/>
                  </a:lnTo>
                  <a:lnTo>
                    <a:pt x="2954750" y="40470"/>
                  </a:lnTo>
                  <a:lnTo>
                    <a:pt x="2957481" y="42628"/>
                  </a:lnTo>
                  <a:lnTo>
                    <a:pt x="2958760" y="75115"/>
                  </a:lnTo>
                  <a:lnTo>
                    <a:pt x="2956649" y="117475"/>
                  </a:lnTo>
                  <a:lnTo>
                    <a:pt x="2950849" y="158342"/>
                  </a:lnTo>
                  <a:lnTo>
                    <a:pt x="2941059" y="186351"/>
                  </a:lnTo>
                  <a:lnTo>
                    <a:pt x="2856145" y="192408"/>
                  </a:lnTo>
                  <a:close/>
                </a:path>
                <a:path w="3588385" h="273050">
                  <a:moveTo>
                    <a:pt x="2740942" y="196658"/>
                  </a:moveTo>
                  <a:lnTo>
                    <a:pt x="2743055" y="166089"/>
                  </a:lnTo>
                  <a:lnTo>
                    <a:pt x="2746541" y="134517"/>
                  </a:lnTo>
                  <a:lnTo>
                    <a:pt x="2749803" y="102675"/>
                  </a:lnTo>
                  <a:lnTo>
                    <a:pt x="2751239" y="71294"/>
                  </a:lnTo>
                  <a:lnTo>
                    <a:pt x="2750670" y="55005"/>
                  </a:lnTo>
                  <a:lnTo>
                    <a:pt x="2750868" y="43891"/>
                  </a:lnTo>
                  <a:lnTo>
                    <a:pt x="2785422" y="11320"/>
                  </a:lnTo>
                  <a:lnTo>
                    <a:pt x="2808408" y="0"/>
                  </a:lnTo>
                  <a:lnTo>
                    <a:pt x="2816896" y="5937"/>
                  </a:lnTo>
                  <a:lnTo>
                    <a:pt x="2822705" y="11889"/>
                  </a:lnTo>
                  <a:lnTo>
                    <a:pt x="2828427" y="18866"/>
                  </a:lnTo>
                  <a:lnTo>
                    <a:pt x="2845972" y="38158"/>
                  </a:lnTo>
                  <a:lnTo>
                    <a:pt x="2849841" y="46519"/>
                  </a:lnTo>
                  <a:lnTo>
                    <a:pt x="2850323" y="57576"/>
                  </a:lnTo>
                  <a:lnTo>
                    <a:pt x="2849481" y="75941"/>
                  </a:lnTo>
                  <a:lnTo>
                    <a:pt x="2848072" y="102766"/>
                  </a:lnTo>
                  <a:lnTo>
                    <a:pt x="2845762" y="131019"/>
                  </a:lnTo>
                  <a:lnTo>
                    <a:pt x="2842778" y="159232"/>
                  </a:lnTo>
                  <a:lnTo>
                    <a:pt x="2839347" y="185932"/>
                  </a:lnTo>
                  <a:lnTo>
                    <a:pt x="2740942" y="196658"/>
                  </a:lnTo>
                  <a:close/>
                </a:path>
                <a:path w="3588385" h="273050">
                  <a:moveTo>
                    <a:pt x="2733201" y="191945"/>
                  </a:moveTo>
                  <a:lnTo>
                    <a:pt x="2644617" y="191846"/>
                  </a:lnTo>
                  <a:lnTo>
                    <a:pt x="2648725" y="39666"/>
                  </a:lnTo>
                  <a:lnTo>
                    <a:pt x="2708938" y="3215"/>
                  </a:lnTo>
                  <a:lnTo>
                    <a:pt x="2729073" y="16149"/>
                  </a:lnTo>
                  <a:lnTo>
                    <a:pt x="2736730" y="33017"/>
                  </a:lnTo>
                  <a:lnTo>
                    <a:pt x="2737196" y="55456"/>
                  </a:lnTo>
                  <a:lnTo>
                    <a:pt x="2735757" y="85103"/>
                  </a:lnTo>
                  <a:lnTo>
                    <a:pt x="2735905" y="111803"/>
                  </a:lnTo>
                  <a:lnTo>
                    <a:pt x="2736428" y="138933"/>
                  </a:lnTo>
                  <a:lnTo>
                    <a:pt x="2735977" y="165859"/>
                  </a:lnTo>
                  <a:lnTo>
                    <a:pt x="2733201" y="191945"/>
                  </a:lnTo>
                  <a:close/>
                </a:path>
                <a:path w="3588385" h="273050">
                  <a:moveTo>
                    <a:pt x="2574358" y="194907"/>
                  </a:moveTo>
                  <a:lnTo>
                    <a:pt x="2573532" y="161305"/>
                  </a:lnTo>
                  <a:lnTo>
                    <a:pt x="2572869" y="112474"/>
                  </a:lnTo>
                  <a:lnTo>
                    <a:pt x="2574191" y="64883"/>
                  </a:lnTo>
                  <a:lnTo>
                    <a:pt x="2585086" y="24470"/>
                  </a:lnTo>
                  <a:lnTo>
                    <a:pt x="2607064" y="6717"/>
                  </a:lnTo>
                  <a:lnTo>
                    <a:pt x="2620994" y="25991"/>
                  </a:lnTo>
                  <a:lnTo>
                    <a:pt x="2629304" y="40394"/>
                  </a:lnTo>
                  <a:lnTo>
                    <a:pt x="2632785" y="58690"/>
                  </a:lnTo>
                  <a:lnTo>
                    <a:pt x="2632229" y="89640"/>
                  </a:lnTo>
                  <a:lnTo>
                    <a:pt x="2630733" y="115178"/>
                  </a:lnTo>
                  <a:lnTo>
                    <a:pt x="2629794" y="141321"/>
                  </a:lnTo>
                  <a:lnTo>
                    <a:pt x="2630444" y="167316"/>
                  </a:lnTo>
                  <a:lnTo>
                    <a:pt x="2633719" y="192408"/>
                  </a:lnTo>
                  <a:lnTo>
                    <a:pt x="2574358" y="194907"/>
                  </a:lnTo>
                  <a:close/>
                </a:path>
                <a:path w="3588385" h="273050">
                  <a:moveTo>
                    <a:pt x="2462964" y="204620"/>
                  </a:moveTo>
                  <a:lnTo>
                    <a:pt x="2466008" y="174959"/>
                  </a:lnTo>
                  <a:lnTo>
                    <a:pt x="2469808" y="146365"/>
                  </a:lnTo>
                  <a:lnTo>
                    <a:pt x="2473295" y="118192"/>
                  </a:lnTo>
                  <a:lnTo>
                    <a:pt x="2475402" y="89794"/>
                  </a:lnTo>
                  <a:lnTo>
                    <a:pt x="2486325" y="29808"/>
                  </a:lnTo>
                  <a:lnTo>
                    <a:pt x="2507912" y="7785"/>
                  </a:lnTo>
                  <a:lnTo>
                    <a:pt x="2532522" y="13373"/>
                  </a:lnTo>
                  <a:lnTo>
                    <a:pt x="2552513" y="36219"/>
                  </a:lnTo>
                  <a:lnTo>
                    <a:pt x="2556762" y="47508"/>
                  </a:lnTo>
                  <a:lnTo>
                    <a:pt x="2558661" y="59768"/>
                  </a:lnTo>
                  <a:lnTo>
                    <a:pt x="2559130" y="72455"/>
                  </a:lnTo>
                  <a:lnTo>
                    <a:pt x="2559089" y="85026"/>
                  </a:lnTo>
                  <a:lnTo>
                    <a:pt x="2559831" y="112655"/>
                  </a:lnTo>
                  <a:lnTo>
                    <a:pt x="2560758" y="141725"/>
                  </a:lnTo>
                  <a:lnTo>
                    <a:pt x="2559980" y="170078"/>
                  </a:lnTo>
                  <a:lnTo>
                    <a:pt x="2555607" y="195557"/>
                  </a:lnTo>
                  <a:lnTo>
                    <a:pt x="2462964" y="204620"/>
                  </a:lnTo>
                  <a:close/>
                </a:path>
                <a:path w="3588385" h="273050">
                  <a:moveTo>
                    <a:pt x="2375995" y="202847"/>
                  </a:moveTo>
                  <a:lnTo>
                    <a:pt x="2372926" y="200711"/>
                  </a:lnTo>
                  <a:lnTo>
                    <a:pt x="2366777" y="179533"/>
                  </a:lnTo>
                  <a:lnTo>
                    <a:pt x="2367225" y="150934"/>
                  </a:lnTo>
                  <a:lnTo>
                    <a:pt x="2370575" y="118326"/>
                  </a:lnTo>
                  <a:lnTo>
                    <a:pt x="2373127" y="85125"/>
                  </a:lnTo>
                  <a:lnTo>
                    <a:pt x="2373022" y="73416"/>
                  </a:lnTo>
                  <a:lnTo>
                    <a:pt x="2372986" y="56313"/>
                  </a:lnTo>
                  <a:lnTo>
                    <a:pt x="2375188" y="44624"/>
                  </a:lnTo>
                  <a:lnTo>
                    <a:pt x="2410110" y="10622"/>
                  </a:lnTo>
                  <a:lnTo>
                    <a:pt x="2419436" y="5572"/>
                  </a:lnTo>
                  <a:lnTo>
                    <a:pt x="2427218" y="11298"/>
                  </a:lnTo>
                  <a:lnTo>
                    <a:pt x="2457108" y="47129"/>
                  </a:lnTo>
                  <a:lnTo>
                    <a:pt x="2460755" y="73416"/>
                  </a:lnTo>
                  <a:lnTo>
                    <a:pt x="2460108" y="89739"/>
                  </a:lnTo>
                  <a:lnTo>
                    <a:pt x="2455013" y="146263"/>
                  </a:lnTo>
                  <a:lnTo>
                    <a:pt x="2446630" y="199070"/>
                  </a:lnTo>
                  <a:lnTo>
                    <a:pt x="2444936" y="200194"/>
                  </a:lnTo>
                  <a:lnTo>
                    <a:pt x="2444920" y="200657"/>
                  </a:lnTo>
                  <a:lnTo>
                    <a:pt x="2442677" y="201156"/>
                  </a:lnTo>
                  <a:lnTo>
                    <a:pt x="2434304" y="202385"/>
                  </a:lnTo>
                  <a:lnTo>
                    <a:pt x="2375995" y="202847"/>
                  </a:lnTo>
                  <a:close/>
                </a:path>
                <a:path w="3588385" h="273050">
                  <a:moveTo>
                    <a:pt x="2352070" y="193520"/>
                  </a:moveTo>
                  <a:lnTo>
                    <a:pt x="2260580" y="189600"/>
                  </a:lnTo>
                  <a:lnTo>
                    <a:pt x="2260555" y="44214"/>
                  </a:lnTo>
                  <a:lnTo>
                    <a:pt x="2267061" y="38473"/>
                  </a:lnTo>
                  <a:lnTo>
                    <a:pt x="2273003" y="33989"/>
                  </a:lnTo>
                  <a:lnTo>
                    <a:pt x="2279438" y="29505"/>
                  </a:lnTo>
                  <a:lnTo>
                    <a:pt x="2295060" y="18259"/>
                  </a:lnTo>
                  <a:lnTo>
                    <a:pt x="2302627" y="13776"/>
                  </a:lnTo>
                  <a:lnTo>
                    <a:pt x="2311682" y="10078"/>
                  </a:lnTo>
                  <a:lnTo>
                    <a:pt x="2323787" y="6926"/>
                  </a:lnTo>
                  <a:lnTo>
                    <a:pt x="2356354" y="35294"/>
                  </a:lnTo>
                  <a:lnTo>
                    <a:pt x="2352070" y="193520"/>
                  </a:lnTo>
                  <a:close/>
                </a:path>
                <a:path w="3588385" h="273050">
                  <a:moveTo>
                    <a:pt x="2245173" y="189324"/>
                  </a:moveTo>
                  <a:lnTo>
                    <a:pt x="2146016" y="188674"/>
                  </a:lnTo>
                  <a:lnTo>
                    <a:pt x="2151328" y="41935"/>
                  </a:lnTo>
                  <a:lnTo>
                    <a:pt x="2163707" y="32633"/>
                  </a:lnTo>
                  <a:lnTo>
                    <a:pt x="2173082" y="20856"/>
                  </a:lnTo>
                  <a:lnTo>
                    <a:pt x="2184623" y="9133"/>
                  </a:lnTo>
                  <a:lnTo>
                    <a:pt x="2203499" y="0"/>
                  </a:lnTo>
                  <a:lnTo>
                    <a:pt x="2211462" y="7711"/>
                  </a:lnTo>
                  <a:lnTo>
                    <a:pt x="2217944" y="14309"/>
                  </a:lnTo>
                  <a:lnTo>
                    <a:pt x="2231018" y="28114"/>
                  </a:lnTo>
                  <a:lnTo>
                    <a:pt x="2244149" y="59508"/>
                  </a:lnTo>
                  <a:lnTo>
                    <a:pt x="2248030" y="105114"/>
                  </a:lnTo>
                  <a:lnTo>
                    <a:pt x="2246944" y="152522"/>
                  </a:lnTo>
                  <a:lnTo>
                    <a:pt x="2245173" y="189324"/>
                  </a:lnTo>
                  <a:close/>
                </a:path>
                <a:path w="3588385" h="273050">
                  <a:moveTo>
                    <a:pt x="2043967" y="192870"/>
                  </a:moveTo>
                  <a:lnTo>
                    <a:pt x="2043755" y="164691"/>
                  </a:lnTo>
                  <a:lnTo>
                    <a:pt x="2044187" y="136598"/>
                  </a:lnTo>
                  <a:lnTo>
                    <a:pt x="2044726" y="108540"/>
                  </a:lnTo>
                  <a:lnTo>
                    <a:pt x="2044831" y="80467"/>
                  </a:lnTo>
                  <a:lnTo>
                    <a:pt x="2046117" y="50407"/>
                  </a:lnTo>
                  <a:lnTo>
                    <a:pt x="2051878" y="34435"/>
                  </a:lnTo>
                  <a:lnTo>
                    <a:pt x="2063758" y="23444"/>
                  </a:lnTo>
                  <a:lnTo>
                    <a:pt x="2083399" y="8325"/>
                  </a:lnTo>
                  <a:lnTo>
                    <a:pt x="2097316" y="15035"/>
                  </a:lnTo>
                  <a:lnTo>
                    <a:pt x="2109238" y="22154"/>
                  </a:lnTo>
                  <a:lnTo>
                    <a:pt x="2120247" y="30111"/>
                  </a:lnTo>
                  <a:lnTo>
                    <a:pt x="2131424" y="39336"/>
                  </a:lnTo>
                  <a:lnTo>
                    <a:pt x="2128417" y="187221"/>
                  </a:lnTo>
                  <a:lnTo>
                    <a:pt x="2043967" y="192870"/>
                  </a:lnTo>
                  <a:close/>
                </a:path>
                <a:path w="3588385" h="273050">
                  <a:moveTo>
                    <a:pt x="1943570" y="211228"/>
                  </a:moveTo>
                  <a:lnTo>
                    <a:pt x="1941364" y="169000"/>
                  </a:lnTo>
                  <a:lnTo>
                    <a:pt x="1939462" y="127033"/>
                  </a:lnTo>
                  <a:lnTo>
                    <a:pt x="1938511" y="89618"/>
                  </a:lnTo>
                  <a:lnTo>
                    <a:pt x="1938512" y="68693"/>
                  </a:lnTo>
                  <a:lnTo>
                    <a:pt x="1962425" y="25452"/>
                  </a:lnTo>
                  <a:lnTo>
                    <a:pt x="1990342" y="10726"/>
                  </a:lnTo>
                  <a:lnTo>
                    <a:pt x="2013759" y="29173"/>
                  </a:lnTo>
                  <a:lnTo>
                    <a:pt x="2025348" y="48520"/>
                  </a:lnTo>
                  <a:lnTo>
                    <a:pt x="2029171" y="68693"/>
                  </a:lnTo>
                  <a:lnTo>
                    <a:pt x="2029286" y="89618"/>
                  </a:lnTo>
                  <a:lnTo>
                    <a:pt x="2029753" y="115534"/>
                  </a:lnTo>
                  <a:lnTo>
                    <a:pt x="2030485" y="144717"/>
                  </a:lnTo>
                  <a:lnTo>
                    <a:pt x="2029240" y="173106"/>
                  </a:lnTo>
                  <a:lnTo>
                    <a:pt x="2023775" y="196636"/>
                  </a:lnTo>
                  <a:lnTo>
                    <a:pt x="1943570" y="211228"/>
                  </a:lnTo>
                  <a:close/>
                </a:path>
                <a:path w="3588385" h="273050">
                  <a:moveTo>
                    <a:pt x="1824435" y="236413"/>
                  </a:moveTo>
                  <a:lnTo>
                    <a:pt x="1821072" y="197203"/>
                  </a:lnTo>
                  <a:lnTo>
                    <a:pt x="1819742" y="142837"/>
                  </a:lnTo>
                  <a:lnTo>
                    <a:pt x="1820167" y="87209"/>
                  </a:lnTo>
                  <a:lnTo>
                    <a:pt x="1822067" y="44214"/>
                  </a:lnTo>
                  <a:lnTo>
                    <a:pt x="1865382" y="15637"/>
                  </a:lnTo>
                  <a:lnTo>
                    <a:pt x="1876099" y="18253"/>
                  </a:lnTo>
                  <a:lnTo>
                    <a:pt x="1911793" y="42718"/>
                  </a:lnTo>
                  <a:lnTo>
                    <a:pt x="1927825" y="216316"/>
                  </a:lnTo>
                  <a:lnTo>
                    <a:pt x="1824435" y="236413"/>
                  </a:lnTo>
                  <a:close/>
                </a:path>
                <a:path w="3588385" h="273050">
                  <a:moveTo>
                    <a:pt x="3337083" y="225896"/>
                  </a:moveTo>
                  <a:lnTo>
                    <a:pt x="3266574" y="225775"/>
                  </a:lnTo>
                  <a:lnTo>
                    <a:pt x="3271822" y="66922"/>
                  </a:lnTo>
                  <a:lnTo>
                    <a:pt x="3286491" y="57101"/>
                  </a:lnTo>
                  <a:lnTo>
                    <a:pt x="3300199" y="47474"/>
                  </a:lnTo>
                  <a:lnTo>
                    <a:pt x="3314589" y="39078"/>
                  </a:lnTo>
                  <a:lnTo>
                    <a:pt x="3331309" y="32949"/>
                  </a:lnTo>
                  <a:lnTo>
                    <a:pt x="3336858" y="42396"/>
                  </a:lnTo>
                  <a:lnTo>
                    <a:pt x="3343874" y="52253"/>
                  </a:lnTo>
                  <a:lnTo>
                    <a:pt x="3350479" y="61350"/>
                  </a:lnTo>
                  <a:lnTo>
                    <a:pt x="3354795" y="68518"/>
                  </a:lnTo>
                  <a:lnTo>
                    <a:pt x="3357069" y="98391"/>
                  </a:lnTo>
                  <a:lnTo>
                    <a:pt x="3351510" y="143363"/>
                  </a:lnTo>
                  <a:lnTo>
                    <a:pt x="3343166" y="190257"/>
                  </a:lnTo>
                  <a:lnTo>
                    <a:pt x="3337083" y="225896"/>
                  </a:lnTo>
                  <a:close/>
                </a:path>
                <a:path w="3588385" h="273050">
                  <a:moveTo>
                    <a:pt x="3352202" y="231777"/>
                  </a:moveTo>
                  <a:lnTo>
                    <a:pt x="3355839" y="203370"/>
                  </a:lnTo>
                  <a:lnTo>
                    <a:pt x="3361154" y="174274"/>
                  </a:lnTo>
                  <a:lnTo>
                    <a:pt x="3366602" y="145152"/>
                  </a:lnTo>
                  <a:lnTo>
                    <a:pt x="3370641" y="116665"/>
                  </a:lnTo>
                  <a:lnTo>
                    <a:pt x="3371778" y="93317"/>
                  </a:lnTo>
                  <a:lnTo>
                    <a:pt x="3375549" y="76511"/>
                  </a:lnTo>
                  <a:lnTo>
                    <a:pt x="3391090" y="60766"/>
                  </a:lnTo>
                  <a:lnTo>
                    <a:pt x="3427534" y="40602"/>
                  </a:lnTo>
                  <a:lnTo>
                    <a:pt x="3440817" y="74134"/>
                  </a:lnTo>
                  <a:lnTo>
                    <a:pt x="3444322" y="125879"/>
                  </a:lnTo>
                  <a:lnTo>
                    <a:pt x="3441200" y="179231"/>
                  </a:lnTo>
                  <a:lnTo>
                    <a:pt x="3434599" y="217582"/>
                  </a:lnTo>
                  <a:lnTo>
                    <a:pt x="3352202" y="231777"/>
                  </a:lnTo>
                  <a:close/>
                </a:path>
                <a:path w="3588385" h="273050">
                  <a:moveTo>
                    <a:pt x="3454177" y="219862"/>
                  </a:moveTo>
                  <a:lnTo>
                    <a:pt x="3458699" y="75985"/>
                  </a:lnTo>
                  <a:lnTo>
                    <a:pt x="3502398" y="45082"/>
                  </a:lnTo>
                  <a:lnTo>
                    <a:pt x="3515417" y="38840"/>
                  </a:lnTo>
                  <a:lnTo>
                    <a:pt x="3528909" y="58869"/>
                  </a:lnTo>
                  <a:lnTo>
                    <a:pt x="3532903" y="80479"/>
                  </a:lnTo>
                  <a:lnTo>
                    <a:pt x="3530256" y="109409"/>
                  </a:lnTo>
                  <a:lnTo>
                    <a:pt x="3523822" y="151398"/>
                  </a:lnTo>
                  <a:lnTo>
                    <a:pt x="3520379" y="194611"/>
                  </a:lnTo>
                  <a:lnTo>
                    <a:pt x="3517329" y="214343"/>
                  </a:lnTo>
                  <a:lnTo>
                    <a:pt x="3500114" y="219718"/>
                  </a:lnTo>
                  <a:lnTo>
                    <a:pt x="3454177" y="219862"/>
                  </a:lnTo>
                  <a:close/>
                </a:path>
                <a:path w="3588385" h="273050">
                  <a:moveTo>
                    <a:pt x="3525237" y="231204"/>
                  </a:moveTo>
                  <a:lnTo>
                    <a:pt x="3545680" y="85125"/>
                  </a:lnTo>
                  <a:lnTo>
                    <a:pt x="3548148" y="74355"/>
                  </a:lnTo>
                  <a:lnTo>
                    <a:pt x="3560391" y="66239"/>
                  </a:lnTo>
                  <a:lnTo>
                    <a:pt x="3566777" y="58653"/>
                  </a:lnTo>
                  <a:lnTo>
                    <a:pt x="3573759" y="52233"/>
                  </a:lnTo>
                  <a:lnTo>
                    <a:pt x="3587793" y="47617"/>
                  </a:lnTo>
                  <a:lnTo>
                    <a:pt x="3587793" y="225720"/>
                  </a:lnTo>
                  <a:lnTo>
                    <a:pt x="3525237" y="231204"/>
                  </a:lnTo>
                  <a:close/>
                </a:path>
                <a:path w="3588385" h="273050">
                  <a:moveTo>
                    <a:pt x="474951" y="221216"/>
                  </a:moveTo>
                  <a:lnTo>
                    <a:pt x="474425" y="39666"/>
                  </a:lnTo>
                  <a:lnTo>
                    <a:pt x="509055" y="20654"/>
                  </a:lnTo>
                  <a:lnTo>
                    <a:pt x="522900" y="17884"/>
                  </a:lnTo>
                  <a:lnTo>
                    <a:pt x="542192" y="34272"/>
                  </a:lnTo>
                  <a:lnTo>
                    <a:pt x="552661" y="48425"/>
                  </a:lnTo>
                  <a:lnTo>
                    <a:pt x="556927" y="67515"/>
                  </a:lnTo>
                  <a:lnTo>
                    <a:pt x="557610" y="98714"/>
                  </a:lnTo>
                  <a:lnTo>
                    <a:pt x="557712" y="126392"/>
                  </a:lnTo>
                  <a:lnTo>
                    <a:pt x="558028" y="154381"/>
                  </a:lnTo>
                  <a:lnTo>
                    <a:pt x="558070" y="182301"/>
                  </a:lnTo>
                  <a:lnTo>
                    <a:pt x="557347" y="209774"/>
                  </a:lnTo>
                  <a:lnTo>
                    <a:pt x="474951" y="221216"/>
                  </a:lnTo>
                  <a:close/>
                </a:path>
              </a:pathLst>
            </a:custGeom>
            <a:solidFill>
              <a:srgbClr val="BFC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1238206" y="5447393"/>
              <a:ext cx="2562225" cy="649605"/>
            </a:xfrm>
            <a:custGeom>
              <a:avLst/>
              <a:gdLst/>
              <a:ahLst/>
              <a:cxnLst/>
              <a:rect l="l" t="t" r="r" b="b"/>
              <a:pathLst>
                <a:path w="2562225" h="649604">
                  <a:moveTo>
                    <a:pt x="413918" y="211801"/>
                  </a:moveTo>
                  <a:lnTo>
                    <a:pt x="373890" y="204092"/>
                  </a:lnTo>
                  <a:lnTo>
                    <a:pt x="383455" y="191093"/>
                  </a:lnTo>
                  <a:lnTo>
                    <a:pt x="395850" y="181081"/>
                  </a:lnTo>
                  <a:lnTo>
                    <a:pt x="411968" y="174597"/>
                  </a:lnTo>
                  <a:lnTo>
                    <a:pt x="432700" y="172178"/>
                  </a:lnTo>
                  <a:lnTo>
                    <a:pt x="450231" y="199567"/>
                  </a:lnTo>
                  <a:lnTo>
                    <a:pt x="441667" y="211533"/>
                  </a:lnTo>
                  <a:lnTo>
                    <a:pt x="413918" y="211801"/>
                  </a:lnTo>
                  <a:close/>
                </a:path>
                <a:path w="2562225" h="649604">
                  <a:moveTo>
                    <a:pt x="1219246" y="27166"/>
                  </a:moveTo>
                  <a:lnTo>
                    <a:pt x="1206210" y="25801"/>
                  </a:lnTo>
                  <a:lnTo>
                    <a:pt x="1215029" y="0"/>
                  </a:lnTo>
                  <a:lnTo>
                    <a:pt x="1223884" y="1298"/>
                  </a:lnTo>
                  <a:lnTo>
                    <a:pt x="1231781" y="5398"/>
                  </a:lnTo>
                  <a:lnTo>
                    <a:pt x="1238162" y="11939"/>
                  </a:lnTo>
                  <a:lnTo>
                    <a:pt x="1242473" y="20560"/>
                  </a:lnTo>
                  <a:lnTo>
                    <a:pt x="1233383" y="24770"/>
                  </a:lnTo>
                  <a:lnTo>
                    <a:pt x="1226972" y="26897"/>
                  </a:lnTo>
                  <a:lnTo>
                    <a:pt x="1219246" y="27166"/>
                  </a:lnTo>
                  <a:close/>
                </a:path>
                <a:path w="2562225" h="649604">
                  <a:moveTo>
                    <a:pt x="1217395" y="77659"/>
                  </a:moveTo>
                  <a:lnTo>
                    <a:pt x="1191004" y="77659"/>
                  </a:lnTo>
                  <a:lnTo>
                    <a:pt x="1196841" y="73893"/>
                  </a:lnTo>
                  <a:lnTo>
                    <a:pt x="1214377" y="71690"/>
                  </a:lnTo>
                  <a:lnTo>
                    <a:pt x="1217395" y="77659"/>
                  </a:lnTo>
                  <a:close/>
                </a:path>
                <a:path w="2562225" h="649604">
                  <a:moveTo>
                    <a:pt x="1195056" y="107582"/>
                  </a:moveTo>
                  <a:lnTo>
                    <a:pt x="1183428" y="103183"/>
                  </a:lnTo>
                  <a:lnTo>
                    <a:pt x="1183563" y="86535"/>
                  </a:lnTo>
                  <a:lnTo>
                    <a:pt x="1187471" y="75754"/>
                  </a:lnTo>
                  <a:lnTo>
                    <a:pt x="1191004" y="77659"/>
                  </a:lnTo>
                  <a:lnTo>
                    <a:pt x="1217395" y="77659"/>
                  </a:lnTo>
                  <a:lnTo>
                    <a:pt x="1223196" y="89134"/>
                  </a:lnTo>
                  <a:lnTo>
                    <a:pt x="1210845" y="102108"/>
                  </a:lnTo>
                  <a:lnTo>
                    <a:pt x="1195056" y="107582"/>
                  </a:lnTo>
                  <a:close/>
                </a:path>
                <a:path w="2562225" h="649604">
                  <a:moveTo>
                    <a:pt x="2557811" y="649113"/>
                  </a:moveTo>
                  <a:lnTo>
                    <a:pt x="2531444" y="645479"/>
                  </a:lnTo>
                  <a:lnTo>
                    <a:pt x="2537582" y="598269"/>
                  </a:lnTo>
                  <a:lnTo>
                    <a:pt x="2550561" y="606946"/>
                  </a:lnTo>
                  <a:lnTo>
                    <a:pt x="2558989" y="617038"/>
                  </a:lnTo>
                  <a:lnTo>
                    <a:pt x="2561770" y="630457"/>
                  </a:lnTo>
                  <a:lnTo>
                    <a:pt x="2557811" y="649113"/>
                  </a:lnTo>
                  <a:close/>
                </a:path>
                <a:path w="2562225" h="649604">
                  <a:moveTo>
                    <a:pt x="56893" y="534628"/>
                  </a:moveTo>
                  <a:lnTo>
                    <a:pt x="36134" y="534491"/>
                  </a:lnTo>
                  <a:lnTo>
                    <a:pt x="19427" y="533213"/>
                  </a:lnTo>
                  <a:lnTo>
                    <a:pt x="7230" y="527046"/>
                  </a:lnTo>
                  <a:lnTo>
                    <a:pt x="0" y="512240"/>
                  </a:lnTo>
                  <a:lnTo>
                    <a:pt x="10954" y="512407"/>
                  </a:lnTo>
                  <a:lnTo>
                    <a:pt x="18701" y="513925"/>
                  </a:lnTo>
                  <a:lnTo>
                    <a:pt x="24963" y="516384"/>
                  </a:lnTo>
                  <a:lnTo>
                    <a:pt x="31465" y="519376"/>
                  </a:lnTo>
                  <a:lnTo>
                    <a:pt x="40795" y="522555"/>
                  </a:lnTo>
                  <a:lnTo>
                    <a:pt x="45640" y="523550"/>
                  </a:lnTo>
                  <a:lnTo>
                    <a:pt x="49754" y="526270"/>
                  </a:lnTo>
                  <a:lnTo>
                    <a:pt x="56893" y="534628"/>
                  </a:lnTo>
                  <a:close/>
                </a:path>
              </a:pathLst>
            </a:custGeom>
            <a:solidFill>
              <a:srgbClr val="313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799511" y="5043170"/>
              <a:ext cx="3593216" cy="2030037"/>
            </a:xfrm>
            <a:prstGeom prst="rect">
              <a:avLst/>
            </a:prstGeom>
            <a:blipFill>
              <a:blip r:embed="rId3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3" name="object 433"/>
          <p:cNvSpPr txBox="1"/>
          <p:nvPr/>
        </p:nvSpPr>
        <p:spPr>
          <a:xfrm>
            <a:off x="593408" y="1439354"/>
            <a:ext cx="2874645" cy="11779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00" b="1" spc="-80" dirty="0">
                <a:solidFill>
                  <a:srgbClr val="2E434E"/>
                </a:solidFill>
                <a:latin typeface="Arial"/>
                <a:cs typeface="Arial"/>
              </a:rPr>
              <a:t>ЩО</a:t>
            </a:r>
            <a:r>
              <a:rPr sz="2500" b="1" spc="70" dirty="0">
                <a:solidFill>
                  <a:srgbClr val="2E434E"/>
                </a:solidFill>
                <a:latin typeface="Arial"/>
                <a:cs typeface="Arial"/>
              </a:rPr>
              <a:t> </a:t>
            </a:r>
            <a:r>
              <a:rPr sz="2500" b="1" spc="-75" dirty="0">
                <a:solidFill>
                  <a:srgbClr val="2E434E"/>
                </a:solidFill>
                <a:latin typeface="Arial"/>
                <a:cs typeface="Arial"/>
              </a:rPr>
              <a:t>РОБИТИ</a:t>
            </a:r>
            <a:endParaRPr sz="2500">
              <a:latin typeface="Arial"/>
              <a:cs typeface="Arial"/>
            </a:endParaRPr>
          </a:p>
          <a:p>
            <a:pPr marL="12700" marR="5080">
              <a:lnSpc>
                <a:spcPct val="100800"/>
              </a:lnSpc>
            </a:pPr>
            <a:r>
              <a:rPr sz="2500" b="1" spc="-190" dirty="0">
                <a:solidFill>
                  <a:srgbClr val="2E434E"/>
                </a:solidFill>
                <a:latin typeface="Arial"/>
                <a:cs typeface="Arial"/>
              </a:rPr>
              <a:t>В </a:t>
            </a:r>
            <a:r>
              <a:rPr sz="2500" b="1" spc="-20" dirty="0">
                <a:solidFill>
                  <a:srgbClr val="2E434E"/>
                </a:solidFill>
                <a:latin typeface="Arial"/>
                <a:cs typeface="Arial"/>
              </a:rPr>
              <a:t>НАДЗВИЧАЙНІЙ  </a:t>
            </a:r>
            <a:r>
              <a:rPr sz="2500" b="1" spc="-50" dirty="0">
                <a:solidFill>
                  <a:srgbClr val="2E434E"/>
                </a:solidFill>
                <a:latin typeface="Arial"/>
                <a:cs typeface="Arial"/>
              </a:rPr>
              <a:t>СИТУАЦІЇ</a:t>
            </a:r>
            <a:r>
              <a:rPr sz="2500" b="1" spc="70" dirty="0">
                <a:solidFill>
                  <a:srgbClr val="2E434E"/>
                </a:solidFill>
                <a:latin typeface="Arial"/>
                <a:cs typeface="Arial"/>
              </a:rPr>
              <a:t> </a:t>
            </a:r>
            <a:r>
              <a:rPr sz="2500" b="1" spc="-110" dirty="0">
                <a:solidFill>
                  <a:srgbClr val="2E434E"/>
                </a:solidFill>
                <a:latin typeface="Arial"/>
                <a:cs typeface="Arial"/>
              </a:rPr>
              <a:t>АБО</a:t>
            </a:r>
            <a:endParaRPr sz="2500">
              <a:latin typeface="Arial"/>
              <a:cs typeface="Arial"/>
            </a:endParaRPr>
          </a:p>
        </p:txBody>
      </p:sp>
      <p:sp>
        <p:nvSpPr>
          <p:cNvPr id="434" name="object 434"/>
          <p:cNvSpPr txBox="1"/>
          <p:nvPr/>
        </p:nvSpPr>
        <p:spPr>
          <a:xfrm>
            <a:off x="587105" y="2591498"/>
            <a:ext cx="4107815" cy="11283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20"/>
              </a:spcBef>
            </a:pPr>
            <a:r>
              <a:rPr sz="2500" b="1" spc="-190" dirty="0">
                <a:solidFill>
                  <a:srgbClr val="2E434E"/>
                </a:solidFill>
                <a:latin typeface="Arial"/>
                <a:cs typeface="Arial"/>
              </a:rPr>
              <a:t>В </a:t>
            </a:r>
            <a:r>
              <a:rPr sz="2500" b="1" dirty="0">
                <a:solidFill>
                  <a:srgbClr val="2E434E"/>
                </a:solidFill>
                <a:latin typeface="Arial"/>
                <a:cs typeface="Arial"/>
              </a:rPr>
              <a:t>ЗОНІ </a:t>
            </a:r>
            <a:r>
              <a:rPr sz="2500" b="1" spc="-70" dirty="0">
                <a:solidFill>
                  <a:srgbClr val="2E434E"/>
                </a:solidFill>
                <a:latin typeface="Arial"/>
                <a:cs typeface="Arial"/>
              </a:rPr>
              <a:t>БОЙОВИХ</a:t>
            </a:r>
            <a:r>
              <a:rPr sz="2500" b="1" spc="-80" dirty="0">
                <a:solidFill>
                  <a:srgbClr val="2E434E"/>
                </a:solidFill>
                <a:latin typeface="Arial"/>
                <a:cs typeface="Arial"/>
              </a:rPr>
              <a:t> </a:t>
            </a:r>
            <a:r>
              <a:rPr sz="2500" b="1" spc="40" dirty="0">
                <a:solidFill>
                  <a:srgbClr val="2E434E"/>
                </a:solidFill>
                <a:latin typeface="Arial"/>
                <a:cs typeface="Arial"/>
              </a:rPr>
              <a:t>ДІЙ</a:t>
            </a:r>
            <a:endParaRPr sz="2500">
              <a:latin typeface="Arial"/>
              <a:cs typeface="Arial"/>
            </a:endParaRPr>
          </a:p>
          <a:p>
            <a:pPr marL="12700" marR="5080" indent="125730" algn="just">
              <a:lnSpc>
                <a:spcPct val="104400"/>
              </a:lnSpc>
              <a:spcBef>
                <a:spcPts val="2090"/>
              </a:spcBef>
            </a:pP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Зберігайте спокій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концентрацію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уваги.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Від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цього залежатиме,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на- 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скільки</a:t>
            </a:r>
            <a:r>
              <a:rPr sz="95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вправно</a:t>
            </a:r>
            <a:r>
              <a:rPr sz="9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sz="95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швидко</a:t>
            </a:r>
            <a:r>
              <a:rPr sz="9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ви</a:t>
            </a:r>
            <a:r>
              <a:rPr sz="95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зможете</a:t>
            </a:r>
            <a:r>
              <a:rPr sz="9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впоратися</a:t>
            </a:r>
            <a:r>
              <a:rPr sz="95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sz="9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кризою</a:t>
            </a:r>
            <a:r>
              <a:rPr sz="95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sz="9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мінімізувати 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її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наслідки.</a:t>
            </a:r>
            <a:endParaRPr sz="950">
              <a:latin typeface="Tahoma"/>
              <a:cs typeface="Tahoma"/>
            </a:endParaRPr>
          </a:p>
        </p:txBody>
      </p:sp>
      <p:sp>
        <p:nvSpPr>
          <p:cNvPr id="435" name="object 435"/>
          <p:cNvSpPr txBox="1"/>
          <p:nvPr/>
        </p:nvSpPr>
        <p:spPr>
          <a:xfrm>
            <a:off x="587105" y="3847458"/>
            <a:ext cx="4107815" cy="47752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25730" algn="just">
              <a:lnSpc>
                <a:spcPct val="104400"/>
              </a:lnSpc>
              <a:spcBef>
                <a:spcPts val="80"/>
              </a:spcBef>
            </a:pP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В кризових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умовах проти вас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діятимуть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численні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фактори, зокрема 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емоції.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Тому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пам’ятайте,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що в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критичний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момент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необхідно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бути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зібра- 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ними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сфокусованими, не реагувати на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можливі</a:t>
            </a:r>
            <a:r>
              <a:rPr sz="95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провокації.</a:t>
            </a:r>
            <a:endParaRPr sz="950">
              <a:latin typeface="Tahoma"/>
              <a:cs typeface="Tahoma"/>
            </a:endParaRPr>
          </a:p>
        </p:txBody>
      </p:sp>
      <p:sp>
        <p:nvSpPr>
          <p:cNvPr id="436" name="object 436"/>
          <p:cNvSpPr txBox="1"/>
          <p:nvPr/>
        </p:nvSpPr>
        <p:spPr>
          <a:xfrm>
            <a:off x="5879109" y="1482257"/>
            <a:ext cx="3903345" cy="692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2200"/>
              </a:lnSpc>
              <a:spcBef>
                <a:spcPts val="90"/>
              </a:spcBef>
            </a:pPr>
            <a:r>
              <a:rPr sz="1300" b="1" spc="20" dirty="0">
                <a:solidFill>
                  <a:srgbClr val="F26531"/>
                </a:solidFill>
                <a:latin typeface="Tahoma"/>
                <a:cs typeface="Tahoma"/>
              </a:rPr>
              <a:t>ЯКЩО </a:t>
            </a:r>
            <a:r>
              <a:rPr sz="1300" b="1" spc="15" dirty="0">
                <a:solidFill>
                  <a:srgbClr val="F26531"/>
                </a:solidFill>
                <a:latin typeface="Tahoma"/>
                <a:cs typeface="Tahoma"/>
              </a:rPr>
              <a:t>ВИ </a:t>
            </a:r>
            <a:r>
              <a:rPr sz="1300" b="1" spc="20" dirty="0">
                <a:solidFill>
                  <a:srgbClr val="F26531"/>
                </a:solidFill>
                <a:latin typeface="Tahoma"/>
                <a:cs typeface="Tahoma"/>
              </a:rPr>
              <a:t>ОПИНИЛИСЯ В </a:t>
            </a:r>
            <a:r>
              <a:rPr sz="1300" b="1" spc="15" dirty="0">
                <a:solidFill>
                  <a:srgbClr val="F26531"/>
                </a:solidFill>
                <a:latin typeface="Tahoma"/>
                <a:cs typeface="Tahoma"/>
              </a:rPr>
              <a:t>ЗОНІ БОЙОВИХ  ДІЙ АБО ПОТРАПИЛИ </a:t>
            </a:r>
            <a:r>
              <a:rPr sz="1300" b="1" spc="20" dirty="0">
                <a:solidFill>
                  <a:srgbClr val="F26531"/>
                </a:solidFill>
                <a:latin typeface="Tahoma"/>
                <a:cs typeface="Tahoma"/>
              </a:rPr>
              <a:t>В </a:t>
            </a:r>
            <a:r>
              <a:rPr sz="1300" b="1" spc="15" dirty="0">
                <a:solidFill>
                  <a:srgbClr val="F26531"/>
                </a:solidFill>
                <a:latin typeface="Tahoma"/>
                <a:cs typeface="Tahoma"/>
              </a:rPr>
              <a:t>НАДЗВИЧАЙНУ  СИТУАЦІЮ ЗА УЧАСТІ ОЗБРОЄНИХ</a:t>
            </a:r>
            <a:r>
              <a:rPr sz="1300" b="1" spc="-35" dirty="0">
                <a:solidFill>
                  <a:srgbClr val="F26531"/>
                </a:solidFill>
                <a:latin typeface="Tahoma"/>
                <a:cs typeface="Tahoma"/>
              </a:rPr>
              <a:t> </a:t>
            </a:r>
            <a:r>
              <a:rPr sz="1300" b="1" spc="15" dirty="0">
                <a:solidFill>
                  <a:srgbClr val="F26531"/>
                </a:solidFill>
                <a:latin typeface="Tahoma"/>
                <a:cs typeface="Tahoma"/>
              </a:rPr>
              <a:t>ЛЮДЕЙ: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437" name="object 437"/>
          <p:cNvSpPr txBox="1"/>
          <p:nvPr/>
        </p:nvSpPr>
        <p:spPr>
          <a:xfrm>
            <a:off x="5879109" y="2504607"/>
            <a:ext cx="4100829" cy="3460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6050" marR="5080" indent="-146050">
              <a:lnSpc>
                <a:spcPct val="110600"/>
              </a:lnSpc>
              <a:spcBef>
                <a:spcPts val="90"/>
              </a:spcBef>
              <a:buClr>
                <a:srgbClr val="F26531"/>
              </a:buClr>
              <a:buFont typeface="Wingdings"/>
              <a:buChar char=""/>
              <a:tabLst>
                <a:tab pos="146050" algn="l"/>
              </a:tabLst>
            </a:pP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сповіщайте про свої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майбутні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дії і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плани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малознайомим людям, а  також знайомим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з ненадійною</a:t>
            </a:r>
            <a:r>
              <a:rPr sz="95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репутацією;</a:t>
            </a:r>
            <a:endParaRPr sz="950">
              <a:latin typeface="Tahoma"/>
              <a:cs typeface="Tahoma"/>
            </a:endParaRPr>
          </a:p>
        </p:txBody>
      </p:sp>
      <p:sp>
        <p:nvSpPr>
          <p:cNvPr id="438" name="object 438"/>
          <p:cNvSpPr txBox="1"/>
          <p:nvPr/>
        </p:nvSpPr>
        <p:spPr>
          <a:xfrm>
            <a:off x="5879109" y="2993630"/>
            <a:ext cx="4102100" cy="506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1130" marR="5080" indent="-151130" algn="just">
              <a:lnSpc>
                <a:spcPct val="110500"/>
              </a:lnSpc>
              <a:spcBef>
                <a:spcPts val="95"/>
              </a:spcBef>
              <a:buClr>
                <a:srgbClr val="F26531"/>
              </a:buClr>
              <a:buFont typeface="Wingdings"/>
              <a:buChar char=""/>
              <a:tabLst>
                <a:tab pos="151130" algn="l"/>
              </a:tabLst>
            </a:pP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Завжди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носіть з собою документ,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посвідчує особу. Гроші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доку- 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менти тримайте в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різних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місцях </a:t>
            </a:r>
            <a:r>
              <a:rPr sz="950" spc="-60" dirty="0">
                <a:solidFill>
                  <a:srgbClr val="231F20"/>
                </a:solidFill>
                <a:latin typeface="Tahoma"/>
                <a:cs typeface="Tahoma"/>
              </a:rPr>
              <a:t>―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так ви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матимете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більше шансів їх 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вберегти;</a:t>
            </a:r>
            <a:endParaRPr sz="950">
              <a:latin typeface="Tahoma"/>
              <a:cs typeface="Tahoma"/>
            </a:endParaRPr>
          </a:p>
        </p:txBody>
      </p:sp>
      <p:sp>
        <p:nvSpPr>
          <p:cNvPr id="439" name="object 439"/>
          <p:cNvSpPr txBox="1"/>
          <p:nvPr/>
        </p:nvSpPr>
        <p:spPr>
          <a:xfrm>
            <a:off x="5879084" y="3642668"/>
            <a:ext cx="4102100" cy="506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3830" marR="5080" indent="-151765" algn="just">
              <a:lnSpc>
                <a:spcPct val="110500"/>
              </a:lnSpc>
              <a:spcBef>
                <a:spcPts val="95"/>
              </a:spcBef>
              <a:buClr>
                <a:srgbClr val="F26531"/>
              </a:buClr>
              <a:buFont typeface="Wingdings"/>
              <a:buChar char=""/>
              <a:tabLst>
                <a:tab pos="158750" algn="l"/>
              </a:tabLst>
            </a:pP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Тримайте біля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себе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записи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групу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крові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(свою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близьких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ро- 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дичів)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інформацію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можливі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проблеми зі здоров’ям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(напри- 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клад, алергію на медичні препарати, хронічні</a:t>
            </a:r>
            <a:r>
              <a:rPr sz="95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захворювання);</a:t>
            </a:r>
            <a:endParaRPr sz="950">
              <a:latin typeface="Tahoma"/>
              <a:cs typeface="Tahoma"/>
            </a:endParaRPr>
          </a:p>
        </p:txBody>
      </p:sp>
      <p:sp>
        <p:nvSpPr>
          <p:cNvPr id="440" name="object 440"/>
          <p:cNvSpPr txBox="1"/>
          <p:nvPr/>
        </p:nvSpPr>
        <p:spPr>
          <a:xfrm>
            <a:off x="5879084" y="4291654"/>
            <a:ext cx="4102100" cy="2781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2240" marR="5080" indent="-142240" algn="just">
              <a:lnSpc>
                <a:spcPct val="110600"/>
              </a:lnSpc>
              <a:spcBef>
                <a:spcPts val="90"/>
              </a:spcBef>
              <a:buClr>
                <a:srgbClr val="F26531"/>
              </a:buClr>
              <a:buFont typeface="Wingdings"/>
              <a:buChar char=""/>
              <a:tabLst>
                <a:tab pos="142240" algn="l"/>
              </a:tabLst>
            </a:pP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Дізнайтеся,</a:t>
            </a:r>
            <a:r>
              <a:rPr sz="95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де</a:t>
            </a:r>
            <a:r>
              <a:rPr sz="95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розташовані</a:t>
            </a:r>
            <a:r>
              <a:rPr sz="95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сховища</a:t>
            </a:r>
            <a:r>
              <a:rPr sz="95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sz="95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укриття,</a:t>
            </a:r>
            <a:r>
              <a:rPr sz="95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найближчі</a:t>
            </a:r>
            <a:r>
              <a:rPr sz="95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sz="95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вашої  оселі,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роботи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та місць,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які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ви часто</a:t>
            </a:r>
            <a:r>
              <a:rPr sz="95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відвідуєте;</a:t>
            </a:r>
            <a:endParaRPr sz="9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26531"/>
              </a:buClr>
              <a:buFont typeface="Wingdings"/>
              <a:buChar char=""/>
            </a:pPr>
            <a:endParaRPr sz="1100">
              <a:latin typeface="Tahoma"/>
              <a:cs typeface="Tahoma"/>
            </a:endParaRPr>
          </a:p>
          <a:p>
            <a:pPr marL="139065" marR="5080" indent="-139065" algn="just">
              <a:lnSpc>
                <a:spcPct val="110500"/>
              </a:lnSpc>
              <a:buClr>
                <a:srgbClr val="F26531"/>
              </a:buClr>
              <a:buFont typeface="Wingdings"/>
              <a:buChar char=""/>
              <a:tabLst>
                <a:tab pos="139065" algn="l"/>
              </a:tabLst>
            </a:pP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Намагайтеся</a:t>
            </a:r>
            <a:r>
              <a:rPr sz="95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якнайменше</a:t>
            </a:r>
            <a:r>
              <a:rPr sz="95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знаходитись</a:t>
            </a:r>
            <a:r>
              <a:rPr sz="95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поза</a:t>
            </a:r>
            <a:r>
              <a:rPr sz="95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житлом</a:t>
            </a:r>
            <a:r>
              <a:rPr sz="95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sz="95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роботою,</a:t>
            </a:r>
            <a:r>
              <a:rPr sz="95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змен- 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шіть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кількість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поїздок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без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важливої причини, уникайте місць скуп- 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чення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людей;</a:t>
            </a:r>
            <a:endParaRPr sz="95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F26531"/>
              </a:buClr>
              <a:buFont typeface="Wingdings"/>
              <a:buChar char=""/>
            </a:pPr>
            <a:endParaRPr sz="1100">
              <a:latin typeface="Tahoma"/>
              <a:cs typeface="Tahoma"/>
            </a:endParaRPr>
          </a:p>
          <a:p>
            <a:pPr marL="145415" marR="5080" indent="-145415" algn="just">
              <a:lnSpc>
                <a:spcPct val="110500"/>
              </a:lnSpc>
              <a:buClr>
                <a:srgbClr val="F26531"/>
              </a:buClr>
              <a:buFont typeface="Wingdings"/>
              <a:buChar char=""/>
              <a:tabLst>
                <a:tab pos="145415" algn="l"/>
              </a:tabLst>
            </a:pP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При виході із приміщень дотримуйтесь правила правої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руки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пропу- 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скайте вперед тих, хто потребує допомоги, </a:t>
            </a:r>
            <a:r>
              <a:rPr sz="950" spc="-60" dirty="0">
                <a:solidFill>
                  <a:srgbClr val="231F20"/>
                </a:solidFill>
                <a:latin typeface="Tahoma"/>
                <a:cs typeface="Tahoma"/>
              </a:rPr>
              <a:t>―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це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допоможе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уникну-  ти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тисняви;</a:t>
            </a:r>
            <a:endParaRPr sz="9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26531"/>
              </a:buClr>
              <a:buFont typeface="Wingdings"/>
              <a:buChar char=""/>
            </a:pPr>
            <a:endParaRPr sz="1100">
              <a:latin typeface="Tahoma"/>
              <a:cs typeface="Tahoma"/>
            </a:endParaRPr>
          </a:p>
          <a:p>
            <a:pPr marL="146685" marR="6985" indent="-146685" algn="just">
              <a:lnSpc>
                <a:spcPct val="110600"/>
              </a:lnSpc>
              <a:buClr>
                <a:srgbClr val="F26531"/>
              </a:buClr>
              <a:buFont typeface="Wingdings"/>
              <a:buChar char=""/>
              <a:tabLst>
                <a:tab pos="146685" algn="l"/>
              </a:tabLst>
            </a:pP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встрявайте у суперечки з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незнайомими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людьми </a:t>
            </a:r>
            <a:r>
              <a:rPr sz="950" spc="-60" dirty="0">
                <a:solidFill>
                  <a:srgbClr val="231F20"/>
                </a:solidFill>
                <a:latin typeface="Tahoma"/>
                <a:cs typeface="Tahoma"/>
              </a:rPr>
              <a:t>―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це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допоможе  уникнути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можливих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 провокацій;</a:t>
            </a:r>
            <a:endParaRPr sz="95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F26531"/>
              </a:buClr>
              <a:buFont typeface="Wingdings"/>
              <a:buChar char=""/>
            </a:pPr>
            <a:endParaRPr sz="1100">
              <a:latin typeface="Tahoma"/>
              <a:cs typeface="Tahoma"/>
            </a:endParaRPr>
          </a:p>
          <a:p>
            <a:pPr marL="163830" marR="5080" indent="-151765" algn="just">
              <a:lnSpc>
                <a:spcPct val="110600"/>
              </a:lnSpc>
              <a:buClr>
                <a:srgbClr val="F26531"/>
              </a:buClr>
              <a:buFont typeface="Wingdings"/>
              <a:buChar char=""/>
              <a:tabLst>
                <a:tab pos="153670" algn="l"/>
              </a:tabLst>
            </a:pP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разі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надходження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інформації з </a:t>
            </a:r>
            <a:r>
              <a:rPr sz="950" b="1" spc="10" dirty="0">
                <a:solidFill>
                  <a:srgbClr val="231F20"/>
                </a:solidFill>
                <a:latin typeface="Tahoma"/>
                <a:cs typeface="Tahoma"/>
              </a:rPr>
              <a:t>офіційних каналів </a:t>
            </a:r>
            <a:r>
              <a:rPr sz="950" b="1" spc="15" dirty="0">
                <a:solidFill>
                  <a:srgbClr val="231F20"/>
                </a:solidFill>
                <a:latin typeface="Tahoma"/>
                <a:cs typeface="Tahoma"/>
              </a:rPr>
              <a:t>державних  </a:t>
            </a:r>
            <a:r>
              <a:rPr sz="950" b="1" spc="10" dirty="0">
                <a:solidFill>
                  <a:srgbClr val="231F20"/>
                </a:solidFill>
                <a:latin typeface="Tahoma"/>
                <a:cs typeface="Tahoma"/>
              </a:rPr>
              <a:t>органів </a:t>
            </a:r>
            <a:r>
              <a:rPr sz="950" b="1" spc="15" dirty="0">
                <a:solidFill>
                  <a:srgbClr val="231F20"/>
                </a:solidFill>
                <a:latin typeface="Tahoma"/>
                <a:cs typeface="Tahoma"/>
              </a:rPr>
              <a:t>влади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можливу небезпеку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передайте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її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іншим людям:  родичам,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сусідам,</a:t>
            </a:r>
            <a:r>
              <a:rPr sz="95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колегам;</a:t>
            </a:r>
            <a:endParaRPr sz="9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63605" y="7129958"/>
            <a:ext cx="33388" cy="51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57160" y="7122185"/>
            <a:ext cx="20373" cy="349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60050" y="7160044"/>
            <a:ext cx="27812" cy="349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39476" y="6989736"/>
            <a:ext cx="43345" cy="686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109441" y="7072083"/>
            <a:ext cx="40259" cy="531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09021" y="6602463"/>
            <a:ext cx="30149" cy="682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164927" y="6836994"/>
            <a:ext cx="33045" cy="500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171041" y="6598094"/>
            <a:ext cx="102780" cy="1034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42956" y="6111722"/>
            <a:ext cx="39904" cy="568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83114" y="6668376"/>
            <a:ext cx="41795" cy="774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80535" y="6149492"/>
            <a:ext cx="21399" cy="562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227259" y="5765076"/>
            <a:ext cx="29718" cy="613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91649" y="6861670"/>
            <a:ext cx="28181" cy="520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854933" y="6251879"/>
            <a:ext cx="16344" cy="620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512160" y="6377533"/>
            <a:ext cx="43827" cy="2979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24778" y="5353710"/>
            <a:ext cx="37329" cy="5396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065587" y="4874818"/>
            <a:ext cx="39865" cy="4170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224139" y="6674357"/>
            <a:ext cx="17549" cy="5025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663303" y="5142928"/>
            <a:ext cx="94069" cy="9516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34920" y="6444780"/>
            <a:ext cx="22972" cy="6450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410827" y="5166068"/>
            <a:ext cx="57975" cy="3911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453574" y="4845646"/>
            <a:ext cx="54368" cy="3229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87027" y="5304244"/>
            <a:ext cx="47306" cy="2885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8965298" y="5358790"/>
            <a:ext cx="109220" cy="48895"/>
            <a:chOff x="8965298" y="5358790"/>
            <a:chExt cx="109220" cy="48895"/>
          </a:xfrm>
        </p:grpSpPr>
        <p:sp>
          <p:nvSpPr>
            <p:cNvPr id="26" name="object 26"/>
            <p:cNvSpPr/>
            <p:nvPr/>
          </p:nvSpPr>
          <p:spPr>
            <a:xfrm>
              <a:off x="9040864" y="5363222"/>
              <a:ext cx="33159" cy="44361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965298" y="5358790"/>
              <a:ext cx="35712" cy="3794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8663635" y="6555282"/>
            <a:ext cx="82550" cy="88265"/>
            <a:chOff x="8663635" y="6555282"/>
            <a:chExt cx="82550" cy="88265"/>
          </a:xfrm>
        </p:grpSpPr>
        <p:sp>
          <p:nvSpPr>
            <p:cNvPr id="29" name="object 29"/>
            <p:cNvSpPr/>
            <p:nvPr/>
          </p:nvSpPr>
          <p:spPr>
            <a:xfrm>
              <a:off x="8681547" y="6575323"/>
              <a:ext cx="12909" cy="5165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663635" y="6555282"/>
              <a:ext cx="82092" cy="88201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8659062" y="6734111"/>
            <a:ext cx="28731" cy="3539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8693886" y="5375922"/>
            <a:ext cx="93980" cy="138430"/>
            <a:chOff x="8693886" y="5375922"/>
            <a:chExt cx="93980" cy="138430"/>
          </a:xfrm>
        </p:grpSpPr>
        <p:sp>
          <p:nvSpPr>
            <p:cNvPr id="33" name="object 33"/>
            <p:cNvSpPr/>
            <p:nvPr/>
          </p:nvSpPr>
          <p:spPr>
            <a:xfrm>
              <a:off x="8713330" y="5375922"/>
              <a:ext cx="74079" cy="13788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693886" y="5472036"/>
              <a:ext cx="48253" cy="34925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/>
          <p:nvPr/>
        </p:nvSpPr>
        <p:spPr>
          <a:xfrm>
            <a:off x="8663978" y="5586793"/>
            <a:ext cx="41503" cy="7566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574227" y="6750266"/>
            <a:ext cx="26734" cy="3497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412302" y="6784200"/>
            <a:ext cx="96389" cy="8505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38"/>
          <p:cNvGrpSpPr/>
          <p:nvPr/>
        </p:nvGrpSpPr>
        <p:grpSpPr>
          <a:xfrm>
            <a:off x="8351011" y="5546737"/>
            <a:ext cx="77470" cy="66040"/>
            <a:chOff x="8351011" y="5546737"/>
            <a:chExt cx="77470" cy="66040"/>
          </a:xfrm>
        </p:grpSpPr>
        <p:sp>
          <p:nvSpPr>
            <p:cNvPr id="39" name="object 39"/>
            <p:cNvSpPr/>
            <p:nvPr/>
          </p:nvSpPr>
          <p:spPr>
            <a:xfrm>
              <a:off x="8387333" y="5546737"/>
              <a:ext cx="40982" cy="65646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351011" y="5557977"/>
              <a:ext cx="47282" cy="34175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8335898" y="6818490"/>
            <a:ext cx="30772" cy="4612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172691" y="5780303"/>
            <a:ext cx="44282" cy="6038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279532" y="7349045"/>
            <a:ext cx="136118" cy="7264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05129" y="5126964"/>
            <a:ext cx="58559" cy="5875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5" name="object 45"/>
          <p:cNvGrpSpPr/>
          <p:nvPr/>
        </p:nvGrpSpPr>
        <p:grpSpPr>
          <a:xfrm>
            <a:off x="6593446" y="5168163"/>
            <a:ext cx="357505" cy="202565"/>
            <a:chOff x="6593446" y="5168163"/>
            <a:chExt cx="357505" cy="202565"/>
          </a:xfrm>
        </p:grpSpPr>
        <p:sp>
          <p:nvSpPr>
            <p:cNvPr id="46" name="object 46"/>
            <p:cNvSpPr/>
            <p:nvPr/>
          </p:nvSpPr>
          <p:spPr>
            <a:xfrm>
              <a:off x="6766623" y="5168163"/>
              <a:ext cx="184150" cy="140208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719201" y="5233771"/>
              <a:ext cx="100901" cy="9116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679591" y="5332501"/>
              <a:ext cx="23698" cy="23482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659676" y="5297500"/>
              <a:ext cx="105892" cy="72821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658837" y="5325147"/>
              <a:ext cx="29311" cy="44513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593446" y="5260797"/>
              <a:ext cx="94703" cy="108851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/>
          <p:nvPr/>
        </p:nvSpPr>
        <p:spPr>
          <a:xfrm>
            <a:off x="6434366" y="5321528"/>
            <a:ext cx="54885" cy="6775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275755" y="5356110"/>
            <a:ext cx="108089" cy="7912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" name="object 54"/>
          <p:cNvGrpSpPr/>
          <p:nvPr/>
        </p:nvGrpSpPr>
        <p:grpSpPr>
          <a:xfrm>
            <a:off x="6130781" y="5275884"/>
            <a:ext cx="124460" cy="208279"/>
            <a:chOff x="6130781" y="5275884"/>
            <a:chExt cx="124460" cy="208279"/>
          </a:xfrm>
        </p:grpSpPr>
        <p:sp>
          <p:nvSpPr>
            <p:cNvPr id="55" name="object 55"/>
            <p:cNvSpPr/>
            <p:nvPr/>
          </p:nvSpPr>
          <p:spPr>
            <a:xfrm>
              <a:off x="6204166" y="5318836"/>
              <a:ext cx="23202" cy="12153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130781" y="5275884"/>
              <a:ext cx="97056" cy="161048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157632" y="5372112"/>
              <a:ext cx="97536" cy="111556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140080" y="5368175"/>
              <a:ext cx="17881" cy="11569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5955017" y="5286387"/>
            <a:ext cx="130810" cy="92075"/>
            <a:chOff x="5955017" y="5286387"/>
            <a:chExt cx="130810" cy="92075"/>
          </a:xfrm>
        </p:grpSpPr>
        <p:sp>
          <p:nvSpPr>
            <p:cNvPr id="60" name="object 60"/>
            <p:cNvSpPr/>
            <p:nvPr/>
          </p:nvSpPr>
          <p:spPr>
            <a:xfrm>
              <a:off x="5956935" y="5320512"/>
              <a:ext cx="41224" cy="57454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955017" y="5286387"/>
              <a:ext cx="130327" cy="91579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/>
          <p:nvPr/>
        </p:nvSpPr>
        <p:spPr>
          <a:xfrm>
            <a:off x="5148033" y="5718581"/>
            <a:ext cx="68224" cy="8103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805286" y="5685650"/>
            <a:ext cx="36093" cy="3288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80102" y="5816739"/>
            <a:ext cx="42637" cy="28867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408119" y="5816701"/>
            <a:ext cx="88912" cy="4761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158036" y="5848799"/>
            <a:ext cx="27603" cy="29064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966070" y="5986017"/>
            <a:ext cx="61315" cy="58013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314547" y="5939980"/>
            <a:ext cx="91643" cy="69443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368928" y="6077673"/>
            <a:ext cx="74409" cy="72720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286493" y="5981572"/>
            <a:ext cx="58737" cy="49390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487561" y="5938405"/>
            <a:ext cx="58635" cy="42735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2" name="object 72"/>
          <p:cNvGrpSpPr/>
          <p:nvPr/>
        </p:nvGrpSpPr>
        <p:grpSpPr>
          <a:xfrm>
            <a:off x="2201976" y="5838977"/>
            <a:ext cx="208915" cy="197485"/>
            <a:chOff x="2201976" y="5838977"/>
            <a:chExt cx="208915" cy="197485"/>
          </a:xfrm>
        </p:grpSpPr>
        <p:sp>
          <p:nvSpPr>
            <p:cNvPr id="73" name="object 73"/>
            <p:cNvSpPr/>
            <p:nvPr/>
          </p:nvSpPr>
          <p:spPr>
            <a:xfrm>
              <a:off x="2356929" y="5844704"/>
              <a:ext cx="47030" cy="42240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258822" y="5838977"/>
              <a:ext cx="151904" cy="123062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226398" y="5931648"/>
              <a:ext cx="17360" cy="12637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201976" y="5908090"/>
              <a:ext cx="109080" cy="41592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202700" y="5956998"/>
              <a:ext cx="88404" cy="79425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/>
          <p:nvPr/>
        </p:nvSpPr>
        <p:spPr>
          <a:xfrm>
            <a:off x="1900783" y="5822696"/>
            <a:ext cx="126657" cy="98539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9" name="object 79"/>
          <p:cNvGrpSpPr/>
          <p:nvPr/>
        </p:nvGrpSpPr>
        <p:grpSpPr>
          <a:xfrm>
            <a:off x="1650199" y="5520537"/>
            <a:ext cx="166370" cy="48895"/>
            <a:chOff x="1650199" y="5520537"/>
            <a:chExt cx="166370" cy="48895"/>
          </a:xfrm>
        </p:grpSpPr>
        <p:sp>
          <p:nvSpPr>
            <p:cNvPr id="80" name="object 80"/>
            <p:cNvSpPr/>
            <p:nvPr/>
          </p:nvSpPr>
          <p:spPr>
            <a:xfrm>
              <a:off x="1659013" y="5520537"/>
              <a:ext cx="78663" cy="28409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650199" y="5520537"/>
              <a:ext cx="165760" cy="48742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/>
          <p:nvPr/>
        </p:nvSpPr>
        <p:spPr>
          <a:xfrm>
            <a:off x="1903488" y="5877153"/>
            <a:ext cx="35077" cy="54444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3" name="object 83"/>
          <p:cNvGrpSpPr/>
          <p:nvPr/>
        </p:nvGrpSpPr>
        <p:grpSpPr>
          <a:xfrm>
            <a:off x="1615922" y="5753252"/>
            <a:ext cx="323215" cy="179705"/>
            <a:chOff x="1615922" y="5753252"/>
            <a:chExt cx="323215" cy="179705"/>
          </a:xfrm>
        </p:grpSpPr>
        <p:sp>
          <p:nvSpPr>
            <p:cNvPr id="84" name="object 84"/>
            <p:cNvSpPr/>
            <p:nvPr/>
          </p:nvSpPr>
          <p:spPr>
            <a:xfrm>
              <a:off x="1768309" y="5809792"/>
              <a:ext cx="56362" cy="25349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761566" y="5799950"/>
              <a:ext cx="176999" cy="132854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674647" y="5816409"/>
              <a:ext cx="113068" cy="53848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615922" y="5753252"/>
              <a:ext cx="108361" cy="53682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8" name="object 88"/>
          <p:cNvGrpSpPr/>
          <p:nvPr/>
        </p:nvGrpSpPr>
        <p:grpSpPr>
          <a:xfrm>
            <a:off x="1307706" y="5653100"/>
            <a:ext cx="480059" cy="217170"/>
            <a:chOff x="1307706" y="5653100"/>
            <a:chExt cx="480059" cy="217170"/>
          </a:xfrm>
        </p:grpSpPr>
        <p:sp>
          <p:nvSpPr>
            <p:cNvPr id="89" name="object 89"/>
            <p:cNvSpPr/>
            <p:nvPr/>
          </p:nvSpPr>
          <p:spPr>
            <a:xfrm>
              <a:off x="1552321" y="5681700"/>
              <a:ext cx="16002" cy="18719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509128" y="5667235"/>
              <a:ext cx="278574" cy="203022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528584" y="5724436"/>
              <a:ext cx="65379" cy="31699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323555" y="5653100"/>
              <a:ext cx="350354" cy="210566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363205" y="5707608"/>
              <a:ext cx="101561" cy="86169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307706" y="5717057"/>
              <a:ext cx="65151" cy="54825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307934" y="5717070"/>
              <a:ext cx="161798" cy="108801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6" name="object 96"/>
          <p:cNvGrpSpPr/>
          <p:nvPr/>
        </p:nvGrpSpPr>
        <p:grpSpPr>
          <a:xfrm>
            <a:off x="756196" y="4829327"/>
            <a:ext cx="9900285" cy="2731135"/>
            <a:chOff x="756196" y="4829327"/>
            <a:chExt cx="9900285" cy="2731135"/>
          </a:xfrm>
        </p:grpSpPr>
        <p:sp>
          <p:nvSpPr>
            <p:cNvPr id="97" name="object 97"/>
            <p:cNvSpPr/>
            <p:nvPr/>
          </p:nvSpPr>
          <p:spPr>
            <a:xfrm>
              <a:off x="10379101" y="7359586"/>
              <a:ext cx="33108" cy="61087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56196" y="4829327"/>
              <a:ext cx="9886098" cy="2730677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229231" y="5784468"/>
              <a:ext cx="8217611" cy="1775536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076172" y="5689434"/>
              <a:ext cx="201307" cy="88112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336878" y="5762866"/>
              <a:ext cx="16751" cy="14681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9452000" y="6635330"/>
              <a:ext cx="503085" cy="93243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943225" y="6651104"/>
              <a:ext cx="81508" cy="77469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600276" y="4830127"/>
              <a:ext cx="3055721" cy="1898446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9110598" y="6680314"/>
              <a:ext cx="87414" cy="48259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546820" y="6718198"/>
              <a:ext cx="5143" cy="10375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878798" y="6726516"/>
              <a:ext cx="736" cy="2057"/>
            </a:xfrm>
            <a:prstGeom prst="rect">
              <a:avLst/>
            </a:prstGeom>
            <a:blipFill>
              <a:blip r:embed="rId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333329" y="6728574"/>
              <a:ext cx="3266948" cy="831430"/>
            </a:xfrm>
            <a:prstGeom prst="rect">
              <a:avLst/>
            </a:prstGeom>
            <a:blipFill>
              <a:blip r:embed="rId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239409" y="6712064"/>
              <a:ext cx="63659" cy="16509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042123" y="5778614"/>
              <a:ext cx="3291204" cy="949960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950422" y="5140007"/>
              <a:ext cx="2649854" cy="637539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871262" y="5764313"/>
              <a:ext cx="13017" cy="13233"/>
            </a:xfrm>
            <a:prstGeom prst="rect">
              <a:avLst/>
            </a:prstGeom>
            <a:blipFill>
              <a:blip r:embed="rId1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314700" y="5442546"/>
              <a:ext cx="2425" cy="4495"/>
            </a:xfrm>
            <a:prstGeom prst="rect">
              <a:avLst/>
            </a:prstGeom>
            <a:blipFill>
              <a:blip r:embed="rId1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385999" y="6090919"/>
              <a:ext cx="5206" cy="4305"/>
            </a:xfrm>
            <a:prstGeom prst="rect">
              <a:avLst/>
            </a:prstGeom>
            <a:blipFill>
              <a:blip r:embed="rId1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632559" y="6238468"/>
              <a:ext cx="32219" cy="18542"/>
            </a:xfrm>
            <a:prstGeom prst="rect">
              <a:avLst/>
            </a:prstGeom>
            <a:blipFill>
              <a:blip r:embed="rId1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516628" y="6229299"/>
              <a:ext cx="38118" cy="11734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230172" y="6355549"/>
              <a:ext cx="86893" cy="35559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922778" y="6466560"/>
              <a:ext cx="634" cy="5753"/>
            </a:xfrm>
            <a:prstGeom prst="rect">
              <a:avLst/>
            </a:prstGeom>
            <a:blipFill>
              <a:blip r:embed="rId1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174838" y="6395097"/>
              <a:ext cx="427001" cy="379272"/>
            </a:xfrm>
            <a:prstGeom prst="rect">
              <a:avLst/>
            </a:prstGeom>
            <a:blipFill>
              <a:blip r:embed="rId1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027288" y="6620408"/>
              <a:ext cx="278345" cy="203669"/>
            </a:xfrm>
            <a:prstGeom prst="rect">
              <a:avLst/>
            </a:prstGeom>
            <a:blipFill>
              <a:blip r:embed="rId1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280194" y="6745528"/>
              <a:ext cx="838" cy="2781"/>
            </a:xfrm>
            <a:prstGeom prst="rect">
              <a:avLst/>
            </a:prstGeom>
            <a:blipFill>
              <a:blip r:embed="rId1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430668" y="5159197"/>
              <a:ext cx="180543" cy="73571"/>
            </a:xfrm>
            <a:prstGeom prst="rect">
              <a:avLst/>
            </a:prstGeom>
            <a:blipFill>
              <a:blip r:embed="rId1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0272712" y="6614147"/>
              <a:ext cx="35229" cy="66255"/>
            </a:xfrm>
            <a:prstGeom prst="rect">
              <a:avLst/>
            </a:prstGeom>
            <a:blipFill>
              <a:blip r:embed="rId1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979316" y="7151649"/>
              <a:ext cx="18082" cy="51142"/>
            </a:xfrm>
            <a:prstGeom prst="rect">
              <a:avLst/>
            </a:prstGeom>
            <a:blipFill>
              <a:blip r:embed="rId1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0064056" y="6900747"/>
              <a:ext cx="18985" cy="54394"/>
            </a:xfrm>
            <a:prstGeom prst="rect">
              <a:avLst/>
            </a:prstGeom>
            <a:blipFill>
              <a:blip r:embed="rId1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0052100" y="6637184"/>
              <a:ext cx="89538" cy="99644"/>
            </a:xfrm>
            <a:prstGeom prst="rect">
              <a:avLst/>
            </a:prstGeom>
            <a:blipFill>
              <a:blip r:embed="rId1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0032530" y="6703618"/>
              <a:ext cx="28549" cy="37731"/>
            </a:xfrm>
            <a:prstGeom prst="rect">
              <a:avLst/>
            </a:prstGeom>
            <a:blipFill>
              <a:blip r:embed="rId1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0466146" y="5689434"/>
              <a:ext cx="65722" cy="72720"/>
            </a:xfrm>
            <a:prstGeom prst="rect">
              <a:avLst/>
            </a:prstGeom>
            <a:blipFill>
              <a:blip r:embed="rId1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926116" y="6223456"/>
              <a:ext cx="37630" cy="67881"/>
            </a:xfrm>
            <a:prstGeom prst="rect">
              <a:avLst/>
            </a:prstGeom>
            <a:blipFill>
              <a:blip r:embed="rId1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0157675" y="4834978"/>
              <a:ext cx="34531" cy="45618"/>
            </a:xfrm>
            <a:prstGeom prst="rect">
              <a:avLst/>
            </a:prstGeom>
            <a:blipFill>
              <a:blip r:embed="rId1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664763" y="5078285"/>
              <a:ext cx="93167" cy="43751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442081" y="5165648"/>
              <a:ext cx="57556" cy="103428"/>
            </a:xfrm>
            <a:prstGeom prst="rect">
              <a:avLst/>
            </a:prstGeom>
            <a:blipFill>
              <a:blip r:embed="rId1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8870830" y="6546303"/>
              <a:ext cx="33643" cy="60083"/>
            </a:xfrm>
            <a:prstGeom prst="rect">
              <a:avLst/>
            </a:prstGeom>
            <a:blipFill>
              <a:blip r:embed="rId1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8818075" y="5310720"/>
              <a:ext cx="148175" cy="163182"/>
            </a:xfrm>
            <a:prstGeom prst="rect">
              <a:avLst/>
            </a:prstGeom>
            <a:blipFill>
              <a:blip r:embed="rId1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777567" y="5492927"/>
              <a:ext cx="67779" cy="53975"/>
            </a:xfrm>
            <a:prstGeom prst="rect">
              <a:avLst/>
            </a:prstGeom>
            <a:blipFill>
              <a:blip r:embed="rId1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818069" y="5361660"/>
              <a:ext cx="44599" cy="68135"/>
            </a:xfrm>
            <a:prstGeom prst="rect">
              <a:avLst/>
            </a:prstGeom>
            <a:blipFill>
              <a:blip r:embed="rId1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8640622" y="5417692"/>
              <a:ext cx="48958" cy="59194"/>
            </a:xfrm>
            <a:prstGeom prst="rect">
              <a:avLst/>
            </a:prstGeom>
            <a:blipFill>
              <a:blip r:embed="rId1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8308368" y="5071071"/>
              <a:ext cx="55275" cy="94589"/>
            </a:xfrm>
            <a:prstGeom prst="rect">
              <a:avLst/>
            </a:prstGeom>
            <a:blipFill>
              <a:blip r:embed="rId1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8198979" y="5713577"/>
              <a:ext cx="44411" cy="68338"/>
            </a:xfrm>
            <a:prstGeom prst="rect">
              <a:avLst/>
            </a:prstGeom>
            <a:blipFill>
              <a:blip r:embed="rId1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8310568" y="6822655"/>
              <a:ext cx="39326" cy="43713"/>
            </a:xfrm>
            <a:prstGeom prst="rect">
              <a:avLst/>
            </a:prstGeom>
            <a:blipFill>
              <a:blip r:embed="rId1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700759" y="5044617"/>
              <a:ext cx="127368" cy="86791"/>
            </a:xfrm>
            <a:prstGeom prst="rect">
              <a:avLst/>
            </a:prstGeom>
            <a:blipFill>
              <a:blip r:embed="rId1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528992" y="5083136"/>
              <a:ext cx="215226" cy="75945"/>
            </a:xfrm>
            <a:prstGeom prst="rect">
              <a:avLst/>
            </a:prstGeom>
            <a:blipFill>
              <a:blip r:embed="rId1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581075" y="4941912"/>
              <a:ext cx="129043" cy="84239"/>
            </a:xfrm>
            <a:prstGeom prst="rect">
              <a:avLst/>
            </a:prstGeom>
            <a:blipFill>
              <a:blip r:embed="rId1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345642" y="5087721"/>
              <a:ext cx="44970" cy="29781"/>
            </a:xfrm>
            <a:prstGeom prst="rect">
              <a:avLst/>
            </a:prstGeom>
            <a:blipFill>
              <a:blip r:embed="rId1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125474" y="5056695"/>
              <a:ext cx="45715" cy="46545"/>
            </a:xfrm>
            <a:prstGeom prst="rect">
              <a:avLst/>
            </a:prstGeom>
            <a:blipFill>
              <a:blip r:embed="rId1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118388" y="5056695"/>
              <a:ext cx="93522" cy="155460"/>
            </a:xfrm>
            <a:prstGeom prst="rect">
              <a:avLst/>
            </a:prstGeom>
            <a:blipFill>
              <a:blip r:embed="rId1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042747" y="5188038"/>
              <a:ext cx="73558" cy="65747"/>
            </a:xfrm>
            <a:prstGeom prst="rect">
              <a:avLst/>
            </a:prstGeom>
            <a:blipFill>
              <a:blip r:embed="rId1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766839" y="5330735"/>
              <a:ext cx="47154" cy="32715"/>
            </a:xfrm>
            <a:prstGeom prst="rect">
              <a:avLst/>
            </a:prstGeom>
            <a:blipFill>
              <a:blip r:embed="rId1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6548018" y="5273433"/>
              <a:ext cx="60109" cy="49098"/>
            </a:xfrm>
            <a:prstGeom prst="rect">
              <a:avLst/>
            </a:prstGeom>
            <a:blipFill>
              <a:blip r:embed="rId1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371745" y="5346953"/>
              <a:ext cx="50365" cy="53924"/>
            </a:xfrm>
            <a:prstGeom prst="rect">
              <a:avLst/>
            </a:prstGeom>
            <a:blipFill>
              <a:blip r:embed="rId1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021146" y="5359742"/>
              <a:ext cx="145529" cy="111518"/>
            </a:xfrm>
            <a:prstGeom prst="rect">
              <a:avLst/>
            </a:prstGeom>
            <a:blipFill>
              <a:blip r:embed="rId1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622264" y="5514289"/>
              <a:ext cx="70446" cy="44284"/>
            </a:xfrm>
            <a:prstGeom prst="rect">
              <a:avLst/>
            </a:prstGeom>
            <a:blipFill>
              <a:blip r:embed="rId1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339714" y="5568962"/>
              <a:ext cx="36817" cy="32118"/>
            </a:xfrm>
            <a:prstGeom prst="rect">
              <a:avLst/>
            </a:prstGeom>
            <a:blipFill>
              <a:blip r:embed="rId1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188305" y="5742355"/>
              <a:ext cx="62534" cy="71285"/>
            </a:xfrm>
            <a:prstGeom prst="rect">
              <a:avLst/>
            </a:prstGeom>
            <a:blipFill>
              <a:blip r:embed="rId1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073029" y="5881103"/>
              <a:ext cx="36391" cy="40906"/>
            </a:xfrm>
            <a:prstGeom prst="rect">
              <a:avLst/>
            </a:prstGeom>
            <a:blipFill>
              <a:blip r:embed="rId1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158492" y="5805042"/>
              <a:ext cx="77482" cy="72326"/>
            </a:xfrm>
            <a:prstGeom prst="rect">
              <a:avLst/>
            </a:prstGeom>
            <a:blipFill>
              <a:blip r:embed="rId1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100173" y="5896978"/>
              <a:ext cx="80733" cy="73177"/>
            </a:xfrm>
            <a:prstGeom prst="rect">
              <a:avLst/>
            </a:prstGeom>
            <a:blipFill>
              <a:blip r:embed="rId1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8" name="object 158"/>
          <p:cNvSpPr/>
          <p:nvPr/>
        </p:nvSpPr>
        <p:spPr>
          <a:xfrm>
            <a:off x="1364335" y="0"/>
            <a:ext cx="154487" cy="38710"/>
          </a:xfrm>
          <a:prstGeom prst="rect">
            <a:avLst/>
          </a:prstGeom>
          <a:blipFill>
            <a:blip r:embed="rId1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9" name="object 159"/>
          <p:cNvGrpSpPr/>
          <p:nvPr/>
        </p:nvGrpSpPr>
        <p:grpSpPr>
          <a:xfrm>
            <a:off x="939304" y="633183"/>
            <a:ext cx="80010" cy="94615"/>
            <a:chOff x="939304" y="633183"/>
            <a:chExt cx="80010" cy="94615"/>
          </a:xfrm>
        </p:grpSpPr>
        <p:sp>
          <p:nvSpPr>
            <p:cNvPr id="160" name="object 160"/>
            <p:cNvSpPr/>
            <p:nvPr/>
          </p:nvSpPr>
          <p:spPr>
            <a:xfrm>
              <a:off x="939304" y="633183"/>
              <a:ext cx="69722" cy="94335"/>
            </a:xfrm>
            <a:prstGeom prst="rect">
              <a:avLst/>
            </a:prstGeom>
            <a:blipFill>
              <a:blip r:embed="rId1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39304" y="657174"/>
              <a:ext cx="79954" cy="70345"/>
            </a:xfrm>
            <a:prstGeom prst="rect">
              <a:avLst/>
            </a:prstGeom>
            <a:blipFill>
              <a:blip r:embed="rId1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2" name="object 162"/>
          <p:cNvSpPr/>
          <p:nvPr/>
        </p:nvSpPr>
        <p:spPr>
          <a:xfrm>
            <a:off x="676309" y="1142174"/>
            <a:ext cx="36248" cy="56591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322489" y="423163"/>
            <a:ext cx="37869" cy="50927"/>
          </a:xfrm>
          <a:prstGeom prst="rect">
            <a:avLst/>
          </a:prstGeom>
          <a:blipFill>
            <a:blip r:embed="rId1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004633" y="878979"/>
            <a:ext cx="57150" cy="37579"/>
          </a:xfrm>
          <a:prstGeom prst="rect">
            <a:avLst/>
          </a:prstGeom>
          <a:blipFill>
            <a:blip r:embed="rId1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494980" y="389826"/>
            <a:ext cx="20370" cy="50380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442351" y="729386"/>
            <a:ext cx="28217" cy="54914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810219" y="292899"/>
            <a:ext cx="15576" cy="55524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110828" y="209169"/>
            <a:ext cx="41770" cy="26619"/>
          </a:xfrm>
          <a:prstGeom prst="rect">
            <a:avLst/>
          </a:prstGeom>
          <a:blipFill>
            <a:blip r:embed="rId1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818576" y="1104023"/>
            <a:ext cx="35803" cy="48310"/>
          </a:xfrm>
          <a:prstGeom prst="rect">
            <a:avLst/>
          </a:prstGeom>
          <a:blipFill>
            <a:blip r:embed="rId1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586445" y="1543748"/>
            <a:ext cx="37947" cy="37313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918347" y="1255763"/>
            <a:ext cx="89335" cy="85178"/>
          </a:xfrm>
          <a:prstGeom prst="rect">
            <a:avLst/>
          </a:prstGeom>
          <a:blipFill>
            <a:blip r:embed="rId1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490368" y="117729"/>
            <a:ext cx="21879" cy="57747"/>
          </a:xfrm>
          <a:prstGeom prst="rect">
            <a:avLst/>
          </a:prstGeom>
          <a:blipFill>
            <a:blip r:embed="rId1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193417" y="1285100"/>
            <a:ext cx="66332" cy="35013"/>
          </a:xfrm>
          <a:prstGeom prst="rect">
            <a:avLst/>
          </a:prstGeom>
          <a:blipFill>
            <a:blip r:embed="rId1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155977" y="1578013"/>
            <a:ext cx="51803" cy="28904"/>
          </a:xfrm>
          <a:prstGeom prst="rect">
            <a:avLst/>
          </a:prstGeom>
          <a:blipFill>
            <a:blip r:embed="rId1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417013" y="1170508"/>
            <a:ext cx="45085" cy="25819"/>
          </a:xfrm>
          <a:prstGeom prst="rect">
            <a:avLst/>
          </a:prstGeom>
          <a:blipFill>
            <a:blip r:embed="rId1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569857" y="1103757"/>
            <a:ext cx="103780" cy="43649"/>
          </a:xfrm>
          <a:prstGeom prst="rect">
            <a:avLst/>
          </a:prstGeom>
          <a:blipFill>
            <a:blip r:embed="rId1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7" name="object 177"/>
          <p:cNvGrpSpPr/>
          <p:nvPr/>
        </p:nvGrpSpPr>
        <p:grpSpPr>
          <a:xfrm>
            <a:off x="2883253" y="0"/>
            <a:ext cx="78740" cy="76835"/>
            <a:chOff x="2883253" y="0"/>
            <a:chExt cx="78740" cy="76835"/>
          </a:xfrm>
        </p:grpSpPr>
        <p:sp>
          <p:nvSpPr>
            <p:cNvPr id="178" name="object 178"/>
            <p:cNvSpPr/>
            <p:nvPr/>
          </p:nvSpPr>
          <p:spPr>
            <a:xfrm>
              <a:off x="2937090" y="12179"/>
              <a:ext cx="24485" cy="64173"/>
            </a:xfrm>
            <a:prstGeom prst="rect">
              <a:avLst/>
            </a:prstGeom>
            <a:blipFill>
              <a:blip r:embed="rId1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2883253" y="0"/>
              <a:ext cx="78323" cy="76352"/>
            </a:xfrm>
            <a:prstGeom prst="rect">
              <a:avLst/>
            </a:prstGeom>
            <a:blipFill>
              <a:blip r:embed="rId1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0" name="object 180"/>
          <p:cNvGrpSpPr/>
          <p:nvPr/>
        </p:nvGrpSpPr>
        <p:grpSpPr>
          <a:xfrm>
            <a:off x="2843098" y="1008583"/>
            <a:ext cx="89535" cy="123825"/>
            <a:chOff x="2843098" y="1008583"/>
            <a:chExt cx="89535" cy="123825"/>
          </a:xfrm>
        </p:grpSpPr>
        <p:sp>
          <p:nvSpPr>
            <p:cNvPr id="181" name="object 181"/>
            <p:cNvSpPr/>
            <p:nvPr/>
          </p:nvSpPr>
          <p:spPr>
            <a:xfrm>
              <a:off x="2843098" y="1008583"/>
              <a:ext cx="70586" cy="123380"/>
            </a:xfrm>
            <a:prstGeom prst="rect">
              <a:avLst/>
            </a:prstGeom>
            <a:blipFill>
              <a:blip r:embed="rId1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2886278" y="1014679"/>
              <a:ext cx="46012" cy="31255"/>
            </a:xfrm>
            <a:prstGeom prst="rect">
              <a:avLst/>
            </a:prstGeom>
            <a:blipFill>
              <a:blip r:embed="rId1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3" name="object 183"/>
          <p:cNvSpPr/>
          <p:nvPr/>
        </p:nvSpPr>
        <p:spPr>
          <a:xfrm>
            <a:off x="2930123" y="880014"/>
            <a:ext cx="30864" cy="63201"/>
          </a:xfrm>
          <a:prstGeom prst="rect">
            <a:avLst/>
          </a:prstGeom>
          <a:blipFill>
            <a:blip r:embed="rId1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4" name="object 184"/>
          <p:cNvGrpSpPr/>
          <p:nvPr/>
        </p:nvGrpSpPr>
        <p:grpSpPr>
          <a:xfrm>
            <a:off x="3185515" y="920191"/>
            <a:ext cx="73660" cy="59055"/>
            <a:chOff x="3185515" y="920191"/>
            <a:chExt cx="73660" cy="59055"/>
          </a:xfrm>
        </p:grpSpPr>
        <p:sp>
          <p:nvSpPr>
            <p:cNvPr id="185" name="object 185"/>
            <p:cNvSpPr/>
            <p:nvPr/>
          </p:nvSpPr>
          <p:spPr>
            <a:xfrm>
              <a:off x="3185515" y="920191"/>
              <a:ext cx="73647" cy="58737"/>
            </a:xfrm>
            <a:prstGeom prst="rect">
              <a:avLst/>
            </a:prstGeom>
            <a:blipFill>
              <a:blip r:embed="rId1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3240760" y="944841"/>
              <a:ext cx="18415" cy="24015"/>
            </a:xfrm>
            <a:prstGeom prst="rect">
              <a:avLst/>
            </a:prstGeom>
            <a:blipFill>
              <a:blip r:embed="rId1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7" name="object 187"/>
          <p:cNvSpPr/>
          <p:nvPr/>
        </p:nvSpPr>
        <p:spPr>
          <a:xfrm>
            <a:off x="3386137" y="715746"/>
            <a:ext cx="43104" cy="54025"/>
          </a:xfrm>
          <a:prstGeom prst="rect">
            <a:avLst/>
          </a:prstGeom>
          <a:blipFill>
            <a:blip r:embed="rId1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295609" y="1301584"/>
            <a:ext cx="55714" cy="52565"/>
          </a:xfrm>
          <a:prstGeom prst="rect">
            <a:avLst/>
          </a:prstGeom>
          <a:blipFill>
            <a:blip r:embed="rId1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9" name="object 189"/>
          <p:cNvGrpSpPr/>
          <p:nvPr/>
        </p:nvGrpSpPr>
        <p:grpSpPr>
          <a:xfrm>
            <a:off x="4593881" y="1136116"/>
            <a:ext cx="277495" cy="181610"/>
            <a:chOff x="4593881" y="1136116"/>
            <a:chExt cx="277495" cy="181610"/>
          </a:xfrm>
        </p:grpSpPr>
        <p:sp>
          <p:nvSpPr>
            <p:cNvPr id="190" name="object 190"/>
            <p:cNvSpPr/>
            <p:nvPr/>
          </p:nvSpPr>
          <p:spPr>
            <a:xfrm>
              <a:off x="4593881" y="1191602"/>
              <a:ext cx="176491" cy="125513"/>
            </a:xfrm>
            <a:prstGeom prst="rect">
              <a:avLst/>
            </a:prstGeom>
            <a:blipFill>
              <a:blip r:embed="rId1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727879" y="1176756"/>
              <a:ext cx="86728" cy="81572"/>
            </a:xfrm>
            <a:prstGeom prst="rect">
              <a:avLst/>
            </a:prstGeom>
            <a:blipFill>
              <a:blip r:embed="rId1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770475" y="1136116"/>
              <a:ext cx="100901" cy="65138"/>
            </a:xfrm>
            <a:prstGeom prst="rect">
              <a:avLst/>
            </a:prstGeom>
            <a:blipFill>
              <a:blip r:embed="rId1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3" name="object 193"/>
          <p:cNvGrpSpPr/>
          <p:nvPr/>
        </p:nvGrpSpPr>
        <p:grpSpPr>
          <a:xfrm>
            <a:off x="4844275" y="1136688"/>
            <a:ext cx="90170" cy="97790"/>
            <a:chOff x="4844275" y="1136688"/>
            <a:chExt cx="90170" cy="97790"/>
          </a:xfrm>
        </p:grpSpPr>
        <p:sp>
          <p:nvSpPr>
            <p:cNvPr id="194" name="object 194"/>
            <p:cNvSpPr/>
            <p:nvPr/>
          </p:nvSpPr>
          <p:spPr>
            <a:xfrm>
              <a:off x="4929136" y="1196289"/>
              <a:ext cx="5269" cy="37807"/>
            </a:xfrm>
            <a:prstGeom prst="rect">
              <a:avLst/>
            </a:prstGeom>
            <a:blipFill>
              <a:blip r:embed="rId1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844275" y="1136688"/>
              <a:ext cx="90125" cy="97409"/>
            </a:xfrm>
            <a:prstGeom prst="rect">
              <a:avLst/>
            </a:prstGeom>
            <a:blipFill>
              <a:blip r:embed="rId1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6" name="object 196"/>
          <p:cNvSpPr/>
          <p:nvPr/>
        </p:nvSpPr>
        <p:spPr>
          <a:xfrm>
            <a:off x="5033886" y="1119035"/>
            <a:ext cx="53174" cy="60629"/>
          </a:xfrm>
          <a:prstGeom prst="rect">
            <a:avLst/>
          </a:prstGeom>
          <a:blipFill>
            <a:blip r:embed="rId1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134343" y="1077836"/>
            <a:ext cx="103124" cy="70840"/>
          </a:xfrm>
          <a:prstGeom prst="rect">
            <a:avLst/>
          </a:prstGeom>
          <a:blipFill>
            <a:blip r:embed="rId1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8" name="object 198"/>
          <p:cNvGrpSpPr/>
          <p:nvPr/>
        </p:nvGrpSpPr>
        <p:grpSpPr>
          <a:xfrm>
            <a:off x="5257063" y="1034440"/>
            <a:ext cx="118745" cy="186055"/>
            <a:chOff x="5257063" y="1034440"/>
            <a:chExt cx="118745" cy="186055"/>
          </a:xfrm>
        </p:grpSpPr>
        <p:sp>
          <p:nvSpPr>
            <p:cNvPr id="199" name="object 199"/>
            <p:cNvSpPr/>
            <p:nvPr/>
          </p:nvSpPr>
          <p:spPr>
            <a:xfrm>
              <a:off x="5285257" y="1171104"/>
              <a:ext cx="39293" cy="43624"/>
            </a:xfrm>
            <a:prstGeom prst="rect">
              <a:avLst/>
            </a:prstGeom>
            <a:blipFill>
              <a:blip r:embed="rId1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257063" y="1034440"/>
              <a:ext cx="118630" cy="185978"/>
            </a:xfrm>
            <a:prstGeom prst="rect">
              <a:avLst/>
            </a:prstGeom>
            <a:blipFill>
              <a:blip r:embed="rId1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5371655" y="1144346"/>
              <a:ext cx="4089" cy="17678"/>
            </a:xfrm>
            <a:prstGeom prst="rect">
              <a:avLst/>
            </a:prstGeom>
            <a:blipFill>
              <a:blip r:embed="rId1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2" name="object 202"/>
          <p:cNvGrpSpPr/>
          <p:nvPr/>
        </p:nvGrpSpPr>
        <p:grpSpPr>
          <a:xfrm>
            <a:off x="5418442" y="1128966"/>
            <a:ext cx="125095" cy="82550"/>
            <a:chOff x="5418442" y="1128966"/>
            <a:chExt cx="125095" cy="82550"/>
          </a:xfrm>
        </p:grpSpPr>
        <p:sp>
          <p:nvSpPr>
            <p:cNvPr id="203" name="object 203"/>
            <p:cNvSpPr/>
            <p:nvPr/>
          </p:nvSpPr>
          <p:spPr>
            <a:xfrm>
              <a:off x="5503468" y="1129385"/>
              <a:ext cx="39687" cy="53124"/>
            </a:xfrm>
            <a:prstGeom prst="rect">
              <a:avLst/>
            </a:prstGeom>
            <a:blipFill>
              <a:blip r:embed="rId1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5418442" y="1128966"/>
              <a:ext cx="124688" cy="81966"/>
            </a:xfrm>
            <a:prstGeom prst="rect">
              <a:avLst/>
            </a:prstGeom>
            <a:blipFill>
              <a:blip r:embed="rId1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5" name="object 205"/>
          <p:cNvSpPr/>
          <p:nvPr/>
        </p:nvSpPr>
        <p:spPr>
          <a:xfrm>
            <a:off x="6249403" y="751217"/>
            <a:ext cx="63398" cy="72491"/>
          </a:xfrm>
          <a:prstGeom prst="rect">
            <a:avLst/>
          </a:prstGeom>
          <a:blipFill>
            <a:blip r:embed="rId1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605727" y="823633"/>
            <a:ext cx="34701" cy="29413"/>
          </a:xfrm>
          <a:prstGeom prst="rect">
            <a:avLst/>
          </a:prstGeom>
          <a:blipFill>
            <a:blip r:embed="rId1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357071" y="6181496"/>
            <a:ext cx="23533" cy="11087"/>
          </a:xfrm>
          <a:prstGeom prst="rect">
            <a:avLst/>
          </a:prstGeom>
          <a:blipFill>
            <a:blip r:embed="rId1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813016" y="709802"/>
            <a:ext cx="41541" cy="25819"/>
          </a:xfrm>
          <a:prstGeom prst="rect">
            <a:avLst/>
          </a:prstGeom>
          <a:blipFill>
            <a:blip r:embed="rId1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933259" y="692987"/>
            <a:ext cx="84735" cy="42583"/>
          </a:xfrm>
          <a:prstGeom prst="rect">
            <a:avLst/>
          </a:prstGeom>
          <a:blipFill>
            <a:blip r:embed="rId1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230161" y="680732"/>
            <a:ext cx="34898" cy="30340"/>
          </a:xfrm>
          <a:prstGeom prst="rect">
            <a:avLst/>
          </a:prstGeom>
          <a:blipFill>
            <a:blip r:embed="rId1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381037" y="531925"/>
            <a:ext cx="58445" cy="51918"/>
          </a:xfrm>
          <a:prstGeom prst="rect">
            <a:avLst/>
          </a:prstGeom>
          <a:blipFill>
            <a:blip r:embed="rId1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973187" y="562635"/>
            <a:ext cx="87199" cy="62128"/>
          </a:xfrm>
          <a:prstGeom prst="rect">
            <a:avLst/>
          </a:prstGeom>
          <a:blipFill>
            <a:blip r:embed="rId1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3" name="object 213"/>
          <p:cNvGrpSpPr/>
          <p:nvPr/>
        </p:nvGrpSpPr>
        <p:grpSpPr>
          <a:xfrm>
            <a:off x="7937868" y="436498"/>
            <a:ext cx="149860" cy="151130"/>
            <a:chOff x="7937868" y="436498"/>
            <a:chExt cx="149860" cy="151130"/>
          </a:xfrm>
        </p:grpSpPr>
        <p:sp>
          <p:nvSpPr>
            <p:cNvPr id="214" name="object 214"/>
            <p:cNvSpPr/>
            <p:nvPr/>
          </p:nvSpPr>
          <p:spPr>
            <a:xfrm>
              <a:off x="7937868" y="436498"/>
              <a:ext cx="70865" cy="65049"/>
            </a:xfrm>
            <a:prstGeom prst="rect">
              <a:avLst/>
            </a:prstGeom>
            <a:blipFill>
              <a:blip r:embed="rId1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031314" y="543318"/>
              <a:ext cx="56084" cy="44221"/>
            </a:xfrm>
            <a:prstGeom prst="rect">
              <a:avLst/>
            </a:prstGeom>
            <a:blipFill>
              <a:blip r:embed="rId1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6" name="object 216"/>
          <p:cNvSpPr/>
          <p:nvPr/>
        </p:nvSpPr>
        <p:spPr>
          <a:xfrm>
            <a:off x="8793238" y="587578"/>
            <a:ext cx="55918" cy="38227"/>
          </a:xfrm>
          <a:prstGeom prst="rect">
            <a:avLst/>
          </a:prstGeom>
          <a:blipFill>
            <a:blip r:embed="rId1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7" name="object 217"/>
          <p:cNvGrpSpPr/>
          <p:nvPr/>
        </p:nvGrpSpPr>
        <p:grpSpPr>
          <a:xfrm>
            <a:off x="8922169" y="538009"/>
            <a:ext cx="200025" cy="177165"/>
            <a:chOff x="8922169" y="538009"/>
            <a:chExt cx="200025" cy="177165"/>
          </a:xfrm>
        </p:grpSpPr>
        <p:sp>
          <p:nvSpPr>
            <p:cNvPr id="218" name="object 218"/>
            <p:cNvSpPr/>
            <p:nvPr/>
          </p:nvSpPr>
          <p:spPr>
            <a:xfrm>
              <a:off x="8929344" y="674522"/>
              <a:ext cx="58102" cy="40220"/>
            </a:xfrm>
            <a:prstGeom prst="rect">
              <a:avLst/>
            </a:prstGeom>
            <a:blipFill>
              <a:blip r:embed="rId1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922169" y="604621"/>
              <a:ext cx="144754" cy="110121"/>
            </a:xfrm>
            <a:prstGeom prst="rect">
              <a:avLst/>
            </a:prstGeom>
            <a:blipFill>
              <a:blip r:embed="rId1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9018181" y="615645"/>
              <a:ext cx="101601" cy="37160"/>
            </a:xfrm>
            <a:prstGeom prst="rect">
              <a:avLst/>
            </a:prstGeom>
            <a:blipFill>
              <a:blip r:embed="rId1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9036202" y="538009"/>
              <a:ext cx="85471" cy="114795"/>
            </a:xfrm>
            <a:prstGeom prst="rect">
              <a:avLst/>
            </a:prstGeom>
            <a:blipFill>
              <a:blip r:embed="rId1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2" name="object 222"/>
          <p:cNvSpPr/>
          <p:nvPr/>
        </p:nvSpPr>
        <p:spPr>
          <a:xfrm>
            <a:off x="9287523" y="640994"/>
            <a:ext cx="120674" cy="88125"/>
          </a:xfrm>
          <a:prstGeom prst="rect">
            <a:avLst/>
          </a:prstGeom>
          <a:blipFill>
            <a:blip r:embed="rId2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3" name="object 223"/>
          <p:cNvGrpSpPr/>
          <p:nvPr/>
        </p:nvGrpSpPr>
        <p:grpSpPr>
          <a:xfrm>
            <a:off x="9489556" y="955929"/>
            <a:ext cx="157480" cy="43815"/>
            <a:chOff x="9489556" y="955929"/>
            <a:chExt cx="157480" cy="43815"/>
          </a:xfrm>
        </p:grpSpPr>
        <p:sp>
          <p:nvSpPr>
            <p:cNvPr id="224" name="object 224"/>
            <p:cNvSpPr/>
            <p:nvPr/>
          </p:nvSpPr>
          <p:spPr>
            <a:xfrm>
              <a:off x="9567392" y="972959"/>
              <a:ext cx="76390" cy="23634"/>
            </a:xfrm>
            <a:prstGeom prst="rect">
              <a:avLst/>
            </a:prstGeom>
            <a:blipFill>
              <a:blip r:embed="rId2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9489556" y="955929"/>
              <a:ext cx="157414" cy="43548"/>
            </a:xfrm>
            <a:prstGeom prst="rect">
              <a:avLst/>
            </a:prstGeom>
            <a:blipFill>
              <a:blip r:embed="rId2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6" name="object 226"/>
          <p:cNvGrpSpPr/>
          <p:nvPr/>
        </p:nvGrpSpPr>
        <p:grpSpPr>
          <a:xfrm>
            <a:off x="725982" y="0"/>
            <a:ext cx="9930130" cy="1621790"/>
            <a:chOff x="725982" y="0"/>
            <a:chExt cx="9930130" cy="1621790"/>
          </a:xfrm>
        </p:grpSpPr>
        <p:sp>
          <p:nvSpPr>
            <p:cNvPr id="227" name="object 227"/>
            <p:cNvSpPr/>
            <p:nvPr/>
          </p:nvSpPr>
          <p:spPr>
            <a:xfrm>
              <a:off x="9481819" y="727253"/>
              <a:ext cx="59093" cy="22174"/>
            </a:xfrm>
            <a:prstGeom prst="rect">
              <a:avLst/>
            </a:prstGeom>
            <a:blipFill>
              <a:blip r:embed="rId2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9372244" y="630580"/>
              <a:ext cx="168668" cy="118846"/>
            </a:xfrm>
            <a:prstGeom prst="rect">
              <a:avLst/>
            </a:prstGeom>
            <a:blipFill>
              <a:blip r:embed="rId2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9517774" y="687184"/>
              <a:ext cx="76560" cy="38286"/>
            </a:xfrm>
            <a:prstGeom prst="rect">
              <a:avLst/>
            </a:prstGeom>
            <a:blipFill>
              <a:blip r:embed="rId2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9578162" y="743166"/>
              <a:ext cx="102450" cy="51028"/>
            </a:xfrm>
            <a:prstGeom prst="rect">
              <a:avLst/>
            </a:prstGeom>
            <a:blipFill>
              <a:blip r:embed="rId2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9517777" y="686498"/>
              <a:ext cx="264397" cy="181609"/>
            </a:xfrm>
            <a:prstGeom prst="rect">
              <a:avLst/>
            </a:prstGeom>
            <a:blipFill>
              <a:blip r:embed="rId2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9777323" y="867689"/>
              <a:ext cx="1498" cy="419"/>
            </a:xfrm>
            <a:prstGeom prst="rect">
              <a:avLst/>
            </a:prstGeom>
            <a:blipFill>
              <a:blip r:embed="rId2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9715730" y="790072"/>
              <a:ext cx="20367" cy="28455"/>
            </a:xfrm>
            <a:prstGeom prst="rect">
              <a:avLst/>
            </a:prstGeom>
            <a:blipFill>
              <a:blip r:embed="rId2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9625406" y="692353"/>
              <a:ext cx="334467" cy="188315"/>
            </a:xfrm>
            <a:prstGeom prst="rect">
              <a:avLst/>
            </a:prstGeom>
            <a:blipFill>
              <a:blip r:embed="rId2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9823832" y="754824"/>
              <a:ext cx="96798" cy="77076"/>
            </a:xfrm>
            <a:prstGeom prst="rect">
              <a:avLst/>
            </a:prstGeom>
            <a:blipFill>
              <a:blip r:embed="rId2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9870033" y="752424"/>
              <a:ext cx="17538" cy="20294"/>
            </a:xfrm>
            <a:prstGeom prst="rect">
              <a:avLst/>
            </a:prstGeom>
            <a:blipFill>
              <a:blip r:embed="rId2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9911461" y="774383"/>
              <a:ext cx="62814" cy="49034"/>
            </a:xfrm>
            <a:prstGeom prst="rect">
              <a:avLst/>
            </a:prstGeom>
            <a:blipFill>
              <a:blip r:embed="rId2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9819119" y="726109"/>
              <a:ext cx="155143" cy="97307"/>
            </a:xfrm>
            <a:prstGeom prst="rect">
              <a:avLst/>
            </a:prstGeom>
            <a:blipFill>
              <a:blip r:embed="rId2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726033" y="0"/>
              <a:ext cx="9929964" cy="1621713"/>
            </a:xfrm>
            <a:prstGeom prst="rect">
              <a:avLst/>
            </a:prstGeom>
            <a:blipFill>
              <a:blip r:embed="rId2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1630095" y="457123"/>
              <a:ext cx="5737733" cy="1164590"/>
            </a:xfrm>
            <a:prstGeom prst="rect">
              <a:avLst/>
            </a:prstGeom>
            <a:blipFill>
              <a:blip r:embed="rId2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725982" y="1040053"/>
              <a:ext cx="1653679" cy="311149"/>
            </a:xfrm>
            <a:prstGeom prst="rect">
              <a:avLst/>
            </a:prstGeom>
            <a:blipFill>
              <a:blip r:embed="rId2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427897" y="1040053"/>
              <a:ext cx="151841" cy="30479"/>
            </a:xfrm>
            <a:prstGeom prst="rect">
              <a:avLst/>
            </a:prstGeom>
            <a:blipFill>
              <a:blip r:embed="rId2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636761" y="1040053"/>
              <a:ext cx="92430" cy="21589"/>
            </a:xfrm>
            <a:prstGeom prst="rect">
              <a:avLst/>
            </a:prstGeom>
            <a:blipFill>
              <a:blip r:embed="rId2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7367828" y="0"/>
              <a:ext cx="3288169" cy="455993"/>
            </a:xfrm>
            <a:prstGeom prst="rect">
              <a:avLst/>
            </a:prstGeom>
            <a:blipFill>
              <a:blip r:embed="rId2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952868" y="0"/>
              <a:ext cx="4173232" cy="1343456"/>
            </a:xfrm>
            <a:prstGeom prst="rect">
              <a:avLst/>
            </a:prstGeom>
            <a:blipFill>
              <a:blip r:embed="rId2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5377522" y="1039723"/>
              <a:ext cx="413003" cy="94691"/>
            </a:xfrm>
            <a:prstGeom prst="rect">
              <a:avLst/>
            </a:prstGeom>
            <a:blipFill>
              <a:blip r:embed="rId2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041927" y="0"/>
              <a:ext cx="4007929" cy="576910"/>
            </a:xfrm>
            <a:prstGeom prst="rect">
              <a:avLst/>
            </a:prstGeom>
            <a:blipFill>
              <a:blip r:embed="rId2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641029" y="456107"/>
              <a:ext cx="1665439" cy="402590"/>
            </a:xfrm>
            <a:prstGeom prst="rect">
              <a:avLst/>
            </a:prstGeom>
            <a:blipFill>
              <a:blip r:embed="rId2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10269588" y="456107"/>
              <a:ext cx="287693" cy="88900"/>
            </a:xfrm>
            <a:prstGeom prst="rect">
              <a:avLst/>
            </a:prstGeom>
            <a:blipFill>
              <a:blip r:embed="rId2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278088" y="455993"/>
              <a:ext cx="318655" cy="50317"/>
            </a:xfrm>
            <a:prstGeom prst="rect">
              <a:avLst/>
            </a:prstGeom>
            <a:blipFill>
              <a:blip r:embed="rId2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093849" y="455993"/>
              <a:ext cx="179235" cy="76339"/>
            </a:xfrm>
            <a:prstGeom prst="rect">
              <a:avLst/>
            </a:prstGeom>
            <a:blipFill>
              <a:blip r:embed="rId2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1893209" y="0"/>
              <a:ext cx="4386" cy="5181"/>
            </a:xfrm>
            <a:prstGeom prst="rect">
              <a:avLst/>
            </a:prstGeom>
            <a:blipFill>
              <a:blip r:embed="rId2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2713875" y="150672"/>
              <a:ext cx="660" cy="5270"/>
            </a:xfrm>
            <a:prstGeom prst="rect">
              <a:avLst/>
            </a:prstGeom>
            <a:blipFill>
              <a:blip r:embed="rId1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940787" y="485381"/>
              <a:ext cx="5029" cy="3911"/>
            </a:xfrm>
            <a:prstGeom prst="rect">
              <a:avLst/>
            </a:prstGeom>
            <a:blipFill>
              <a:blip r:embed="rId2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945146" y="1018070"/>
              <a:ext cx="7708" cy="3302"/>
            </a:xfrm>
            <a:prstGeom prst="rect">
              <a:avLst/>
            </a:prstGeom>
            <a:blipFill>
              <a:blip r:embed="rId2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2338133" y="1068565"/>
              <a:ext cx="2425" cy="4013"/>
            </a:xfrm>
            <a:prstGeom prst="rect">
              <a:avLst/>
            </a:prstGeom>
            <a:blipFill>
              <a:blip r:embed="rId2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964266" y="1259611"/>
              <a:ext cx="172097" cy="65824"/>
            </a:xfrm>
            <a:prstGeom prst="rect">
              <a:avLst/>
            </a:prstGeom>
            <a:blipFill>
              <a:blip r:embed="rId2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1394104" y="0"/>
              <a:ext cx="26369" cy="24358"/>
            </a:xfrm>
            <a:prstGeom prst="rect">
              <a:avLst/>
            </a:prstGeom>
            <a:blipFill>
              <a:blip r:embed="rId2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1559163" y="0"/>
              <a:ext cx="7506" cy="3682"/>
            </a:xfrm>
            <a:prstGeom prst="rect">
              <a:avLst/>
            </a:prstGeom>
            <a:blipFill>
              <a:blip r:embed="rId2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0" name="object 260"/>
          <p:cNvSpPr/>
          <p:nvPr/>
        </p:nvSpPr>
        <p:spPr>
          <a:xfrm>
            <a:off x="612673" y="1130363"/>
            <a:ext cx="33357" cy="50114"/>
          </a:xfrm>
          <a:prstGeom prst="rect">
            <a:avLst/>
          </a:prstGeom>
          <a:blipFill>
            <a:blip r:embed="rId2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180248" y="787006"/>
            <a:ext cx="62674" cy="65138"/>
          </a:xfrm>
          <a:prstGeom prst="rect">
            <a:avLst/>
          </a:prstGeom>
          <a:blipFill>
            <a:blip r:embed="rId2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722056" y="313131"/>
            <a:ext cx="35864" cy="60744"/>
          </a:xfrm>
          <a:prstGeom prst="rect">
            <a:avLst/>
          </a:prstGeom>
          <a:blipFill>
            <a:blip r:embed="rId2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504581" y="1575943"/>
            <a:ext cx="32016" cy="40830"/>
          </a:xfrm>
          <a:prstGeom prst="rect">
            <a:avLst/>
          </a:prstGeom>
          <a:blipFill>
            <a:blip r:embed="rId2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917763" y="1359623"/>
            <a:ext cx="88823" cy="39179"/>
          </a:xfrm>
          <a:prstGeom prst="rect">
            <a:avLst/>
          </a:prstGeom>
          <a:blipFill>
            <a:blip r:embed="rId2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164054" y="1227924"/>
            <a:ext cx="54876" cy="92570"/>
          </a:xfrm>
          <a:prstGeom prst="rect">
            <a:avLst/>
          </a:prstGeom>
          <a:blipFill>
            <a:blip r:embed="rId2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731998" y="30695"/>
            <a:ext cx="32080" cy="53861"/>
          </a:xfrm>
          <a:prstGeom prst="rect">
            <a:avLst/>
          </a:prstGeom>
          <a:blipFill>
            <a:blip r:embed="rId2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7" name="object 267"/>
          <p:cNvGrpSpPr/>
          <p:nvPr/>
        </p:nvGrpSpPr>
        <p:grpSpPr>
          <a:xfrm>
            <a:off x="2673527" y="978966"/>
            <a:ext cx="179070" cy="211454"/>
            <a:chOff x="2673527" y="978966"/>
            <a:chExt cx="179070" cy="211454"/>
          </a:xfrm>
        </p:grpSpPr>
        <p:sp>
          <p:nvSpPr>
            <p:cNvPr id="268" name="object 268"/>
            <p:cNvSpPr/>
            <p:nvPr/>
          </p:nvSpPr>
          <p:spPr>
            <a:xfrm>
              <a:off x="2694597" y="1044333"/>
              <a:ext cx="56901" cy="146075"/>
            </a:xfrm>
            <a:prstGeom prst="rect">
              <a:avLst/>
            </a:prstGeom>
            <a:blipFill>
              <a:blip r:embed="rId2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2787929" y="984021"/>
              <a:ext cx="63897" cy="32715"/>
            </a:xfrm>
            <a:prstGeom prst="rect">
              <a:avLst/>
            </a:prstGeom>
            <a:blipFill>
              <a:blip r:embed="rId2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2673527" y="978966"/>
              <a:ext cx="179006" cy="211442"/>
            </a:xfrm>
            <a:prstGeom prst="rect">
              <a:avLst/>
            </a:prstGeom>
            <a:blipFill>
              <a:blip r:embed="rId2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2759293" y="1079576"/>
              <a:ext cx="54594" cy="65201"/>
            </a:xfrm>
            <a:prstGeom prst="rect">
              <a:avLst/>
            </a:prstGeom>
            <a:blipFill>
              <a:blip r:embed="rId2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2" name="object 272"/>
          <p:cNvSpPr/>
          <p:nvPr/>
        </p:nvSpPr>
        <p:spPr>
          <a:xfrm>
            <a:off x="752855" y="6012103"/>
            <a:ext cx="2530360" cy="1547901"/>
          </a:xfrm>
          <a:prstGeom prst="rect">
            <a:avLst/>
          </a:prstGeom>
          <a:blipFill>
            <a:blip r:embed="rId2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936379" y="1041590"/>
            <a:ext cx="46659" cy="52971"/>
          </a:xfrm>
          <a:prstGeom prst="rect">
            <a:avLst/>
          </a:prstGeom>
          <a:blipFill>
            <a:blip r:embed="rId2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246856" y="1320012"/>
            <a:ext cx="52793" cy="84645"/>
          </a:xfrm>
          <a:prstGeom prst="rect">
            <a:avLst/>
          </a:prstGeom>
          <a:blipFill>
            <a:blip r:embed="rId2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3361842" y="768362"/>
            <a:ext cx="42964" cy="61150"/>
          </a:xfrm>
          <a:prstGeom prst="rect">
            <a:avLst/>
          </a:prstGeom>
          <a:blipFill>
            <a:blip r:embed="rId2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6" name="object 276"/>
          <p:cNvGrpSpPr/>
          <p:nvPr/>
        </p:nvGrpSpPr>
        <p:grpSpPr>
          <a:xfrm>
            <a:off x="3757409" y="1325587"/>
            <a:ext cx="285750" cy="194945"/>
            <a:chOff x="3757409" y="1325587"/>
            <a:chExt cx="285750" cy="194945"/>
          </a:xfrm>
        </p:grpSpPr>
        <p:sp>
          <p:nvSpPr>
            <p:cNvPr id="277" name="object 277"/>
            <p:cNvSpPr/>
            <p:nvPr/>
          </p:nvSpPr>
          <p:spPr>
            <a:xfrm>
              <a:off x="3757409" y="1350429"/>
              <a:ext cx="121336" cy="77673"/>
            </a:xfrm>
            <a:prstGeom prst="rect">
              <a:avLst/>
            </a:prstGeom>
            <a:blipFill>
              <a:blip r:embed="rId2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837444" y="1325587"/>
              <a:ext cx="205168" cy="67983"/>
            </a:xfrm>
            <a:prstGeom prst="rect">
              <a:avLst/>
            </a:prstGeom>
            <a:blipFill>
              <a:blip r:embed="rId2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869867" y="1444561"/>
              <a:ext cx="123024" cy="75412"/>
            </a:xfrm>
            <a:prstGeom prst="rect">
              <a:avLst/>
            </a:prstGeom>
            <a:blipFill>
              <a:blip r:embed="rId2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0" name="object 280"/>
          <p:cNvSpPr/>
          <p:nvPr/>
        </p:nvSpPr>
        <p:spPr>
          <a:xfrm>
            <a:off x="4174515" y="1362684"/>
            <a:ext cx="42939" cy="26657"/>
          </a:xfrm>
          <a:prstGeom prst="rect">
            <a:avLst/>
          </a:prstGeom>
          <a:blipFill>
            <a:blip r:embed="rId2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1" name="object 281"/>
          <p:cNvGrpSpPr/>
          <p:nvPr/>
        </p:nvGrpSpPr>
        <p:grpSpPr>
          <a:xfrm>
            <a:off x="4344898" y="1240561"/>
            <a:ext cx="161925" cy="176530"/>
            <a:chOff x="4344898" y="1240561"/>
            <a:chExt cx="161925" cy="176530"/>
          </a:xfrm>
        </p:grpSpPr>
        <p:sp>
          <p:nvSpPr>
            <p:cNvPr id="282" name="object 282"/>
            <p:cNvSpPr/>
            <p:nvPr/>
          </p:nvSpPr>
          <p:spPr>
            <a:xfrm>
              <a:off x="4347794" y="1294117"/>
              <a:ext cx="84823" cy="68732"/>
            </a:xfrm>
            <a:prstGeom prst="rect">
              <a:avLst/>
            </a:prstGeom>
            <a:blipFill>
              <a:blip r:embed="rId2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4380141" y="1385608"/>
              <a:ext cx="46278" cy="31394"/>
            </a:xfrm>
            <a:prstGeom prst="rect">
              <a:avLst/>
            </a:prstGeom>
            <a:blipFill>
              <a:blip r:embed="rId2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4344898" y="1240561"/>
              <a:ext cx="161391" cy="176441"/>
            </a:xfrm>
            <a:prstGeom prst="rect">
              <a:avLst/>
            </a:prstGeom>
            <a:blipFill>
              <a:blip r:embed="rId2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4436034" y="1277010"/>
              <a:ext cx="59664" cy="22390"/>
            </a:xfrm>
            <a:prstGeom prst="rect">
              <a:avLst/>
            </a:prstGeom>
            <a:blipFill>
              <a:blip r:embed="rId2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6" name="object 286"/>
          <p:cNvSpPr/>
          <p:nvPr/>
        </p:nvSpPr>
        <p:spPr>
          <a:xfrm>
            <a:off x="4724298" y="1142314"/>
            <a:ext cx="44945" cy="29260"/>
          </a:xfrm>
          <a:prstGeom prst="rect">
            <a:avLst/>
          </a:prstGeom>
          <a:blipFill>
            <a:blip r:embed="rId2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4920538" y="1178839"/>
            <a:ext cx="57241" cy="43929"/>
          </a:xfrm>
          <a:prstGeom prst="rect">
            <a:avLst/>
          </a:prstGeom>
          <a:blipFill>
            <a:blip r:embed="rId2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097881" y="1108608"/>
            <a:ext cx="50558" cy="48272"/>
          </a:xfrm>
          <a:prstGeom prst="rect">
            <a:avLst/>
          </a:prstGeom>
          <a:blipFill>
            <a:blip r:embed="rId2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341429" y="1045527"/>
            <a:ext cx="138696" cy="99771"/>
          </a:xfrm>
          <a:prstGeom prst="rect">
            <a:avLst/>
          </a:prstGeom>
          <a:blipFill>
            <a:blip r:embed="rId2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793549" y="967168"/>
            <a:ext cx="66890" cy="39624"/>
          </a:xfrm>
          <a:prstGeom prst="rect">
            <a:avLst/>
          </a:prstGeom>
          <a:blipFill>
            <a:blip r:embed="rId2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094891" y="928979"/>
            <a:ext cx="34915" cy="28740"/>
          </a:xfrm>
          <a:prstGeom prst="rect">
            <a:avLst/>
          </a:prstGeom>
          <a:blipFill>
            <a:blip r:embed="rId2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214643" y="738682"/>
            <a:ext cx="59575" cy="63779"/>
          </a:xfrm>
          <a:prstGeom prst="rect">
            <a:avLst/>
          </a:prstGeom>
          <a:blipFill>
            <a:blip r:embed="rId2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302372" y="641184"/>
            <a:ext cx="35069" cy="36614"/>
          </a:xfrm>
          <a:prstGeom prst="rect">
            <a:avLst/>
          </a:prstGeom>
          <a:blipFill>
            <a:blip r:embed="rId2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4" name="object 294"/>
          <p:cNvGrpSpPr/>
          <p:nvPr/>
        </p:nvGrpSpPr>
        <p:grpSpPr>
          <a:xfrm>
            <a:off x="9088691" y="597255"/>
            <a:ext cx="129539" cy="147955"/>
            <a:chOff x="9088691" y="597255"/>
            <a:chExt cx="129539" cy="147955"/>
          </a:xfrm>
        </p:grpSpPr>
        <p:sp>
          <p:nvSpPr>
            <p:cNvPr id="295" name="object 295"/>
            <p:cNvSpPr/>
            <p:nvPr/>
          </p:nvSpPr>
          <p:spPr>
            <a:xfrm>
              <a:off x="9088691" y="680339"/>
              <a:ext cx="73837" cy="64681"/>
            </a:xfrm>
            <a:prstGeom prst="rect">
              <a:avLst/>
            </a:prstGeom>
            <a:blipFill>
              <a:blip r:embed="rId2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9140393" y="597255"/>
              <a:ext cx="77774" cy="65468"/>
            </a:xfrm>
            <a:prstGeom prst="rect">
              <a:avLst/>
            </a:prstGeom>
            <a:blipFill>
              <a:blip r:embed="rId2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7" name="object 297"/>
          <p:cNvSpPr/>
          <p:nvPr/>
        </p:nvSpPr>
        <p:spPr>
          <a:xfrm>
            <a:off x="98310" y="6005677"/>
            <a:ext cx="29324" cy="17348"/>
          </a:xfrm>
          <a:prstGeom prst="rect">
            <a:avLst/>
          </a:prstGeom>
          <a:blipFill>
            <a:blip r:embed="rId2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01472" y="5434329"/>
            <a:ext cx="18199" cy="30937"/>
          </a:xfrm>
          <a:prstGeom prst="rect">
            <a:avLst/>
          </a:prstGeom>
          <a:blipFill>
            <a:blip r:embed="rId2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05690" y="5144596"/>
            <a:ext cx="19612" cy="12301"/>
          </a:xfrm>
          <a:prstGeom prst="rect">
            <a:avLst/>
          </a:prstGeom>
          <a:blipFill>
            <a:blip r:embed="rId2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84556" y="6237198"/>
            <a:ext cx="16446" cy="23507"/>
          </a:xfrm>
          <a:prstGeom prst="rect">
            <a:avLst/>
          </a:prstGeom>
          <a:blipFill>
            <a:blip r:embed="rId2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305714" y="5377611"/>
            <a:ext cx="60363" cy="47307"/>
          </a:xfrm>
          <a:prstGeom prst="rect">
            <a:avLst/>
          </a:prstGeom>
          <a:blipFill>
            <a:blip r:embed="rId2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84149" y="6155029"/>
            <a:ext cx="23926" cy="29794"/>
          </a:xfrm>
          <a:prstGeom prst="rect">
            <a:avLst/>
          </a:prstGeom>
          <a:blipFill>
            <a:blip r:embed="rId2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463461" y="5456059"/>
            <a:ext cx="38252" cy="32118"/>
          </a:xfrm>
          <a:prstGeom prst="rect">
            <a:avLst/>
          </a:prstGeom>
          <a:blipFill>
            <a:blip r:embed="rId2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24154" y="5299240"/>
            <a:ext cx="32994" cy="17005"/>
          </a:xfrm>
          <a:prstGeom prst="rect">
            <a:avLst/>
          </a:prstGeom>
          <a:blipFill>
            <a:blip r:embed="rId2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50926" y="5594286"/>
            <a:ext cx="24269" cy="18999"/>
          </a:xfrm>
          <a:prstGeom prst="rect">
            <a:avLst/>
          </a:prstGeom>
          <a:blipFill>
            <a:blip r:embed="rId2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6" name="object 306"/>
          <p:cNvGrpSpPr/>
          <p:nvPr/>
        </p:nvGrpSpPr>
        <p:grpSpPr>
          <a:xfrm>
            <a:off x="614895" y="5671680"/>
            <a:ext cx="63500" cy="40640"/>
            <a:chOff x="614895" y="5671680"/>
            <a:chExt cx="63500" cy="40640"/>
          </a:xfrm>
        </p:grpSpPr>
        <p:sp>
          <p:nvSpPr>
            <p:cNvPr id="307" name="object 307"/>
            <p:cNvSpPr/>
            <p:nvPr/>
          </p:nvSpPr>
          <p:spPr>
            <a:xfrm>
              <a:off x="658126" y="5688139"/>
              <a:ext cx="13398" cy="23876"/>
            </a:xfrm>
            <a:prstGeom prst="rect">
              <a:avLst/>
            </a:prstGeom>
            <a:blipFill>
              <a:blip r:embed="rId2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614895" y="5671680"/>
              <a:ext cx="62992" cy="40335"/>
            </a:xfrm>
            <a:prstGeom prst="rect">
              <a:avLst/>
            </a:prstGeom>
            <a:blipFill>
              <a:blip r:embed="rId2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9" name="object 309"/>
          <p:cNvGrpSpPr/>
          <p:nvPr/>
        </p:nvGrpSpPr>
        <p:grpSpPr>
          <a:xfrm>
            <a:off x="465010" y="6342634"/>
            <a:ext cx="66040" cy="33020"/>
            <a:chOff x="465010" y="6342634"/>
            <a:chExt cx="66040" cy="33020"/>
          </a:xfrm>
        </p:grpSpPr>
        <p:sp>
          <p:nvSpPr>
            <p:cNvPr id="310" name="object 310"/>
            <p:cNvSpPr/>
            <p:nvPr/>
          </p:nvSpPr>
          <p:spPr>
            <a:xfrm>
              <a:off x="465010" y="6342634"/>
              <a:ext cx="43967" cy="26301"/>
            </a:xfrm>
            <a:prstGeom prst="rect">
              <a:avLst/>
            </a:prstGeom>
            <a:blipFill>
              <a:blip r:embed="rId2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499821" y="6347955"/>
              <a:ext cx="31089" cy="27419"/>
            </a:xfrm>
            <a:prstGeom prst="rect">
              <a:avLst/>
            </a:prstGeom>
            <a:blipFill>
              <a:blip r:embed="rId2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2" name="object 312"/>
          <p:cNvGrpSpPr/>
          <p:nvPr/>
        </p:nvGrpSpPr>
        <p:grpSpPr>
          <a:xfrm>
            <a:off x="740994" y="5762637"/>
            <a:ext cx="67945" cy="158750"/>
            <a:chOff x="740994" y="5762637"/>
            <a:chExt cx="67945" cy="158750"/>
          </a:xfrm>
        </p:grpSpPr>
        <p:sp>
          <p:nvSpPr>
            <p:cNvPr id="313" name="object 313"/>
            <p:cNvSpPr/>
            <p:nvPr/>
          </p:nvSpPr>
          <p:spPr>
            <a:xfrm>
              <a:off x="743356" y="5762637"/>
              <a:ext cx="65557" cy="76644"/>
            </a:xfrm>
            <a:prstGeom prst="rect">
              <a:avLst/>
            </a:prstGeom>
            <a:blipFill>
              <a:blip r:embed="rId2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740994" y="5829871"/>
              <a:ext cx="49923" cy="91376"/>
            </a:xfrm>
            <a:prstGeom prst="rect">
              <a:avLst/>
            </a:prstGeom>
            <a:blipFill>
              <a:blip r:embed="rId2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5" name="object 315"/>
          <p:cNvGrpSpPr/>
          <p:nvPr/>
        </p:nvGrpSpPr>
        <p:grpSpPr>
          <a:xfrm>
            <a:off x="463727" y="6432524"/>
            <a:ext cx="171450" cy="148590"/>
            <a:chOff x="463727" y="6432524"/>
            <a:chExt cx="171450" cy="148590"/>
          </a:xfrm>
        </p:grpSpPr>
        <p:sp>
          <p:nvSpPr>
            <p:cNvPr id="316" name="object 316"/>
            <p:cNvSpPr/>
            <p:nvPr/>
          </p:nvSpPr>
          <p:spPr>
            <a:xfrm>
              <a:off x="531329" y="6513118"/>
              <a:ext cx="67716" cy="32981"/>
            </a:xfrm>
            <a:prstGeom prst="rect">
              <a:avLst/>
            </a:prstGeom>
            <a:blipFill>
              <a:blip r:embed="rId2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463727" y="6432524"/>
              <a:ext cx="171005" cy="148513"/>
            </a:xfrm>
            <a:prstGeom prst="rect">
              <a:avLst/>
            </a:prstGeom>
            <a:blipFill>
              <a:blip r:embed="rId2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607783" y="6565188"/>
              <a:ext cx="26962" cy="15862"/>
            </a:xfrm>
            <a:prstGeom prst="rect">
              <a:avLst/>
            </a:prstGeom>
            <a:blipFill>
              <a:blip r:embed="rId2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9" name="object 319"/>
          <p:cNvSpPr/>
          <p:nvPr/>
        </p:nvSpPr>
        <p:spPr>
          <a:xfrm>
            <a:off x="1212646" y="6013907"/>
            <a:ext cx="117436" cy="94830"/>
          </a:xfrm>
          <a:prstGeom prst="rect">
            <a:avLst/>
          </a:prstGeom>
          <a:blipFill>
            <a:blip r:embed="rId2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0" y="7204553"/>
            <a:ext cx="510172" cy="355452"/>
          </a:xfrm>
          <a:prstGeom prst="rect">
            <a:avLst/>
          </a:prstGeom>
          <a:blipFill>
            <a:blip r:embed="rId2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1" name="object 321"/>
          <p:cNvGrpSpPr/>
          <p:nvPr/>
        </p:nvGrpSpPr>
        <p:grpSpPr>
          <a:xfrm>
            <a:off x="640244" y="6654241"/>
            <a:ext cx="1013460" cy="213360"/>
            <a:chOff x="640244" y="6654241"/>
            <a:chExt cx="1013460" cy="213360"/>
          </a:xfrm>
        </p:grpSpPr>
        <p:sp>
          <p:nvSpPr>
            <p:cNvPr id="322" name="object 322"/>
            <p:cNvSpPr/>
            <p:nvPr/>
          </p:nvSpPr>
          <p:spPr>
            <a:xfrm>
              <a:off x="896213" y="6822693"/>
              <a:ext cx="757097" cy="44678"/>
            </a:xfrm>
            <a:prstGeom prst="rect">
              <a:avLst/>
            </a:prstGeom>
            <a:blipFill>
              <a:blip r:embed="rId2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26287" y="6766966"/>
              <a:ext cx="60134" cy="27851"/>
            </a:xfrm>
            <a:prstGeom prst="rect">
              <a:avLst/>
            </a:prstGeom>
            <a:blipFill>
              <a:blip r:embed="rId2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1415554" y="6758228"/>
              <a:ext cx="88887" cy="10134"/>
            </a:xfrm>
            <a:prstGeom prst="rect">
              <a:avLst/>
            </a:prstGeom>
            <a:blipFill>
              <a:blip r:embed="rId2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697979" y="6654241"/>
              <a:ext cx="663333" cy="85902"/>
            </a:xfrm>
            <a:prstGeom prst="rect">
              <a:avLst/>
            </a:prstGeom>
            <a:blipFill>
              <a:blip r:embed="rId2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640244" y="6660375"/>
              <a:ext cx="43878" cy="30098"/>
            </a:xfrm>
            <a:prstGeom prst="rect">
              <a:avLst/>
            </a:prstGeom>
            <a:blipFill>
              <a:blip r:embed="rId2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7" name="object 327"/>
          <p:cNvSpPr/>
          <p:nvPr/>
        </p:nvSpPr>
        <p:spPr>
          <a:xfrm>
            <a:off x="1233233" y="6574904"/>
            <a:ext cx="25831" cy="10223"/>
          </a:xfrm>
          <a:prstGeom prst="rect">
            <a:avLst/>
          </a:prstGeom>
          <a:blipFill>
            <a:blip r:embed="rId2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730" y="6158636"/>
            <a:ext cx="758837" cy="504202"/>
          </a:xfrm>
          <a:prstGeom prst="rect">
            <a:avLst/>
          </a:prstGeom>
          <a:blipFill>
            <a:blip r:embed="rId2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191356" y="6206363"/>
            <a:ext cx="23601" cy="11912"/>
          </a:xfrm>
          <a:prstGeom prst="rect">
            <a:avLst/>
          </a:prstGeom>
          <a:blipFill>
            <a:blip r:embed="rId2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1030528" y="6167208"/>
            <a:ext cx="130416" cy="25590"/>
          </a:xfrm>
          <a:prstGeom prst="rect">
            <a:avLst/>
          </a:prstGeom>
          <a:blipFill>
            <a:blip r:embed="rId2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922362" y="6158407"/>
            <a:ext cx="62052" cy="20459"/>
          </a:xfrm>
          <a:prstGeom prst="rect">
            <a:avLst/>
          </a:prstGeom>
          <a:blipFill>
            <a:blip r:embed="rId2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2" name="object 332"/>
          <p:cNvGrpSpPr/>
          <p:nvPr/>
        </p:nvGrpSpPr>
        <p:grpSpPr>
          <a:xfrm>
            <a:off x="23329" y="6090831"/>
            <a:ext cx="1125220" cy="83820"/>
            <a:chOff x="23329" y="6090831"/>
            <a:chExt cx="1125220" cy="83820"/>
          </a:xfrm>
        </p:grpSpPr>
        <p:sp>
          <p:nvSpPr>
            <p:cNvPr id="333" name="object 333"/>
            <p:cNvSpPr/>
            <p:nvPr/>
          </p:nvSpPr>
          <p:spPr>
            <a:xfrm>
              <a:off x="799693" y="6148057"/>
              <a:ext cx="15278" cy="25984"/>
            </a:xfrm>
            <a:prstGeom prst="rect">
              <a:avLst/>
            </a:prstGeom>
            <a:blipFill>
              <a:blip r:embed="rId2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23329" y="6143561"/>
              <a:ext cx="1125080" cy="28079"/>
            </a:xfrm>
            <a:prstGeom prst="rect">
              <a:avLst/>
            </a:prstGeom>
            <a:blipFill>
              <a:blip r:embed="rId2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46213" y="6090831"/>
              <a:ext cx="93535" cy="63296"/>
            </a:xfrm>
            <a:prstGeom prst="rect">
              <a:avLst/>
            </a:prstGeom>
            <a:blipFill>
              <a:blip r:embed="rId3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6" name="object 336"/>
          <p:cNvSpPr/>
          <p:nvPr/>
        </p:nvSpPr>
        <p:spPr>
          <a:xfrm>
            <a:off x="1498701" y="6058534"/>
            <a:ext cx="174472" cy="156451"/>
          </a:xfrm>
          <a:prstGeom prst="rect">
            <a:avLst/>
          </a:prstGeom>
          <a:blipFill>
            <a:blip r:embed="rId3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7" name="object 337"/>
          <p:cNvGrpSpPr/>
          <p:nvPr/>
        </p:nvGrpSpPr>
        <p:grpSpPr>
          <a:xfrm>
            <a:off x="285000" y="6120231"/>
            <a:ext cx="657860" cy="28575"/>
            <a:chOff x="285000" y="6120231"/>
            <a:chExt cx="657860" cy="28575"/>
          </a:xfrm>
        </p:grpSpPr>
        <p:sp>
          <p:nvSpPr>
            <p:cNvPr id="338" name="object 338"/>
            <p:cNvSpPr/>
            <p:nvPr/>
          </p:nvSpPr>
          <p:spPr>
            <a:xfrm>
              <a:off x="353555" y="6120231"/>
              <a:ext cx="588911" cy="28460"/>
            </a:xfrm>
            <a:prstGeom prst="rect">
              <a:avLst/>
            </a:prstGeom>
            <a:blipFill>
              <a:blip r:embed="rId3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921346" y="6123178"/>
              <a:ext cx="12306" cy="8318"/>
            </a:xfrm>
            <a:prstGeom prst="rect">
              <a:avLst/>
            </a:prstGeom>
            <a:blipFill>
              <a:blip r:embed="rId3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285000" y="6128283"/>
              <a:ext cx="100469" cy="15709"/>
            </a:xfrm>
            <a:prstGeom prst="rect">
              <a:avLst/>
            </a:prstGeom>
            <a:blipFill>
              <a:blip r:embed="rId3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1" name="object 341"/>
          <p:cNvGrpSpPr/>
          <p:nvPr/>
        </p:nvGrpSpPr>
        <p:grpSpPr>
          <a:xfrm>
            <a:off x="204368" y="6036817"/>
            <a:ext cx="925194" cy="98425"/>
            <a:chOff x="204368" y="6036817"/>
            <a:chExt cx="925194" cy="98425"/>
          </a:xfrm>
        </p:grpSpPr>
        <p:sp>
          <p:nvSpPr>
            <p:cNvPr id="342" name="object 342"/>
            <p:cNvSpPr/>
            <p:nvPr/>
          </p:nvSpPr>
          <p:spPr>
            <a:xfrm>
              <a:off x="1072819" y="6132525"/>
              <a:ext cx="56133" cy="2209"/>
            </a:xfrm>
            <a:prstGeom prst="rect">
              <a:avLst/>
            </a:prstGeom>
            <a:blipFill>
              <a:blip r:embed="rId3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285076" y="6084569"/>
              <a:ext cx="819137" cy="27635"/>
            </a:xfrm>
            <a:prstGeom prst="rect">
              <a:avLst/>
            </a:prstGeom>
            <a:blipFill>
              <a:blip r:embed="rId3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752856" y="6101422"/>
              <a:ext cx="2070" cy="5118"/>
            </a:xfrm>
            <a:prstGeom prst="rect">
              <a:avLst/>
            </a:prstGeom>
            <a:blipFill>
              <a:blip r:embed="rId3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204368" y="6080899"/>
              <a:ext cx="63106" cy="25272"/>
            </a:xfrm>
            <a:prstGeom prst="rect">
              <a:avLst/>
            </a:prstGeom>
            <a:blipFill>
              <a:blip r:embed="rId3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756195" y="6055309"/>
              <a:ext cx="94018" cy="79019"/>
            </a:xfrm>
            <a:prstGeom prst="rect">
              <a:avLst/>
            </a:prstGeom>
            <a:blipFill>
              <a:blip r:embed="rId3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38733" y="6087541"/>
              <a:ext cx="11125" cy="14109"/>
            </a:xfrm>
            <a:prstGeom prst="rect">
              <a:avLst/>
            </a:prstGeom>
            <a:blipFill>
              <a:blip r:embed="rId3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1048410" y="6087808"/>
              <a:ext cx="45618" cy="13588"/>
            </a:xfrm>
            <a:prstGeom prst="rect">
              <a:avLst/>
            </a:prstGeom>
            <a:blipFill>
              <a:blip r:embed="rId3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276631" y="6073368"/>
              <a:ext cx="22821" cy="20015"/>
            </a:xfrm>
            <a:prstGeom prst="rect">
              <a:avLst/>
            </a:prstGeom>
            <a:blipFill>
              <a:blip r:embed="rId3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1001737" y="6038621"/>
              <a:ext cx="111302" cy="96012"/>
            </a:xfrm>
            <a:prstGeom prst="rect">
              <a:avLst/>
            </a:prstGeom>
            <a:blipFill>
              <a:blip r:embed="rId3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740381" y="6050978"/>
              <a:ext cx="105793" cy="33972"/>
            </a:xfrm>
            <a:prstGeom prst="rect">
              <a:avLst/>
            </a:prstGeom>
            <a:blipFill>
              <a:blip r:embed="rId3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980439" y="6036817"/>
              <a:ext cx="60083" cy="21386"/>
            </a:xfrm>
            <a:prstGeom prst="rect">
              <a:avLst/>
            </a:prstGeom>
            <a:blipFill>
              <a:blip r:embed="rId3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3" name="object 353"/>
          <p:cNvSpPr/>
          <p:nvPr/>
        </p:nvSpPr>
        <p:spPr>
          <a:xfrm>
            <a:off x="1310195" y="5921946"/>
            <a:ext cx="120103" cy="123024"/>
          </a:xfrm>
          <a:prstGeom prst="rect">
            <a:avLst/>
          </a:prstGeom>
          <a:blipFill>
            <a:blip r:embed="rId3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0" y="5854877"/>
            <a:ext cx="1007935" cy="225856"/>
          </a:xfrm>
          <a:prstGeom prst="rect">
            <a:avLst/>
          </a:prstGeom>
          <a:blipFill>
            <a:blip r:embed="rId3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141260" y="5919012"/>
            <a:ext cx="22745" cy="13639"/>
          </a:xfrm>
          <a:prstGeom prst="rect">
            <a:avLst/>
          </a:prstGeom>
          <a:blipFill>
            <a:blip r:embed="rId3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6" name="object 356"/>
          <p:cNvGrpSpPr/>
          <p:nvPr/>
        </p:nvGrpSpPr>
        <p:grpSpPr>
          <a:xfrm>
            <a:off x="0" y="5159654"/>
            <a:ext cx="1214120" cy="963930"/>
            <a:chOff x="0" y="5159654"/>
            <a:chExt cx="1214120" cy="963930"/>
          </a:xfrm>
        </p:grpSpPr>
        <p:sp>
          <p:nvSpPr>
            <p:cNvPr id="357" name="object 357"/>
            <p:cNvSpPr/>
            <p:nvPr/>
          </p:nvSpPr>
          <p:spPr>
            <a:xfrm>
              <a:off x="1056741" y="5865317"/>
              <a:ext cx="31343" cy="15506"/>
            </a:xfrm>
            <a:prstGeom prst="rect">
              <a:avLst/>
            </a:prstGeom>
            <a:blipFill>
              <a:blip r:embed="rId3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0" y="5793473"/>
              <a:ext cx="1213573" cy="84404"/>
            </a:xfrm>
            <a:prstGeom prst="rect">
              <a:avLst/>
            </a:prstGeom>
            <a:blipFill>
              <a:blip r:embed="rId3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1162037" y="5800216"/>
              <a:ext cx="19989" cy="4864"/>
            </a:xfrm>
            <a:prstGeom prst="rect">
              <a:avLst/>
            </a:prstGeom>
            <a:blipFill>
              <a:blip r:embed="rId3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3949" y="5678843"/>
              <a:ext cx="1076566" cy="133743"/>
            </a:xfrm>
            <a:prstGeom prst="rect">
              <a:avLst/>
            </a:prstGeom>
            <a:blipFill>
              <a:blip r:embed="rId3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1076934" y="5691060"/>
              <a:ext cx="3365" cy="11722"/>
            </a:xfrm>
            <a:prstGeom prst="rect">
              <a:avLst/>
            </a:prstGeom>
            <a:blipFill>
              <a:blip r:embed="rId3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0" y="5159654"/>
              <a:ext cx="1043851" cy="564413"/>
            </a:xfrm>
            <a:prstGeom prst="rect">
              <a:avLst/>
            </a:prstGeom>
            <a:blipFill>
              <a:blip r:embed="rId3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0" y="5278031"/>
              <a:ext cx="854798" cy="718819"/>
            </a:xfrm>
            <a:prstGeom prst="rect">
              <a:avLst/>
            </a:prstGeom>
            <a:blipFill>
              <a:blip r:embed="rId3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60005" y="5993612"/>
              <a:ext cx="83858" cy="129565"/>
            </a:xfrm>
            <a:prstGeom prst="rect">
              <a:avLst/>
            </a:prstGeom>
            <a:blipFill>
              <a:blip r:embed="rId3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5" name="object 365"/>
          <p:cNvGrpSpPr/>
          <p:nvPr/>
        </p:nvGrpSpPr>
        <p:grpSpPr>
          <a:xfrm>
            <a:off x="0" y="5088178"/>
            <a:ext cx="3283585" cy="2472055"/>
            <a:chOff x="0" y="5088178"/>
            <a:chExt cx="3283585" cy="2472055"/>
          </a:xfrm>
        </p:grpSpPr>
        <p:sp>
          <p:nvSpPr>
            <p:cNvPr id="366" name="object 366"/>
            <p:cNvSpPr/>
            <p:nvPr/>
          </p:nvSpPr>
          <p:spPr>
            <a:xfrm>
              <a:off x="0" y="6510909"/>
              <a:ext cx="2882241" cy="1049096"/>
            </a:xfrm>
            <a:prstGeom prst="rect">
              <a:avLst/>
            </a:prstGeom>
            <a:blipFill>
              <a:blip r:embed="rId3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0" y="5997333"/>
              <a:ext cx="860005" cy="840740"/>
            </a:xfrm>
            <a:prstGeom prst="rect">
              <a:avLst/>
            </a:prstGeom>
            <a:blipFill>
              <a:blip r:embed="rId3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215061" y="5138724"/>
              <a:ext cx="1093990" cy="925372"/>
            </a:xfrm>
            <a:prstGeom prst="rect">
              <a:avLst/>
            </a:prstGeom>
            <a:blipFill>
              <a:blip r:embed="rId3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958557" y="5819457"/>
              <a:ext cx="463207" cy="423557"/>
            </a:xfrm>
            <a:prstGeom prst="rect">
              <a:avLst/>
            </a:prstGeom>
            <a:blipFill>
              <a:blip r:embed="rId3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903249" y="6128105"/>
              <a:ext cx="106768" cy="54889"/>
            </a:xfrm>
            <a:prstGeom prst="rect">
              <a:avLst/>
            </a:prstGeom>
            <a:blipFill>
              <a:blip r:embed="rId3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761453" y="6097206"/>
              <a:ext cx="247662" cy="159677"/>
            </a:xfrm>
            <a:prstGeom prst="rect">
              <a:avLst/>
            </a:prstGeom>
            <a:blipFill>
              <a:blip r:embed="rId3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1283331" y="5894912"/>
              <a:ext cx="25734" cy="12492"/>
            </a:xfrm>
            <a:prstGeom prst="rect">
              <a:avLst/>
            </a:prstGeom>
            <a:blipFill>
              <a:blip r:embed="rId3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1100150" y="5854014"/>
              <a:ext cx="56972" cy="6921"/>
            </a:xfrm>
            <a:prstGeom prst="rect">
              <a:avLst/>
            </a:prstGeom>
            <a:blipFill>
              <a:blip r:embed="rId3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768388" y="6030595"/>
              <a:ext cx="43256" cy="29502"/>
            </a:xfrm>
            <a:prstGeom prst="rect">
              <a:avLst/>
            </a:prstGeom>
            <a:blipFill>
              <a:blip r:embed="rId3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1094600" y="6065825"/>
              <a:ext cx="103263" cy="115950"/>
            </a:xfrm>
            <a:prstGeom prst="rect">
              <a:avLst/>
            </a:prstGeom>
            <a:blipFill>
              <a:blip r:embed="rId3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1949805" y="6910552"/>
              <a:ext cx="253949" cy="179933"/>
            </a:xfrm>
            <a:prstGeom prst="rect">
              <a:avLst/>
            </a:prstGeom>
            <a:blipFill>
              <a:blip r:embed="rId3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1014171" y="6498602"/>
              <a:ext cx="108546" cy="133553"/>
            </a:xfrm>
            <a:prstGeom prst="rect">
              <a:avLst/>
            </a:prstGeom>
            <a:blipFill>
              <a:blip r:embed="rId3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562863" y="6154750"/>
              <a:ext cx="236829" cy="106743"/>
            </a:xfrm>
            <a:prstGeom prst="rect">
              <a:avLst/>
            </a:prstGeom>
            <a:blipFill>
              <a:blip r:embed="rId3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1019759" y="6163957"/>
              <a:ext cx="27038" cy="15379"/>
            </a:xfrm>
            <a:prstGeom prst="rect">
              <a:avLst/>
            </a:prstGeom>
            <a:blipFill>
              <a:blip r:embed="rId3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01382" y="6174867"/>
              <a:ext cx="147980" cy="82029"/>
            </a:xfrm>
            <a:prstGeom prst="rect">
              <a:avLst/>
            </a:prstGeom>
            <a:blipFill>
              <a:blip r:embed="rId3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1251724" y="6183668"/>
              <a:ext cx="29883" cy="10528"/>
            </a:xfrm>
            <a:prstGeom prst="rect">
              <a:avLst/>
            </a:prstGeom>
            <a:blipFill>
              <a:blip r:embed="rId3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1308823" y="6165926"/>
              <a:ext cx="96100" cy="70929"/>
            </a:xfrm>
            <a:prstGeom prst="rect">
              <a:avLst/>
            </a:prstGeom>
            <a:blipFill>
              <a:blip r:embed="rId3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1466316" y="6730098"/>
              <a:ext cx="5041" cy="1219"/>
            </a:xfrm>
            <a:prstGeom prst="rect">
              <a:avLst/>
            </a:prstGeom>
            <a:blipFill>
              <a:blip r:embed="rId3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1643189" y="6778625"/>
              <a:ext cx="62649" cy="41579"/>
            </a:xfrm>
            <a:prstGeom prst="rect">
              <a:avLst/>
            </a:prstGeom>
            <a:blipFill>
              <a:blip r:embed="rId3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2050999" y="7159802"/>
              <a:ext cx="40030" cy="44462"/>
            </a:xfrm>
            <a:prstGeom prst="rect">
              <a:avLst/>
            </a:prstGeom>
            <a:blipFill>
              <a:blip r:embed="rId3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2430203" y="7389410"/>
              <a:ext cx="2951" cy="10383"/>
            </a:xfrm>
            <a:prstGeom prst="rect">
              <a:avLst/>
            </a:prstGeom>
            <a:blipFill>
              <a:blip r:embed="rId3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2553931" y="7424991"/>
              <a:ext cx="170929" cy="79057"/>
            </a:xfrm>
            <a:prstGeom prst="rect">
              <a:avLst/>
            </a:prstGeom>
            <a:blipFill>
              <a:blip r:embed="rId3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2813519" y="7526909"/>
              <a:ext cx="45681" cy="33096"/>
            </a:xfrm>
            <a:prstGeom prst="rect">
              <a:avLst/>
            </a:prstGeom>
            <a:blipFill>
              <a:blip r:embed="rId3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562863" y="5822569"/>
              <a:ext cx="2720340" cy="1737436"/>
            </a:xfrm>
            <a:prstGeom prst="rect">
              <a:avLst/>
            </a:prstGeom>
            <a:blipFill>
              <a:blip r:embed="rId3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1137310" y="5788812"/>
              <a:ext cx="78562" cy="35864"/>
            </a:xfrm>
            <a:prstGeom prst="rect">
              <a:avLst/>
            </a:prstGeom>
            <a:blipFill>
              <a:blip r:embed="rId3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1359153" y="5883300"/>
              <a:ext cx="577329" cy="554647"/>
            </a:xfrm>
            <a:prstGeom prst="rect">
              <a:avLst/>
            </a:prstGeom>
            <a:blipFill>
              <a:blip r:embed="rId3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759955" y="6028918"/>
              <a:ext cx="286842" cy="149606"/>
            </a:xfrm>
            <a:prstGeom prst="rect">
              <a:avLst/>
            </a:prstGeom>
            <a:blipFill>
              <a:blip r:embed="rId3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982611" y="6013272"/>
              <a:ext cx="141574" cy="124853"/>
            </a:xfrm>
            <a:prstGeom prst="rect">
              <a:avLst/>
            </a:prstGeom>
            <a:blipFill>
              <a:blip r:embed="rId3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1088491" y="6137008"/>
              <a:ext cx="121119" cy="70497"/>
            </a:xfrm>
            <a:prstGeom prst="rect">
              <a:avLst/>
            </a:prstGeom>
            <a:blipFill>
              <a:blip r:embed="rId3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2458085" y="7518069"/>
              <a:ext cx="227716" cy="41935"/>
            </a:xfrm>
            <a:prstGeom prst="rect">
              <a:avLst/>
            </a:prstGeom>
            <a:blipFill>
              <a:blip r:embed="rId3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409892" y="5283289"/>
              <a:ext cx="1600" cy="1003"/>
            </a:xfrm>
            <a:prstGeom prst="rect">
              <a:avLst/>
            </a:prstGeom>
            <a:blipFill>
              <a:blip r:embed="rId3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473011" y="5631764"/>
              <a:ext cx="2425" cy="1587"/>
            </a:xfrm>
            <a:prstGeom prst="rect">
              <a:avLst/>
            </a:prstGeom>
            <a:blipFill>
              <a:blip r:embed="rId3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414947" y="6230226"/>
              <a:ext cx="1714" cy="2324"/>
            </a:xfrm>
            <a:prstGeom prst="rect">
              <a:avLst/>
            </a:prstGeom>
            <a:blipFill>
              <a:blip r:embed="rId1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153708" y="6257150"/>
              <a:ext cx="1041" cy="952"/>
            </a:xfrm>
            <a:prstGeom prst="rect">
              <a:avLst/>
            </a:prstGeom>
            <a:blipFill>
              <a:blip r:embed="rId3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167081" y="5088178"/>
              <a:ext cx="15011" cy="27698"/>
            </a:xfrm>
            <a:prstGeom prst="rect">
              <a:avLst/>
            </a:prstGeom>
            <a:blipFill>
              <a:blip r:embed="rId3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1051991" y="5677522"/>
              <a:ext cx="47053" cy="103809"/>
            </a:xfrm>
            <a:prstGeom prst="rect">
              <a:avLst/>
            </a:prstGeom>
            <a:blipFill>
              <a:blip r:embed="rId3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332803" y="5331498"/>
              <a:ext cx="46164" cy="39674"/>
            </a:xfrm>
            <a:prstGeom prst="rect">
              <a:avLst/>
            </a:prstGeom>
            <a:blipFill>
              <a:blip r:embed="rId3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436079" y="5450103"/>
              <a:ext cx="26263" cy="58001"/>
            </a:xfrm>
            <a:prstGeom prst="rect">
              <a:avLst/>
            </a:prstGeom>
            <a:blipFill>
              <a:blip r:embed="rId3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392605" y="6282550"/>
              <a:ext cx="30177" cy="22847"/>
            </a:xfrm>
            <a:prstGeom prst="rect">
              <a:avLst/>
            </a:prstGeom>
            <a:blipFill>
              <a:blip r:embed="rId3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707923" y="5798693"/>
              <a:ext cx="33134" cy="38239"/>
            </a:xfrm>
            <a:prstGeom prst="rect">
              <a:avLst/>
            </a:prstGeom>
            <a:blipFill>
              <a:blip r:embed="rId3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688149" y="5678436"/>
              <a:ext cx="52882" cy="158495"/>
            </a:xfrm>
            <a:prstGeom prst="rect">
              <a:avLst/>
            </a:prstGeom>
            <a:blipFill>
              <a:blip r:embed="rId3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720813" y="5726049"/>
              <a:ext cx="33769" cy="41020"/>
            </a:xfrm>
            <a:prstGeom prst="rect">
              <a:avLst/>
            </a:prstGeom>
            <a:blipFill>
              <a:blip r:embed="rId3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1053858" y="5760250"/>
              <a:ext cx="45186" cy="21081"/>
            </a:xfrm>
            <a:prstGeom prst="rect">
              <a:avLst/>
            </a:prstGeom>
            <a:blipFill>
              <a:blip r:embed="rId3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617461" y="6572732"/>
              <a:ext cx="30193" cy="19418"/>
            </a:xfrm>
            <a:prstGeom prst="rect">
              <a:avLst/>
            </a:prstGeom>
            <a:blipFill>
              <a:blip r:embed="rId3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1455165" y="5868644"/>
              <a:ext cx="2539" cy="2273"/>
            </a:xfrm>
            <a:prstGeom prst="rect">
              <a:avLst/>
            </a:prstGeom>
            <a:blipFill>
              <a:blip r:embed="rId3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1384109" y="5867501"/>
              <a:ext cx="124802" cy="144119"/>
            </a:xfrm>
            <a:prstGeom prst="rect">
              <a:avLst/>
            </a:prstGeom>
            <a:blipFill>
              <a:blip r:embed="rId3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1586026" y="6029934"/>
              <a:ext cx="22332" cy="23647"/>
            </a:xfrm>
            <a:prstGeom prst="rect">
              <a:avLst/>
            </a:prstGeom>
            <a:blipFill>
              <a:blip r:embed="rId3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1659674" y="6088380"/>
              <a:ext cx="83566" cy="114261"/>
            </a:xfrm>
            <a:prstGeom prst="rect">
              <a:avLst/>
            </a:prstGeom>
            <a:blipFill>
              <a:blip r:embed="rId3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1821814" y="6323863"/>
              <a:ext cx="32473" cy="12433"/>
            </a:xfrm>
            <a:prstGeom prst="rect">
              <a:avLst/>
            </a:prstGeom>
            <a:blipFill>
              <a:blip r:embed="rId3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1941093" y="6360718"/>
              <a:ext cx="40474" cy="13017"/>
            </a:xfrm>
            <a:prstGeom prst="rect">
              <a:avLst/>
            </a:prstGeom>
            <a:blipFill>
              <a:blip r:embed="rId3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2024189" y="6440500"/>
              <a:ext cx="34912" cy="24218"/>
            </a:xfrm>
            <a:prstGeom prst="rect">
              <a:avLst/>
            </a:prstGeom>
            <a:blipFill>
              <a:blip r:embed="rId3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2137625" y="6545046"/>
              <a:ext cx="94689" cy="38163"/>
            </a:xfrm>
            <a:prstGeom prst="rect">
              <a:avLst/>
            </a:prstGeom>
            <a:blipFill>
              <a:blip r:embed="rId3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2365032" y="6741033"/>
              <a:ext cx="47853" cy="19875"/>
            </a:xfrm>
            <a:prstGeom prst="rect">
              <a:avLst/>
            </a:prstGeom>
            <a:blipFill>
              <a:blip r:embed="rId3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2522613" y="6848437"/>
              <a:ext cx="20929" cy="17818"/>
            </a:xfrm>
            <a:prstGeom prst="rect">
              <a:avLst/>
            </a:prstGeom>
            <a:blipFill>
              <a:blip r:embed="rId3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2531783" y="6979754"/>
              <a:ext cx="50825" cy="18110"/>
            </a:xfrm>
            <a:prstGeom prst="rect">
              <a:avLst/>
            </a:prstGeom>
            <a:blipFill>
              <a:blip r:embed="rId3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3111614" y="7369289"/>
              <a:ext cx="24866" cy="17322"/>
            </a:xfrm>
            <a:prstGeom prst="rect">
              <a:avLst/>
            </a:prstGeom>
            <a:blipFill>
              <a:blip r:embed="rId3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2" name="object 422"/>
          <p:cNvSpPr/>
          <p:nvPr/>
        </p:nvSpPr>
        <p:spPr>
          <a:xfrm>
            <a:off x="0" y="2665768"/>
            <a:ext cx="290195" cy="1090295"/>
          </a:xfrm>
          <a:custGeom>
            <a:avLst/>
            <a:gdLst/>
            <a:ahLst/>
            <a:cxnLst/>
            <a:rect l="l" t="t" r="r" b="b"/>
            <a:pathLst>
              <a:path w="290195" h="1090295">
                <a:moveTo>
                  <a:pt x="290042" y="0"/>
                </a:moveTo>
                <a:lnTo>
                  <a:pt x="0" y="0"/>
                </a:lnTo>
                <a:lnTo>
                  <a:pt x="0" y="1089939"/>
                </a:lnTo>
                <a:lnTo>
                  <a:pt x="290042" y="1089939"/>
                </a:lnTo>
                <a:lnTo>
                  <a:pt x="290042" y="0"/>
                </a:lnTo>
                <a:close/>
              </a:path>
            </a:pathLst>
          </a:custGeom>
          <a:solidFill>
            <a:srgbClr val="FFC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0358246" y="2665768"/>
            <a:ext cx="297815" cy="1090295"/>
          </a:xfrm>
          <a:custGeom>
            <a:avLst/>
            <a:gdLst/>
            <a:ahLst/>
            <a:cxnLst/>
            <a:rect l="l" t="t" r="r" b="b"/>
            <a:pathLst>
              <a:path w="297815" h="1090295">
                <a:moveTo>
                  <a:pt x="0" y="1089939"/>
                </a:moveTo>
                <a:lnTo>
                  <a:pt x="297751" y="1089939"/>
                </a:lnTo>
                <a:lnTo>
                  <a:pt x="297751" y="0"/>
                </a:lnTo>
                <a:lnTo>
                  <a:pt x="0" y="0"/>
                </a:lnTo>
                <a:lnTo>
                  <a:pt x="0" y="1089939"/>
                </a:lnTo>
                <a:close/>
              </a:path>
            </a:pathLst>
          </a:custGeom>
          <a:solidFill>
            <a:srgbClr val="FFC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 txBox="1"/>
          <p:nvPr/>
        </p:nvSpPr>
        <p:spPr>
          <a:xfrm>
            <a:off x="179179" y="7282250"/>
            <a:ext cx="142875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175" dirty="0">
                <a:solidFill>
                  <a:srgbClr val="58595B"/>
                </a:solidFill>
                <a:latin typeface="Verdana"/>
                <a:cs typeface="Verdana"/>
              </a:rPr>
              <a:t>10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25" name="object 425"/>
          <p:cNvSpPr txBox="1"/>
          <p:nvPr/>
        </p:nvSpPr>
        <p:spPr>
          <a:xfrm>
            <a:off x="10392716" y="7282250"/>
            <a:ext cx="11176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300" dirty="0">
                <a:solidFill>
                  <a:srgbClr val="58595B"/>
                </a:solidFill>
                <a:latin typeface="Verdana"/>
                <a:cs typeface="Verdana"/>
              </a:rPr>
              <a:t>11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26" name="object 426"/>
          <p:cNvSpPr txBox="1"/>
          <p:nvPr/>
        </p:nvSpPr>
        <p:spPr>
          <a:xfrm>
            <a:off x="74357" y="3142558"/>
            <a:ext cx="156210" cy="9207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850">
              <a:latin typeface="Tahoma"/>
              <a:cs typeface="Tahoma"/>
            </a:endParaRPr>
          </a:p>
        </p:txBody>
      </p:sp>
      <p:sp>
        <p:nvSpPr>
          <p:cNvPr id="427" name="object 427"/>
          <p:cNvSpPr txBox="1"/>
          <p:nvPr/>
        </p:nvSpPr>
        <p:spPr>
          <a:xfrm>
            <a:off x="10424634" y="3172074"/>
            <a:ext cx="156210" cy="92075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850">
              <a:latin typeface="Tahoma"/>
              <a:cs typeface="Tahoma"/>
            </a:endParaRPr>
          </a:p>
        </p:txBody>
      </p:sp>
      <p:sp>
        <p:nvSpPr>
          <p:cNvPr id="428" name="object 428"/>
          <p:cNvSpPr txBox="1"/>
          <p:nvPr/>
        </p:nvSpPr>
        <p:spPr>
          <a:xfrm>
            <a:off x="631249" y="1472501"/>
            <a:ext cx="3938270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3830" marR="5080" indent="-151765">
              <a:lnSpc>
                <a:spcPct val="110500"/>
              </a:lnSpc>
              <a:spcBef>
                <a:spcPts val="95"/>
              </a:spcBef>
              <a:buClr>
                <a:srgbClr val="F26531"/>
              </a:buClr>
              <a:buFont typeface="Wingdings"/>
              <a:buChar char=""/>
              <a:tabLst>
                <a:tab pos="157480" algn="l"/>
              </a:tabLst>
            </a:pP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При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появі озброєних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людей,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військової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техніки,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заворушень не- 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гайно</a:t>
            </a:r>
            <a:r>
              <a:rPr sz="95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покиньте</a:t>
            </a:r>
            <a:r>
              <a:rPr sz="95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небезпечний</a:t>
            </a:r>
            <a:r>
              <a:rPr sz="95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район,</a:t>
            </a:r>
            <a:r>
              <a:rPr sz="95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sz="95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маєте</a:t>
            </a:r>
            <a:r>
              <a:rPr sz="95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таку</a:t>
            </a:r>
            <a:r>
              <a:rPr sz="95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можливість;</a:t>
            </a:r>
            <a:endParaRPr sz="950">
              <a:latin typeface="Tahoma"/>
              <a:cs typeface="Tahoma"/>
            </a:endParaRPr>
          </a:p>
        </p:txBody>
      </p:sp>
      <p:sp>
        <p:nvSpPr>
          <p:cNvPr id="429" name="object 429"/>
          <p:cNvSpPr txBox="1"/>
          <p:nvPr/>
        </p:nvSpPr>
        <p:spPr>
          <a:xfrm>
            <a:off x="631224" y="2011839"/>
            <a:ext cx="3937000" cy="3460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3830" marR="5080" indent="-151765">
              <a:lnSpc>
                <a:spcPct val="110600"/>
              </a:lnSpc>
              <a:spcBef>
                <a:spcPts val="90"/>
              </a:spcBef>
              <a:buClr>
                <a:srgbClr val="F26531"/>
              </a:buClr>
              <a:buFont typeface="Wingdings"/>
              <a:buChar char=""/>
              <a:tabLst>
                <a:tab pos="167640" algn="l"/>
              </a:tabLst>
            </a:pP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Уникайте колон техніки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стійте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біля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військових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машин,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які 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рухаються;</a:t>
            </a:r>
            <a:endParaRPr sz="950">
              <a:latin typeface="Tahoma"/>
              <a:cs typeface="Tahoma"/>
            </a:endParaRPr>
          </a:p>
        </p:txBody>
      </p:sp>
      <p:sp>
        <p:nvSpPr>
          <p:cNvPr id="430" name="object 430"/>
          <p:cNvSpPr txBox="1"/>
          <p:nvPr/>
        </p:nvSpPr>
        <p:spPr>
          <a:xfrm>
            <a:off x="631224" y="2551249"/>
            <a:ext cx="3935095" cy="3460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3830" marR="5080" indent="-151765">
              <a:lnSpc>
                <a:spcPct val="110600"/>
              </a:lnSpc>
              <a:spcBef>
                <a:spcPts val="90"/>
              </a:spcBef>
              <a:buClr>
                <a:srgbClr val="F26531"/>
              </a:buClr>
              <a:buFont typeface="Wingdings"/>
              <a:buChar char=""/>
              <a:tabLst>
                <a:tab pos="161290" algn="l"/>
              </a:tabLst>
            </a:pP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Поінформуйте органи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правопорядку, місцеві органи, військових  про людей,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які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здійснюють протиправні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провокативні</a:t>
            </a:r>
            <a:r>
              <a:rPr sz="95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дії;</a:t>
            </a:r>
            <a:endParaRPr sz="950">
              <a:latin typeface="Tahoma"/>
              <a:cs typeface="Tahoma"/>
            </a:endParaRPr>
          </a:p>
        </p:txBody>
      </p:sp>
      <p:sp>
        <p:nvSpPr>
          <p:cNvPr id="431" name="object 431"/>
          <p:cNvSpPr txBox="1"/>
          <p:nvPr/>
        </p:nvSpPr>
        <p:spPr>
          <a:xfrm>
            <a:off x="631224" y="3090659"/>
            <a:ext cx="3937000" cy="506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3830" marR="5080" indent="-151765" algn="just">
              <a:lnSpc>
                <a:spcPct val="110600"/>
              </a:lnSpc>
              <a:spcBef>
                <a:spcPts val="90"/>
              </a:spcBef>
              <a:buClr>
                <a:srgbClr val="F26531"/>
              </a:buClr>
              <a:buFont typeface="Wingdings"/>
              <a:buChar char=""/>
              <a:tabLst>
                <a:tab pos="153670" algn="l"/>
              </a:tabLst>
            </a:pP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разі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потрапляння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район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обстрілу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сховайтеся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найближчому 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сховищі</a:t>
            </a:r>
            <a:r>
              <a:rPr sz="95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sz="9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укритті</a:t>
            </a:r>
            <a:r>
              <a:rPr sz="9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sz="9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sz="9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виходьте</a:t>
            </a:r>
            <a:r>
              <a:rPr sz="9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ще</a:t>
            </a:r>
            <a:r>
              <a:rPr sz="9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деякий</a:t>
            </a:r>
            <a:r>
              <a:rPr sz="9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час</a:t>
            </a:r>
            <a:r>
              <a:rPr sz="9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після</a:t>
            </a:r>
            <a:r>
              <a:rPr sz="9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закінчення 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обстрілу;</a:t>
            </a:r>
            <a:endParaRPr sz="950">
              <a:latin typeface="Tahoma"/>
              <a:cs typeface="Tahoma"/>
            </a:endParaRPr>
          </a:p>
        </p:txBody>
      </p:sp>
      <p:sp>
        <p:nvSpPr>
          <p:cNvPr id="432" name="object 432"/>
          <p:cNvSpPr txBox="1"/>
          <p:nvPr/>
        </p:nvSpPr>
        <p:spPr>
          <a:xfrm>
            <a:off x="631224" y="3790123"/>
            <a:ext cx="3935095" cy="3460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3830" marR="5080" indent="-151765">
              <a:lnSpc>
                <a:spcPct val="110600"/>
              </a:lnSpc>
              <a:spcBef>
                <a:spcPts val="90"/>
              </a:spcBef>
              <a:buClr>
                <a:srgbClr val="F26531"/>
              </a:buClr>
              <a:buFont typeface="Wingdings"/>
              <a:buChar char=""/>
              <a:tabLst>
                <a:tab pos="170180" algn="l"/>
              </a:tabLst>
            </a:pP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Якщо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таких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сховищ поблизу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немає,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використовуйте нерівності 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рельєфу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(наприклад, канави, окопи, вирви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вибухів);</a:t>
            </a:r>
            <a:endParaRPr sz="950">
              <a:latin typeface="Tahoma"/>
              <a:cs typeface="Tahoma"/>
            </a:endParaRPr>
          </a:p>
        </p:txBody>
      </p:sp>
      <p:sp>
        <p:nvSpPr>
          <p:cNvPr id="433" name="object 433"/>
          <p:cNvSpPr txBox="1"/>
          <p:nvPr/>
        </p:nvSpPr>
        <p:spPr>
          <a:xfrm>
            <a:off x="631224" y="4329533"/>
            <a:ext cx="3937000" cy="506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3510" marR="5080" indent="-143510" algn="just">
              <a:lnSpc>
                <a:spcPct val="110600"/>
              </a:lnSpc>
              <a:spcBef>
                <a:spcPts val="90"/>
              </a:spcBef>
              <a:buClr>
                <a:srgbClr val="F26531"/>
              </a:buClr>
              <a:buFont typeface="Wingdings"/>
              <a:buChar char=""/>
              <a:tabLst>
                <a:tab pos="143510" algn="l"/>
              </a:tabLst>
            </a:pP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разі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раптового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обстрілу та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відсутності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поблизу сховищ </a:t>
            </a:r>
            <a:r>
              <a:rPr sz="950" spc="-60" dirty="0">
                <a:solidFill>
                  <a:srgbClr val="231F20"/>
                </a:solidFill>
                <a:latin typeface="Tahoma"/>
                <a:cs typeface="Tahoma"/>
              </a:rPr>
              <a:t>―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ляжте  на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землю головою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бік,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протилежний до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вибухів, і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прикрийте  голову руками або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речами;</a:t>
            </a:r>
            <a:endParaRPr sz="950">
              <a:latin typeface="Tahoma"/>
              <a:cs typeface="Tahoma"/>
            </a:endParaRPr>
          </a:p>
        </p:txBody>
      </p:sp>
      <p:sp>
        <p:nvSpPr>
          <p:cNvPr id="434" name="object 434"/>
          <p:cNvSpPr txBox="1"/>
          <p:nvPr/>
        </p:nvSpPr>
        <p:spPr>
          <a:xfrm>
            <a:off x="631224" y="5028998"/>
            <a:ext cx="3938270" cy="666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3830" marR="5080" indent="-151765" algn="just">
              <a:lnSpc>
                <a:spcPct val="110500"/>
              </a:lnSpc>
              <a:spcBef>
                <a:spcPts val="95"/>
              </a:spcBef>
              <a:buClr>
                <a:srgbClr val="F26531"/>
              </a:buClr>
              <a:buFont typeface="Wingdings"/>
              <a:buChar char=""/>
              <a:tabLst>
                <a:tab pos="155575" algn="l"/>
              </a:tabLst>
            </a:pP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Якщо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поряд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з Вами поранено людину,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надайте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першу допомогу 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викличте швидку, представників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ДСНС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України, органів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право- 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порядку, за необхідності </a:t>
            </a:r>
            <a:r>
              <a:rPr sz="950" spc="-60" dirty="0">
                <a:solidFill>
                  <a:srgbClr val="231F20"/>
                </a:solidFill>
                <a:latin typeface="Tahoma"/>
                <a:cs typeface="Tahoma"/>
              </a:rPr>
              <a:t>―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військових.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Не намагайтесь надати 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допомогу пораненим, поки не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завершився</a:t>
            </a:r>
            <a:r>
              <a:rPr sz="95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обстріл;</a:t>
            </a:r>
            <a:endParaRPr sz="950">
              <a:latin typeface="Tahoma"/>
              <a:cs typeface="Tahoma"/>
            </a:endParaRPr>
          </a:p>
        </p:txBody>
      </p:sp>
      <p:sp>
        <p:nvSpPr>
          <p:cNvPr id="435" name="object 435"/>
          <p:cNvSpPr txBox="1"/>
          <p:nvPr/>
        </p:nvSpPr>
        <p:spPr>
          <a:xfrm>
            <a:off x="631224" y="5888500"/>
            <a:ext cx="3938270" cy="506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1605" marR="5080" indent="-141605" algn="just">
              <a:lnSpc>
                <a:spcPct val="110500"/>
              </a:lnSpc>
              <a:spcBef>
                <a:spcPts val="95"/>
              </a:spcBef>
              <a:buClr>
                <a:srgbClr val="F26531"/>
              </a:buClr>
              <a:buFont typeface="Wingdings"/>
              <a:buChar char=""/>
              <a:tabLst>
                <a:tab pos="141605" algn="l"/>
              </a:tabLst>
            </a:pP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sz="95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ви</a:t>
            </a:r>
            <a:r>
              <a:rPr sz="95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стали</a:t>
            </a:r>
            <a:r>
              <a:rPr sz="95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свідком</a:t>
            </a:r>
            <a:r>
              <a:rPr sz="95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поранення</a:t>
            </a:r>
            <a:r>
              <a:rPr sz="95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sz="95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смерті</a:t>
            </a:r>
            <a:r>
              <a:rPr sz="95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людей,</a:t>
            </a:r>
            <a:r>
              <a:rPr sz="95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sz="95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також</a:t>
            </a:r>
            <a:r>
              <a:rPr sz="95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про-  типравних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дій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(наприклад, арешту,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викрадення, побиття),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спро-  буйте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зберегти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якнайбільше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інформації про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обставини</a:t>
            </a:r>
            <a:r>
              <a:rPr sz="9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подій.</a:t>
            </a:r>
            <a:endParaRPr sz="950">
              <a:latin typeface="Tahoma"/>
              <a:cs typeface="Tahoma"/>
            </a:endParaRPr>
          </a:p>
        </p:txBody>
      </p:sp>
      <p:sp>
        <p:nvSpPr>
          <p:cNvPr id="436" name="object 436"/>
          <p:cNvSpPr txBox="1"/>
          <p:nvPr/>
        </p:nvSpPr>
        <p:spPr>
          <a:xfrm>
            <a:off x="5916955" y="1443469"/>
            <a:ext cx="1614805" cy="4876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0"/>
              </a:spcBef>
            </a:pPr>
            <a:r>
              <a:rPr sz="1300" b="1" spc="20" dirty="0">
                <a:solidFill>
                  <a:srgbClr val="F26531"/>
                </a:solidFill>
                <a:latin typeface="Tahoma"/>
                <a:cs typeface="Tahoma"/>
              </a:rPr>
              <a:t>В ЖОДНОМУ</a:t>
            </a:r>
            <a:r>
              <a:rPr sz="1300" b="1" spc="-65" dirty="0">
                <a:solidFill>
                  <a:srgbClr val="F26531"/>
                </a:solidFill>
                <a:latin typeface="Tahoma"/>
                <a:cs typeface="Tahoma"/>
              </a:rPr>
              <a:t> </a:t>
            </a:r>
            <a:r>
              <a:rPr sz="1300" b="1" spc="10" dirty="0">
                <a:solidFill>
                  <a:srgbClr val="F26531"/>
                </a:solidFill>
                <a:latin typeface="Tahoma"/>
                <a:cs typeface="Tahoma"/>
              </a:rPr>
              <a:t>РАЗІ  </a:t>
            </a:r>
            <a:r>
              <a:rPr sz="1300" b="1" spc="15" dirty="0">
                <a:solidFill>
                  <a:srgbClr val="F26531"/>
                </a:solidFill>
                <a:latin typeface="Tahoma"/>
                <a:cs typeface="Tahoma"/>
              </a:rPr>
              <a:t>НЕ</a:t>
            </a:r>
            <a:r>
              <a:rPr sz="1300" b="1" dirty="0">
                <a:solidFill>
                  <a:srgbClr val="F26531"/>
                </a:solidFill>
                <a:latin typeface="Tahoma"/>
                <a:cs typeface="Tahoma"/>
              </a:rPr>
              <a:t> </a:t>
            </a:r>
            <a:r>
              <a:rPr sz="1300" b="1" spc="10" dirty="0">
                <a:solidFill>
                  <a:srgbClr val="F26531"/>
                </a:solidFill>
                <a:latin typeface="Tahoma"/>
                <a:cs typeface="Tahoma"/>
              </a:rPr>
              <a:t>ВАРТО: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437" name="object 437"/>
          <p:cNvSpPr txBox="1"/>
          <p:nvPr/>
        </p:nvSpPr>
        <p:spPr>
          <a:xfrm>
            <a:off x="5916955" y="2094217"/>
            <a:ext cx="2846705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44145" indent="-132080">
              <a:lnSpc>
                <a:spcPct val="100000"/>
              </a:lnSpc>
              <a:spcBef>
                <a:spcPts val="130"/>
              </a:spcBef>
              <a:buClr>
                <a:srgbClr val="F26531"/>
              </a:buClr>
              <a:buFont typeface="Wingdings"/>
              <a:buChar char=""/>
              <a:tabLst>
                <a:tab pos="144780" algn="l"/>
              </a:tabLst>
            </a:pP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наближатися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до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вікон,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якщо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почуєте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постріли;</a:t>
            </a:r>
            <a:endParaRPr sz="950">
              <a:latin typeface="Tahoma"/>
              <a:cs typeface="Tahoma"/>
            </a:endParaRPr>
          </a:p>
        </p:txBody>
      </p:sp>
      <p:sp>
        <p:nvSpPr>
          <p:cNvPr id="438" name="object 438"/>
          <p:cNvSpPr txBox="1"/>
          <p:nvPr/>
        </p:nvSpPr>
        <p:spPr>
          <a:xfrm>
            <a:off x="5916955" y="2420032"/>
            <a:ext cx="3846829" cy="4165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4780" marR="5080" indent="-144780">
              <a:lnSpc>
                <a:spcPct val="135100"/>
              </a:lnSpc>
              <a:spcBef>
                <a:spcPts val="90"/>
              </a:spcBef>
              <a:buClr>
                <a:srgbClr val="F26531"/>
              </a:buClr>
              <a:buFont typeface="Wingdings"/>
              <a:buChar char=""/>
              <a:tabLst>
                <a:tab pos="144780" algn="l"/>
              </a:tabLst>
            </a:pP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спостерігати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за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ходом бойових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дій,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стояти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чи перебігати під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об- 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стрілом;</a:t>
            </a:r>
            <a:endParaRPr sz="950">
              <a:latin typeface="Tahoma"/>
              <a:cs typeface="Tahoma"/>
            </a:endParaRPr>
          </a:p>
        </p:txBody>
      </p:sp>
      <p:sp>
        <p:nvSpPr>
          <p:cNvPr id="439" name="object 439"/>
          <p:cNvSpPr txBox="1"/>
          <p:nvPr/>
        </p:nvSpPr>
        <p:spPr>
          <a:xfrm>
            <a:off x="5916943" y="2987612"/>
            <a:ext cx="4069715" cy="4165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4780" marR="5080" indent="-144780">
              <a:lnSpc>
                <a:spcPct val="135100"/>
              </a:lnSpc>
              <a:spcBef>
                <a:spcPts val="90"/>
              </a:spcBef>
              <a:buClr>
                <a:srgbClr val="F26531"/>
              </a:buClr>
              <a:buFont typeface="Wingdings"/>
              <a:buChar char=""/>
              <a:tabLst>
                <a:tab pos="144780" algn="l"/>
              </a:tabLst>
            </a:pP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сперечатися з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озброєними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людьми,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фотографувати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робити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записи  у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їхній</a:t>
            </a:r>
            <a:r>
              <a:rPr sz="9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присутності;</a:t>
            </a:r>
            <a:endParaRPr sz="950">
              <a:latin typeface="Tahoma"/>
              <a:cs typeface="Tahoma"/>
            </a:endParaRPr>
          </a:p>
        </p:txBody>
      </p:sp>
      <p:sp>
        <p:nvSpPr>
          <p:cNvPr id="440" name="object 440"/>
          <p:cNvSpPr txBox="1"/>
          <p:nvPr/>
        </p:nvSpPr>
        <p:spPr>
          <a:xfrm>
            <a:off x="5916943" y="3601325"/>
            <a:ext cx="3038475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44145" indent="-132080">
              <a:lnSpc>
                <a:spcPct val="100000"/>
              </a:lnSpc>
              <a:spcBef>
                <a:spcPts val="130"/>
              </a:spcBef>
              <a:buClr>
                <a:srgbClr val="F26531"/>
              </a:buClr>
              <a:buFont typeface="Wingdings"/>
              <a:buChar char=""/>
              <a:tabLst>
                <a:tab pos="144780" algn="l"/>
              </a:tabLst>
            </a:pP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демонструвати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зброю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або предмети, схожі на</a:t>
            </a:r>
            <a:r>
              <a:rPr sz="95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неї;</a:t>
            </a:r>
            <a:endParaRPr sz="950">
              <a:latin typeface="Tahoma"/>
              <a:cs typeface="Tahoma"/>
            </a:endParaRPr>
          </a:p>
        </p:txBody>
      </p:sp>
      <p:sp>
        <p:nvSpPr>
          <p:cNvPr id="441" name="object 441"/>
          <p:cNvSpPr txBox="1"/>
          <p:nvPr/>
        </p:nvSpPr>
        <p:spPr>
          <a:xfrm>
            <a:off x="5916943" y="3973336"/>
            <a:ext cx="2593975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44145" indent="-132080">
              <a:lnSpc>
                <a:spcPct val="100000"/>
              </a:lnSpc>
              <a:spcBef>
                <a:spcPts val="130"/>
              </a:spcBef>
              <a:buClr>
                <a:srgbClr val="F26531"/>
              </a:buClr>
              <a:buFont typeface="Wingdings"/>
              <a:buChar char=""/>
              <a:tabLst>
                <a:tab pos="144780" algn="l"/>
              </a:tabLst>
            </a:pP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підбирати покинуту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зброю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sz="950" spc="-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боєприпаси;</a:t>
            </a:r>
            <a:endParaRPr sz="950">
              <a:latin typeface="Tahoma"/>
              <a:cs typeface="Tahoma"/>
            </a:endParaRPr>
          </a:p>
        </p:txBody>
      </p:sp>
      <p:sp>
        <p:nvSpPr>
          <p:cNvPr id="442" name="object 442"/>
          <p:cNvSpPr txBox="1"/>
          <p:nvPr/>
        </p:nvSpPr>
        <p:spPr>
          <a:xfrm>
            <a:off x="5916943" y="4299172"/>
            <a:ext cx="4020820" cy="8077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4780" marR="5080" indent="-144780">
              <a:lnSpc>
                <a:spcPct val="135100"/>
              </a:lnSpc>
              <a:spcBef>
                <a:spcPts val="90"/>
              </a:spcBef>
              <a:buClr>
                <a:srgbClr val="F26531"/>
              </a:buClr>
              <a:buFont typeface="Wingdings"/>
              <a:buChar char=""/>
              <a:tabLst>
                <a:tab pos="144780" algn="l"/>
              </a:tabLst>
            </a:pP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торкатися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вибухонебезпечних та підозрілих предметів,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намагатися 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розібрати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їх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чи перенести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інше місце </a:t>
            </a:r>
            <a:r>
              <a:rPr sz="950" spc="-60" dirty="0">
                <a:solidFill>
                  <a:srgbClr val="231F20"/>
                </a:solidFill>
                <a:latin typeface="Tahoma"/>
                <a:cs typeface="Tahoma"/>
              </a:rPr>
              <a:t>―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натомість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негайно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пові-  домте про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їхнє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розташування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територіальним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органам ДСНС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та  Національній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поліції </a:t>
            </a:r>
            <a:r>
              <a:rPr sz="950" spc="10" dirty="0">
                <a:solidFill>
                  <a:srgbClr val="F26531"/>
                </a:solidFill>
                <a:latin typeface="Tahoma"/>
                <a:cs typeface="Tahoma"/>
              </a:rPr>
              <a:t>за телефоном «101» та</a:t>
            </a:r>
            <a:r>
              <a:rPr sz="950" dirty="0">
                <a:solidFill>
                  <a:srgbClr val="F26531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F26531"/>
                </a:solidFill>
                <a:latin typeface="Tahoma"/>
                <a:cs typeface="Tahoma"/>
              </a:rPr>
              <a:t>«102»;</a:t>
            </a:r>
            <a:endParaRPr sz="950">
              <a:latin typeface="Tahoma"/>
              <a:cs typeface="Tahoma"/>
            </a:endParaRPr>
          </a:p>
        </p:txBody>
      </p:sp>
      <p:sp>
        <p:nvSpPr>
          <p:cNvPr id="443" name="object 443"/>
          <p:cNvSpPr txBox="1"/>
          <p:nvPr/>
        </p:nvSpPr>
        <p:spPr>
          <a:xfrm>
            <a:off x="5916943" y="5257723"/>
            <a:ext cx="4055110" cy="612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4780" marR="5080" indent="-144780">
              <a:lnSpc>
                <a:spcPct val="135100"/>
              </a:lnSpc>
              <a:spcBef>
                <a:spcPts val="95"/>
              </a:spcBef>
              <a:buClr>
                <a:srgbClr val="F26531"/>
              </a:buClr>
              <a:buFont typeface="Wingdings"/>
              <a:buChar char=""/>
              <a:tabLst>
                <a:tab pos="144780" algn="l"/>
              </a:tabLst>
            </a:pP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носити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армійську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форму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або камуфльований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одяг </a:t>
            </a:r>
            <a:r>
              <a:rPr sz="950" spc="-60" dirty="0">
                <a:solidFill>
                  <a:srgbClr val="231F20"/>
                </a:solidFill>
                <a:latin typeface="Tahoma"/>
                <a:cs typeface="Tahoma"/>
              </a:rPr>
              <a:t>―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краще вдягай- 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те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одяг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темних кольорів,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не привертає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уваги, і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уникайте будь- 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яких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символів,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адже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вони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можуть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викликати неадекватну</a:t>
            </a:r>
            <a:r>
              <a:rPr sz="95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реакцію.</a:t>
            </a:r>
            <a:endParaRPr sz="950">
              <a:latin typeface="Tahoma"/>
              <a:cs typeface="Tahoma"/>
            </a:endParaRPr>
          </a:p>
        </p:txBody>
      </p:sp>
      <p:sp>
        <p:nvSpPr>
          <p:cNvPr id="444" name="object 444"/>
          <p:cNvSpPr/>
          <p:nvPr/>
        </p:nvSpPr>
        <p:spPr>
          <a:xfrm>
            <a:off x="7276274" y="5996321"/>
            <a:ext cx="1389380" cy="1389380"/>
          </a:xfrm>
          <a:custGeom>
            <a:avLst/>
            <a:gdLst/>
            <a:ahLst/>
            <a:cxnLst/>
            <a:rect l="l" t="t" r="r" b="b"/>
            <a:pathLst>
              <a:path w="1389379" h="1389379">
                <a:moveTo>
                  <a:pt x="694575" y="0"/>
                </a:moveTo>
                <a:lnTo>
                  <a:pt x="647020" y="1602"/>
                </a:lnTo>
                <a:lnTo>
                  <a:pt x="600325" y="6340"/>
                </a:lnTo>
                <a:lnTo>
                  <a:pt x="554594" y="14111"/>
                </a:lnTo>
                <a:lnTo>
                  <a:pt x="509929" y="24810"/>
                </a:lnTo>
                <a:lnTo>
                  <a:pt x="466435" y="38336"/>
                </a:lnTo>
                <a:lnTo>
                  <a:pt x="424215" y="54583"/>
                </a:lnTo>
                <a:lnTo>
                  <a:pt x="383372" y="73449"/>
                </a:lnTo>
                <a:lnTo>
                  <a:pt x="344010" y="94829"/>
                </a:lnTo>
                <a:lnTo>
                  <a:pt x="306231" y="118622"/>
                </a:lnTo>
                <a:lnTo>
                  <a:pt x="270141" y="144723"/>
                </a:lnTo>
                <a:lnTo>
                  <a:pt x="235841" y="173029"/>
                </a:lnTo>
                <a:lnTo>
                  <a:pt x="203436" y="203436"/>
                </a:lnTo>
                <a:lnTo>
                  <a:pt x="173029" y="235841"/>
                </a:lnTo>
                <a:lnTo>
                  <a:pt x="144723" y="270141"/>
                </a:lnTo>
                <a:lnTo>
                  <a:pt x="118622" y="306231"/>
                </a:lnTo>
                <a:lnTo>
                  <a:pt x="94829" y="344010"/>
                </a:lnTo>
                <a:lnTo>
                  <a:pt x="73449" y="383372"/>
                </a:lnTo>
                <a:lnTo>
                  <a:pt x="54583" y="424215"/>
                </a:lnTo>
                <a:lnTo>
                  <a:pt x="38336" y="466435"/>
                </a:lnTo>
                <a:lnTo>
                  <a:pt x="24810" y="509929"/>
                </a:lnTo>
                <a:lnTo>
                  <a:pt x="14111" y="554594"/>
                </a:lnTo>
                <a:lnTo>
                  <a:pt x="6340" y="600325"/>
                </a:lnTo>
                <a:lnTo>
                  <a:pt x="1602" y="647020"/>
                </a:lnTo>
                <a:lnTo>
                  <a:pt x="0" y="694575"/>
                </a:lnTo>
                <a:lnTo>
                  <a:pt x="1602" y="742130"/>
                </a:lnTo>
                <a:lnTo>
                  <a:pt x="6340" y="788825"/>
                </a:lnTo>
                <a:lnTo>
                  <a:pt x="14111" y="834556"/>
                </a:lnTo>
                <a:lnTo>
                  <a:pt x="24810" y="879221"/>
                </a:lnTo>
                <a:lnTo>
                  <a:pt x="38336" y="922715"/>
                </a:lnTo>
                <a:lnTo>
                  <a:pt x="54583" y="964935"/>
                </a:lnTo>
                <a:lnTo>
                  <a:pt x="73449" y="1005778"/>
                </a:lnTo>
                <a:lnTo>
                  <a:pt x="94829" y="1045141"/>
                </a:lnTo>
                <a:lnTo>
                  <a:pt x="118622" y="1082919"/>
                </a:lnTo>
                <a:lnTo>
                  <a:pt x="144723" y="1119010"/>
                </a:lnTo>
                <a:lnTo>
                  <a:pt x="173029" y="1153309"/>
                </a:lnTo>
                <a:lnTo>
                  <a:pt x="203436" y="1185714"/>
                </a:lnTo>
                <a:lnTo>
                  <a:pt x="235841" y="1216122"/>
                </a:lnTo>
                <a:lnTo>
                  <a:pt x="270141" y="1244427"/>
                </a:lnTo>
                <a:lnTo>
                  <a:pt x="306231" y="1270528"/>
                </a:lnTo>
                <a:lnTo>
                  <a:pt x="344010" y="1294321"/>
                </a:lnTo>
                <a:lnTo>
                  <a:pt x="383372" y="1315702"/>
                </a:lnTo>
                <a:lnTo>
                  <a:pt x="424215" y="1334568"/>
                </a:lnTo>
                <a:lnTo>
                  <a:pt x="466435" y="1350815"/>
                </a:lnTo>
                <a:lnTo>
                  <a:pt x="509929" y="1364340"/>
                </a:lnTo>
                <a:lnTo>
                  <a:pt x="554594" y="1375040"/>
                </a:lnTo>
                <a:lnTo>
                  <a:pt x="600325" y="1382810"/>
                </a:lnTo>
                <a:lnTo>
                  <a:pt x="647020" y="1387548"/>
                </a:lnTo>
                <a:lnTo>
                  <a:pt x="694575" y="1389151"/>
                </a:lnTo>
                <a:lnTo>
                  <a:pt x="742130" y="1387548"/>
                </a:lnTo>
                <a:lnTo>
                  <a:pt x="788825" y="1382810"/>
                </a:lnTo>
                <a:lnTo>
                  <a:pt x="834556" y="1375040"/>
                </a:lnTo>
                <a:lnTo>
                  <a:pt x="879221" y="1364340"/>
                </a:lnTo>
                <a:lnTo>
                  <a:pt x="922715" y="1350815"/>
                </a:lnTo>
                <a:lnTo>
                  <a:pt x="964935" y="1334568"/>
                </a:lnTo>
                <a:lnTo>
                  <a:pt x="1005778" y="1315702"/>
                </a:lnTo>
                <a:lnTo>
                  <a:pt x="1045141" y="1294321"/>
                </a:lnTo>
                <a:lnTo>
                  <a:pt x="1082919" y="1270528"/>
                </a:lnTo>
                <a:lnTo>
                  <a:pt x="1119010" y="1244427"/>
                </a:lnTo>
                <a:lnTo>
                  <a:pt x="1153309" y="1216122"/>
                </a:lnTo>
                <a:lnTo>
                  <a:pt x="1185714" y="1185714"/>
                </a:lnTo>
                <a:lnTo>
                  <a:pt x="1216122" y="1153309"/>
                </a:lnTo>
                <a:lnTo>
                  <a:pt x="1244427" y="1119010"/>
                </a:lnTo>
                <a:lnTo>
                  <a:pt x="1270528" y="1082919"/>
                </a:lnTo>
                <a:lnTo>
                  <a:pt x="1294321" y="1045141"/>
                </a:lnTo>
                <a:lnTo>
                  <a:pt x="1315702" y="1005778"/>
                </a:lnTo>
                <a:lnTo>
                  <a:pt x="1334568" y="964935"/>
                </a:lnTo>
                <a:lnTo>
                  <a:pt x="1350815" y="922715"/>
                </a:lnTo>
                <a:lnTo>
                  <a:pt x="1364340" y="879221"/>
                </a:lnTo>
                <a:lnTo>
                  <a:pt x="1375040" y="834556"/>
                </a:lnTo>
                <a:lnTo>
                  <a:pt x="1382810" y="788825"/>
                </a:lnTo>
                <a:lnTo>
                  <a:pt x="1387548" y="742130"/>
                </a:lnTo>
                <a:lnTo>
                  <a:pt x="1389151" y="694575"/>
                </a:lnTo>
                <a:lnTo>
                  <a:pt x="1387548" y="647020"/>
                </a:lnTo>
                <a:lnTo>
                  <a:pt x="1382810" y="600325"/>
                </a:lnTo>
                <a:lnTo>
                  <a:pt x="1375040" y="554594"/>
                </a:lnTo>
                <a:lnTo>
                  <a:pt x="1364340" y="509929"/>
                </a:lnTo>
                <a:lnTo>
                  <a:pt x="1350815" y="466435"/>
                </a:lnTo>
                <a:lnTo>
                  <a:pt x="1334568" y="424215"/>
                </a:lnTo>
                <a:lnTo>
                  <a:pt x="1315702" y="383372"/>
                </a:lnTo>
                <a:lnTo>
                  <a:pt x="1294321" y="344010"/>
                </a:lnTo>
                <a:lnTo>
                  <a:pt x="1270528" y="306231"/>
                </a:lnTo>
                <a:lnTo>
                  <a:pt x="1244427" y="270141"/>
                </a:lnTo>
                <a:lnTo>
                  <a:pt x="1216122" y="235841"/>
                </a:lnTo>
                <a:lnTo>
                  <a:pt x="1185714" y="203436"/>
                </a:lnTo>
                <a:lnTo>
                  <a:pt x="1153309" y="173029"/>
                </a:lnTo>
                <a:lnTo>
                  <a:pt x="1119010" y="144723"/>
                </a:lnTo>
                <a:lnTo>
                  <a:pt x="1082919" y="118622"/>
                </a:lnTo>
                <a:lnTo>
                  <a:pt x="1045141" y="94829"/>
                </a:lnTo>
                <a:lnTo>
                  <a:pt x="1005778" y="73449"/>
                </a:lnTo>
                <a:lnTo>
                  <a:pt x="964935" y="54583"/>
                </a:lnTo>
                <a:lnTo>
                  <a:pt x="922715" y="38336"/>
                </a:lnTo>
                <a:lnTo>
                  <a:pt x="879221" y="24810"/>
                </a:lnTo>
                <a:lnTo>
                  <a:pt x="834556" y="14111"/>
                </a:lnTo>
                <a:lnTo>
                  <a:pt x="788825" y="6340"/>
                </a:lnTo>
                <a:lnTo>
                  <a:pt x="742130" y="1602"/>
                </a:lnTo>
                <a:lnTo>
                  <a:pt x="694575" y="0"/>
                </a:lnTo>
                <a:close/>
              </a:path>
            </a:pathLst>
          </a:custGeom>
          <a:solidFill>
            <a:srgbClr val="F265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 txBox="1"/>
          <p:nvPr/>
        </p:nvSpPr>
        <p:spPr>
          <a:xfrm>
            <a:off x="7484300" y="6185066"/>
            <a:ext cx="963930" cy="10674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435"/>
              </a:lnSpc>
              <a:spcBef>
                <a:spcPts val="90"/>
              </a:spcBef>
            </a:pP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Телефонуйте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2880"/>
              </a:lnSpc>
            </a:pPr>
            <a:r>
              <a:rPr sz="2500" b="1" spc="5" dirty="0">
                <a:solidFill>
                  <a:srgbClr val="FFFFFF"/>
                </a:solidFill>
                <a:latin typeface="Arial"/>
                <a:cs typeface="Arial"/>
              </a:rPr>
              <a:t>«101»</a:t>
            </a:r>
            <a:endParaRPr sz="2500">
              <a:latin typeface="Arial"/>
              <a:cs typeface="Arial"/>
            </a:endParaRPr>
          </a:p>
          <a:p>
            <a:pPr algn="ctr">
              <a:lnSpc>
                <a:spcPts val="1110"/>
              </a:lnSpc>
            </a:pP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або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2785"/>
              </a:lnSpc>
            </a:pPr>
            <a:r>
              <a:rPr sz="2500" b="1" spc="5" dirty="0">
                <a:solidFill>
                  <a:srgbClr val="FFFFFF"/>
                </a:solidFill>
                <a:latin typeface="Arial"/>
                <a:cs typeface="Arial"/>
              </a:rPr>
              <a:t>«102»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006" y="5072081"/>
            <a:ext cx="10480675" cy="2386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0"/>
              </a:lnSpc>
              <a:tabLst>
                <a:tab pos="10351135" algn="l"/>
              </a:tabLst>
            </a:pPr>
            <a:r>
              <a:rPr sz="800" b="1" spc="50" dirty="0">
                <a:solidFill>
                  <a:srgbClr val="FFFFFF"/>
                </a:solidFill>
                <a:latin typeface="Tahoma"/>
                <a:cs typeface="Tahoma"/>
              </a:rPr>
              <a:t>ДОДАТО</a:t>
            </a:r>
            <a:r>
              <a:rPr sz="800" b="1" spc="2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1200" b="1" spc="-675" baseline="-302083" dirty="0">
                <a:solidFill>
                  <a:srgbClr val="FFFFFF"/>
                </a:solidFill>
                <a:latin typeface="Tahoma"/>
                <a:cs typeface="Tahoma"/>
              </a:rPr>
              <a:t>ДОДАТОК</a:t>
            </a:r>
            <a:endParaRPr sz="1200" baseline="-302083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45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45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250">
              <a:latin typeface="Tahoma"/>
              <a:cs typeface="Tahoma"/>
            </a:endParaRPr>
          </a:p>
          <a:p>
            <a:pPr marL="116839">
              <a:lnSpc>
                <a:spcPct val="100000"/>
              </a:lnSpc>
              <a:tabLst>
                <a:tab pos="10330180" algn="l"/>
              </a:tabLst>
            </a:pPr>
            <a:r>
              <a:rPr sz="1000" spc="-204" dirty="0">
                <a:solidFill>
                  <a:srgbClr val="505357"/>
                </a:solidFill>
                <a:latin typeface="Verdana"/>
                <a:cs typeface="Verdana"/>
              </a:rPr>
              <a:t>12	</a:t>
            </a:r>
            <a:r>
              <a:rPr sz="1000" spc="-210" dirty="0">
                <a:solidFill>
                  <a:srgbClr val="505357"/>
                </a:solidFill>
                <a:latin typeface="Verdana"/>
                <a:cs typeface="Verdana"/>
              </a:rPr>
              <a:t>13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56570" cy="7560309"/>
          </a:xfrm>
          <a:custGeom>
            <a:avLst/>
            <a:gdLst/>
            <a:ahLst/>
            <a:cxnLst/>
            <a:rect l="l" t="t" r="r" b="b"/>
            <a:pathLst>
              <a:path w="10656570" h="7560309">
                <a:moveTo>
                  <a:pt x="10655998" y="0"/>
                </a:moveTo>
                <a:lnTo>
                  <a:pt x="0" y="0"/>
                </a:lnTo>
                <a:lnTo>
                  <a:pt x="0" y="7560005"/>
                </a:lnTo>
                <a:lnTo>
                  <a:pt x="10655998" y="7560005"/>
                </a:lnTo>
                <a:lnTo>
                  <a:pt x="10655998" y="0"/>
                </a:lnTo>
                <a:close/>
              </a:path>
            </a:pathLst>
          </a:custGeom>
          <a:solidFill>
            <a:srgbClr val="FFE7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4730" y="1368551"/>
            <a:ext cx="3537585" cy="1177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spc="-80" dirty="0"/>
              <a:t>ЩО ЩЕ </a:t>
            </a:r>
            <a:r>
              <a:rPr spc="-145" dirty="0"/>
              <a:t>ВАРТО </a:t>
            </a:r>
            <a:r>
              <a:rPr spc="-60" dirty="0"/>
              <a:t>ЗНАТИ,  </a:t>
            </a:r>
            <a:r>
              <a:rPr spc="-45" dirty="0"/>
              <a:t>ОПИНИВШИСЬ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90" dirty="0"/>
              <a:t>В </a:t>
            </a:r>
            <a:r>
              <a:rPr dirty="0"/>
              <a:t>ЗОНІ</a:t>
            </a:r>
            <a:r>
              <a:rPr spc="-160" dirty="0"/>
              <a:t> </a:t>
            </a:r>
            <a:r>
              <a:rPr spc="-80" dirty="0"/>
              <a:t>ОБСТРІЛУ?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4730" y="2695206"/>
            <a:ext cx="2880995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Детальніша інформація – в Додатку на</a:t>
            </a:r>
            <a:r>
              <a:rPr sz="950" spc="-2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b="1" dirty="0">
                <a:solidFill>
                  <a:srgbClr val="231F20"/>
                </a:solidFill>
                <a:latin typeface="Tahoma"/>
                <a:cs typeface="Tahoma"/>
              </a:rPr>
              <a:t>ст. </a:t>
            </a:r>
            <a:r>
              <a:rPr sz="950" b="1" spc="-5" dirty="0">
                <a:solidFill>
                  <a:srgbClr val="231F20"/>
                </a:solidFill>
                <a:latin typeface="Tahoma"/>
                <a:cs typeface="Tahoma"/>
              </a:rPr>
              <a:t>22-25.</a:t>
            </a:r>
            <a:endParaRPr sz="95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7428" y="3606596"/>
            <a:ext cx="199390" cy="614680"/>
          </a:xfrm>
          <a:custGeom>
            <a:avLst/>
            <a:gdLst/>
            <a:ahLst/>
            <a:cxnLst/>
            <a:rect l="l" t="t" r="r" b="b"/>
            <a:pathLst>
              <a:path w="199390" h="614679">
                <a:moveTo>
                  <a:pt x="199085" y="0"/>
                </a:moveTo>
                <a:lnTo>
                  <a:pt x="0" y="0"/>
                </a:lnTo>
                <a:lnTo>
                  <a:pt x="0" y="614248"/>
                </a:lnTo>
                <a:lnTo>
                  <a:pt x="199085" y="614248"/>
                </a:lnTo>
                <a:lnTo>
                  <a:pt x="199085" y="0"/>
                </a:lnTo>
                <a:close/>
              </a:path>
            </a:pathLst>
          </a:custGeom>
          <a:solidFill>
            <a:srgbClr val="F265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7428" y="4543729"/>
            <a:ext cx="199390" cy="408305"/>
          </a:xfrm>
          <a:custGeom>
            <a:avLst/>
            <a:gdLst/>
            <a:ahLst/>
            <a:cxnLst/>
            <a:rect l="l" t="t" r="r" b="b"/>
            <a:pathLst>
              <a:path w="199390" h="408304">
                <a:moveTo>
                  <a:pt x="199085" y="0"/>
                </a:moveTo>
                <a:lnTo>
                  <a:pt x="0" y="0"/>
                </a:lnTo>
                <a:lnTo>
                  <a:pt x="0" y="407924"/>
                </a:lnTo>
                <a:lnTo>
                  <a:pt x="199085" y="407924"/>
                </a:lnTo>
                <a:lnTo>
                  <a:pt x="199085" y="0"/>
                </a:lnTo>
                <a:close/>
              </a:path>
            </a:pathLst>
          </a:custGeom>
          <a:solidFill>
            <a:srgbClr val="F265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7428" y="5324131"/>
            <a:ext cx="199390" cy="1024255"/>
          </a:xfrm>
          <a:custGeom>
            <a:avLst/>
            <a:gdLst/>
            <a:ahLst/>
            <a:cxnLst/>
            <a:rect l="l" t="t" r="r" b="b"/>
            <a:pathLst>
              <a:path w="199390" h="1024254">
                <a:moveTo>
                  <a:pt x="199085" y="0"/>
                </a:moveTo>
                <a:lnTo>
                  <a:pt x="0" y="0"/>
                </a:lnTo>
                <a:lnTo>
                  <a:pt x="0" y="1023747"/>
                </a:lnTo>
                <a:lnTo>
                  <a:pt x="199085" y="1023747"/>
                </a:lnTo>
                <a:lnTo>
                  <a:pt x="199085" y="0"/>
                </a:lnTo>
                <a:close/>
              </a:path>
            </a:pathLst>
          </a:custGeom>
          <a:solidFill>
            <a:srgbClr val="F265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94308" y="3606596"/>
            <a:ext cx="1665605" cy="614680"/>
          </a:xfrm>
          <a:prstGeom prst="rect">
            <a:avLst/>
          </a:prstGeom>
          <a:solidFill>
            <a:srgbClr val="BACAD3"/>
          </a:solidFill>
        </p:spPr>
        <p:txBody>
          <a:bodyPr vert="horz" wrap="square" lIns="0" tIns="39369" rIns="0" bIns="0" rtlCol="0">
            <a:spAutoFit/>
          </a:bodyPr>
          <a:lstStyle/>
          <a:p>
            <a:pPr marL="106680" marR="430530">
              <a:lnSpc>
                <a:spcPct val="116700"/>
              </a:lnSpc>
              <a:spcBef>
                <a:spcPts val="309"/>
              </a:spcBef>
            </a:pPr>
            <a:r>
              <a:rPr sz="900" spc="15" dirty="0">
                <a:solidFill>
                  <a:srgbClr val="231F20"/>
                </a:solidFill>
                <a:latin typeface="Tahoma"/>
                <a:cs typeface="Tahoma"/>
              </a:rPr>
              <a:t>ОБСТРІЛІВ ІЗ  </a:t>
            </a:r>
            <a:r>
              <a:rPr sz="900" spc="20" dirty="0">
                <a:solidFill>
                  <a:srgbClr val="231F20"/>
                </a:solidFill>
                <a:latin typeface="Tahoma"/>
                <a:cs typeface="Tahoma"/>
              </a:rPr>
              <a:t>ЗАСТОСУВАННЯМ  СТРІЛЕЦЬКОЇ</a:t>
            </a:r>
            <a:r>
              <a:rPr sz="90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Tahoma"/>
                <a:cs typeface="Tahoma"/>
              </a:rPr>
              <a:t>ЗБРОЇ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4308" y="4543729"/>
            <a:ext cx="1665605" cy="408305"/>
          </a:xfrm>
          <a:prstGeom prst="rect">
            <a:avLst/>
          </a:prstGeom>
          <a:solidFill>
            <a:srgbClr val="BACAD3"/>
          </a:solidFill>
        </p:spPr>
        <p:txBody>
          <a:bodyPr vert="horz" wrap="square" lIns="0" tIns="114935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905"/>
              </a:spcBef>
            </a:pPr>
            <a:r>
              <a:rPr sz="900" spc="20" dirty="0">
                <a:solidFill>
                  <a:srgbClr val="231F20"/>
                </a:solidFill>
                <a:latin typeface="Tahoma"/>
                <a:cs typeface="Tahoma"/>
              </a:rPr>
              <a:t>АРТОБСТРІЛІВ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4308" y="5324131"/>
            <a:ext cx="1665605" cy="1024255"/>
          </a:xfrm>
          <a:prstGeom prst="rect">
            <a:avLst/>
          </a:prstGeom>
          <a:solidFill>
            <a:srgbClr val="BACAD3"/>
          </a:solidFill>
        </p:spPr>
        <p:txBody>
          <a:bodyPr vert="horz" wrap="square" lIns="0" tIns="73025" rIns="0" bIns="0" rtlCol="0">
            <a:spAutoFit/>
          </a:bodyPr>
          <a:lstStyle/>
          <a:p>
            <a:pPr marL="120650" marR="366395">
              <a:lnSpc>
                <a:spcPct val="116700"/>
              </a:lnSpc>
              <a:spcBef>
                <a:spcPts val="575"/>
              </a:spcBef>
            </a:pPr>
            <a:r>
              <a:rPr sz="900" spc="20" dirty="0">
                <a:solidFill>
                  <a:srgbClr val="231F20"/>
                </a:solidFill>
                <a:latin typeface="Tahoma"/>
                <a:cs typeface="Tahoma"/>
              </a:rPr>
              <a:t>АРТИЛЕРІЙСЬКИХ  </a:t>
            </a:r>
            <a:r>
              <a:rPr sz="900" spc="15" dirty="0">
                <a:solidFill>
                  <a:srgbClr val="231F20"/>
                </a:solidFill>
                <a:latin typeface="Tahoma"/>
                <a:cs typeface="Tahoma"/>
              </a:rPr>
              <a:t>ОБСТРІЛІВ ІЗ  </a:t>
            </a:r>
            <a:r>
              <a:rPr sz="900" spc="20" dirty="0">
                <a:solidFill>
                  <a:srgbClr val="231F20"/>
                </a:solidFill>
                <a:latin typeface="Tahoma"/>
                <a:cs typeface="Tahoma"/>
              </a:rPr>
              <a:t>ЗАСТОСУВАННЯМ  </a:t>
            </a:r>
            <a:r>
              <a:rPr sz="900" spc="15" dirty="0">
                <a:solidFill>
                  <a:srgbClr val="231F20"/>
                </a:solidFill>
                <a:latin typeface="Tahoma"/>
                <a:cs typeface="Tahoma"/>
              </a:rPr>
              <a:t>СИСТЕМ </a:t>
            </a:r>
            <a:r>
              <a:rPr sz="900" spc="20" dirty="0">
                <a:solidFill>
                  <a:srgbClr val="231F20"/>
                </a:solidFill>
                <a:latin typeface="Tahoma"/>
                <a:cs typeface="Tahoma"/>
              </a:rPr>
              <a:t>ЗАЛПОВОГО  ВОГНЮ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811279" y="2944798"/>
            <a:ext cx="7552055" cy="4323715"/>
            <a:chOff x="2811279" y="2944798"/>
            <a:chExt cx="7552055" cy="4323715"/>
          </a:xfrm>
        </p:grpSpPr>
        <p:sp>
          <p:nvSpPr>
            <p:cNvPr id="13" name="object 13"/>
            <p:cNvSpPr/>
            <p:nvPr/>
          </p:nvSpPr>
          <p:spPr>
            <a:xfrm>
              <a:off x="2860243" y="3560114"/>
              <a:ext cx="7460030" cy="26344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27832" y="4608067"/>
              <a:ext cx="7395209" cy="394335"/>
            </a:xfrm>
            <a:custGeom>
              <a:avLst/>
              <a:gdLst/>
              <a:ahLst/>
              <a:cxnLst/>
              <a:rect l="l" t="t" r="r" b="b"/>
              <a:pathLst>
                <a:path w="7395209" h="394335">
                  <a:moveTo>
                    <a:pt x="7220648" y="176949"/>
                  </a:moveTo>
                  <a:lnTo>
                    <a:pt x="7237961" y="214789"/>
                  </a:lnTo>
                  <a:lnTo>
                    <a:pt x="7265083" y="264635"/>
                  </a:lnTo>
                  <a:lnTo>
                    <a:pt x="7299033" y="317267"/>
                  </a:lnTo>
                  <a:lnTo>
                    <a:pt x="7336832" y="363467"/>
                  </a:lnTo>
                  <a:lnTo>
                    <a:pt x="7375499" y="394017"/>
                  </a:lnTo>
                  <a:lnTo>
                    <a:pt x="7394397" y="180695"/>
                  </a:lnTo>
                  <a:lnTo>
                    <a:pt x="7220648" y="176949"/>
                  </a:lnTo>
                  <a:close/>
                </a:path>
                <a:path w="7395209" h="394335">
                  <a:moveTo>
                    <a:pt x="7164044" y="0"/>
                  </a:moveTo>
                  <a:lnTo>
                    <a:pt x="7165474" y="38350"/>
                  </a:lnTo>
                  <a:lnTo>
                    <a:pt x="7183547" y="109928"/>
                  </a:lnTo>
                  <a:lnTo>
                    <a:pt x="7382040" y="139700"/>
                  </a:lnTo>
                  <a:lnTo>
                    <a:pt x="7390604" y="128136"/>
                  </a:lnTo>
                  <a:lnTo>
                    <a:pt x="7391755" y="127379"/>
                  </a:lnTo>
                  <a:lnTo>
                    <a:pt x="7390944" y="125039"/>
                  </a:lnTo>
                  <a:lnTo>
                    <a:pt x="7393622" y="108724"/>
                  </a:lnTo>
                  <a:lnTo>
                    <a:pt x="7394613" y="6248"/>
                  </a:lnTo>
                  <a:lnTo>
                    <a:pt x="7164044" y="0"/>
                  </a:lnTo>
                  <a:close/>
                </a:path>
                <a:path w="7395209" h="394335">
                  <a:moveTo>
                    <a:pt x="77190" y="8013"/>
                  </a:moveTo>
                  <a:lnTo>
                    <a:pt x="52240" y="45131"/>
                  </a:lnTo>
                  <a:lnTo>
                    <a:pt x="29113" y="90030"/>
                  </a:lnTo>
                  <a:lnTo>
                    <a:pt x="10726" y="138444"/>
                  </a:lnTo>
                  <a:lnTo>
                    <a:pt x="0" y="186105"/>
                  </a:lnTo>
                  <a:lnTo>
                    <a:pt x="68845" y="190074"/>
                  </a:lnTo>
                  <a:lnTo>
                    <a:pt x="119487" y="182715"/>
                  </a:lnTo>
                  <a:lnTo>
                    <a:pt x="158684" y="164186"/>
                  </a:lnTo>
                  <a:lnTo>
                    <a:pt x="193195" y="134644"/>
                  </a:lnTo>
                  <a:lnTo>
                    <a:pt x="229781" y="94246"/>
                  </a:lnTo>
                  <a:lnTo>
                    <a:pt x="248960" y="74569"/>
                  </a:lnTo>
                  <a:lnTo>
                    <a:pt x="260218" y="63523"/>
                  </a:lnTo>
                  <a:lnTo>
                    <a:pt x="265630" y="50960"/>
                  </a:lnTo>
                  <a:lnTo>
                    <a:pt x="267271" y="26733"/>
                  </a:lnTo>
                  <a:lnTo>
                    <a:pt x="77190" y="8013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46527" y="3629028"/>
              <a:ext cx="7462343" cy="239298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34557" y="3456236"/>
              <a:ext cx="254000" cy="57785"/>
            </a:xfrm>
            <a:custGeom>
              <a:avLst/>
              <a:gdLst/>
              <a:ahLst/>
              <a:cxnLst/>
              <a:rect l="l" t="t" r="r" b="b"/>
              <a:pathLst>
                <a:path w="254000" h="57785">
                  <a:moveTo>
                    <a:pt x="80890" y="0"/>
                  </a:moveTo>
                  <a:lnTo>
                    <a:pt x="39138" y="4265"/>
                  </a:lnTo>
                  <a:lnTo>
                    <a:pt x="10142" y="19011"/>
                  </a:lnTo>
                  <a:lnTo>
                    <a:pt x="0" y="47121"/>
                  </a:lnTo>
                  <a:lnTo>
                    <a:pt x="40441" y="57682"/>
                  </a:lnTo>
                  <a:lnTo>
                    <a:pt x="96250" y="57391"/>
                  </a:lnTo>
                  <a:lnTo>
                    <a:pt x="157189" y="50111"/>
                  </a:lnTo>
                  <a:lnTo>
                    <a:pt x="213020" y="39706"/>
                  </a:lnTo>
                  <a:lnTo>
                    <a:pt x="253504" y="30040"/>
                  </a:lnTo>
                  <a:lnTo>
                    <a:pt x="221706" y="21234"/>
                  </a:lnTo>
                  <a:lnTo>
                    <a:pt x="178272" y="11368"/>
                  </a:lnTo>
                  <a:lnTo>
                    <a:pt x="129301" y="3329"/>
                  </a:lnTo>
                  <a:lnTo>
                    <a:pt x="80890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95127" y="3524200"/>
              <a:ext cx="2103120" cy="1177290"/>
            </a:xfrm>
            <a:custGeom>
              <a:avLst/>
              <a:gdLst/>
              <a:ahLst/>
              <a:cxnLst/>
              <a:rect l="l" t="t" r="r" b="b"/>
              <a:pathLst>
                <a:path w="2103120" h="1177289">
                  <a:moveTo>
                    <a:pt x="728052" y="701203"/>
                  </a:moveTo>
                  <a:lnTo>
                    <a:pt x="734542" y="817040"/>
                  </a:lnTo>
                  <a:lnTo>
                    <a:pt x="717832" y="827529"/>
                  </a:lnTo>
                  <a:lnTo>
                    <a:pt x="686002" y="846342"/>
                  </a:lnTo>
                  <a:lnTo>
                    <a:pt x="671385" y="855953"/>
                  </a:lnTo>
                  <a:lnTo>
                    <a:pt x="953427" y="847037"/>
                  </a:lnTo>
                  <a:lnTo>
                    <a:pt x="949986" y="830683"/>
                  </a:lnTo>
                  <a:lnTo>
                    <a:pt x="946127" y="821761"/>
                  </a:lnTo>
                  <a:lnTo>
                    <a:pt x="893315" y="758310"/>
                  </a:lnTo>
                  <a:lnTo>
                    <a:pt x="860075" y="730641"/>
                  </a:lnTo>
                  <a:lnTo>
                    <a:pt x="823555" y="712814"/>
                  </a:lnTo>
                  <a:lnTo>
                    <a:pt x="780598" y="703458"/>
                  </a:lnTo>
                  <a:lnTo>
                    <a:pt x="728052" y="701203"/>
                  </a:lnTo>
                  <a:close/>
                </a:path>
                <a:path w="2103120" h="1177289">
                  <a:moveTo>
                    <a:pt x="467016" y="724561"/>
                  </a:moveTo>
                  <a:lnTo>
                    <a:pt x="448753" y="734971"/>
                  </a:lnTo>
                  <a:lnTo>
                    <a:pt x="431356" y="768360"/>
                  </a:lnTo>
                  <a:lnTo>
                    <a:pt x="415023" y="835264"/>
                  </a:lnTo>
                  <a:lnTo>
                    <a:pt x="695934" y="806740"/>
                  </a:lnTo>
                  <a:lnTo>
                    <a:pt x="696924" y="731172"/>
                  </a:lnTo>
                  <a:lnTo>
                    <a:pt x="554543" y="731172"/>
                  </a:lnTo>
                  <a:lnTo>
                    <a:pt x="505345" y="730540"/>
                  </a:lnTo>
                  <a:lnTo>
                    <a:pt x="485946" y="726596"/>
                  </a:lnTo>
                  <a:lnTo>
                    <a:pt x="467016" y="724561"/>
                  </a:lnTo>
                  <a:close/>
                </a:path>
                <a:path w="2103120" h="1177289">
                  <a:moveTo>
                    <a:pt x="647149" y="725684"/>
                  </a:moveTo>
                  <a:lnTo>
                    <a:pt x="554543" y="731172"/>
                  </a:lnTo>
                  <a:lnTo>
                    <a:pt x="696924" y="731172"/>
                  </a:lnTo>
                  <a:lnTo>
                    <a:pt x="696976" y="727238"/>
                  </a:lnTo>
                  <a:lnTo>
                    <a:pt x="647149" y="725684"/>
                  </a:lnTo>
                  <a:close/>
                </a:path>
                <a:path w="2103120" h="1177289">
                  <a:moveTo>
                    <a:pt x="209858" y="1026414"/>
                  </a:moveTo>
                  <a:lnTo>
                    <a:pt x="155463" y="1029442"/>
                  </a:lnTo>
                  <a:lnTo>
                    <a:pt x="100060" y="1036353"/>
                  </a:lnTo>
                  <a:lnTo>
                    <a:pt x="47092" y="1045666"/>
                  </a:lnTo>
                  <a:lnTo>
                    <a:pt x="0" y="1055901"/>
                  </a:lnTo>
                  <a:lnTo>
                    <a:pt x="18510" y="1091921"/>
                  </a:lnTo>
                  <a:lnTo>
                    <a:pt x="47829" y="1131120"/>
                  </a:lnTo>
                  <a:lnTo>
                    <a:pt x="76047" y="1162990"/>
                  </a:lnTo>
                  <a:lnTo>
                    <a:pt x="91249" y="1177021"/>
                  </a:lnTo>
                  <a:lnTo>
                    <a:pt x="258457" y="1172678"/>
                  </a:lnTo>
                  <a:lnTo>
                    <a:pt x="259803" y="1028749"/>
                  </a:lnTo>
                  <a:lnTo>
                    <a:pt x="209858" y="1026414"/>
                  </a:lnTo>
                  <a:close/>
                </a:path>
                <a:path w="2103120" h="1177289">
                  <a:moveTo>
                    <a:pt x="1735836" y="22032"/>
                  </a:moveTo>
                  <a:lnTo>
                    <a:pt x="1736547" y="83158"/>
                  </a:lnTo>
                  <a:lnTo>
                    <a:pt x="2103018" y="43762"/>
                  </a:lnTo>
                  <a:lnTo>
                    <a:pt x="2088796" y="25076"/>
                  </a:lnTo>
                  <a:lnTo>
                    <a:pt x="1783943" y="25076"/>
                  </a:lnTo>
                  <a:lnTo>
                    <a:pt x="1735836" y="22032"/>
                  </a:lnTo>
                  <a:close/>
                </a:path>
                <a:path w="2103120" h="1177289">
                  <a:moveTo>
                    <a:pt x="2025103" y="0"/>
                  </a:moveTo>
                  <a:lnTo>
                    <a:pt x="1977275" y="2457"/>
                  </a:lnTo>
                  <a:lnTo>
                    <a:pt x="1929099" y="8572"/>
                  </a:lnTo>
                  <a:lnTo>
                    <a:pt x="1880721" y="15967"/>
                  </a:lnTo>
                  <a:lnTo>
                    <a:pt x="1832287" y="22261"/>
                  </a:lnTo>
                  <a:lnTo>
                    <a:pt x="1783943" y="25076"/>
                  </a:lnTo>
                  <a:lnTo>
                    <a:pt x="2088796" y="25076"/>
                  </a:lnTo>
                  <a:lnTo>
                    <a:pt x="2072436" y="3579"/>
                  </a:lnTo>
                  <a:lnTo>
                    <a:pt x="2025103" y="0"/>
                  </a:lnTo>
                  <a:close/>
                </a:path>
              </a:pathLst>
            </a:custGeom>
            <a:solidFill>
              <a:srgbClr val="313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11279" y="2944798"/>
              <a:ext cx="7552035" cy="43232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92613" y="7122109"/>
            <a:ext cx="153035" cy="170815"/>
            <a:chOff x="10492613" y="7122109"/>
            <a:chExt cx="153035" cy="170815"/>
          </a:xfrm>
        </p:grpSpPr>
        <p:sp>
          <p:nvSpPr>
            <p:cNvPr id="3" name="object 3"/>
            <p:cNvSpPr/>
            <p:nvPr/>
          </p:nvSpPr>
          <p:spPr>
            <a:xfrm>
              <a:off x="10560354" y="7122109"/>
              <a:ext cx="85280" cy="1239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492613" y="7244550"/>
              <a:ext cx="24599" cy="482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63605" y="7129958"/>
              <a:ext cx="33388" cy="51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0357160" y="7122185"/>
            <a:ext cx="20373" cy="349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60050" y="7160044"/>
            <a:ext cx="27812" cy="349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39476" y="6989736"/>
            <a:ext cx="43345" cy="686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109441" y="7072083"/>
            <a:ext cx="40259" cy="531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09021" y="6602463"/>
            <a:ext cx="30149" cy="682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164927" y="6836994"/>
            <a:ext cx="33045" cy="500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71041" y="6598094"/>
            <a:ext cx="102780" cy="1034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42956" y="6111722"/>
            <a:ext cx="39904" cy="568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83114" y="6668376"/>
            <a:ext cx="41795" cy="774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180535" y="6149492"/>
            <a:ext cx="21399" cy="562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27259" y="5765076"/>
            <a:ext cx="29718" cy="613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591649" y="6861670"/>
            <a:ext cx="28181" cy="520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854933" y="6251879"/>
            <a:ext cx="16344" cy="6203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512160" y="6377533"/>
            <a:ext cx="43827" cy="2979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824778" y="5353710"/>
            <a:ext cx="37329" cy="5396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065587" y="4874818"/>
            <a:ext cx="39865" cy="4170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24139" y="6674357"/>
            <a:ext cx="17549" cy="5025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663303" y="5142928"/>
            <a:ext cx="94069" cy="9516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34920" y="6444780"/>
            <a:ext cx="22972" cy="6450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410827" y="5166068"/>
            <a:ext cx="57975" cy="3911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453574" y="4845646"/>
            <a:ext cx="54368" cy="3229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87027" y="5304244"/>
            <a:ext cx="47306" cy="2885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8965298" y="5358790"/>
            <a:ext cx="109220" cy="48895"/>
            <a:chOff x="8965298" y="5358790"/>
            <a:chExt cx="109220" cy="48895"/>
          </a:xfrm>
        </p:grpSpPr>
        <p:sp>
          <p:nvSpPr>
            <p:cNvPr id="29" name="object 29"/>
            <p:cNvSpPr/>
            <p:nvPr/>
          </p:nvSpPr>
          <p:spPr>
            <a:xfrm>
              <a:off x="9040864" y="5363222"/>
              <a:ext cx="33159" cy="44361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965298" y="5358790"/>
              <a:ext cx="35712" cy="3794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8663635" y="6555282"/>
            <a:ext cx="82550" cy="88265"/>
            <a:chOff x="8663635" y="6555282"/>
            <a:chExt cx="82550" cy="88265"/>
          </a:xfrm>
        </p:grpSpPr>
        <p:sp>
          <p:nvSpPr>
            <p:cNvPr id="32" name="object 32"/>
            <p:cNvSpPr/>
            <p:nvPr/>
          </p:nvSpPr>
          <p:spPr>
            <a:xfrm>
              <a:off x="8681547" y="6575323"/>
              <a:ext cx="12909" cy="5165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663635" y="6555282"/>
              <a:ext cx="82092" cy="88201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8659062" y="6734111"/>
            <a:ext cx="28731" cy="3539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8693886" y="5375922"/>
            <a:ext cx="93980" cy="138430"/>
            <a:chOff x="8693886" y="5375922"/>
            <a:chExt cx="93980" cy="138430"/>
          </a:xfrm>
        </p:grpSpPr>
        <p:sp>
          <p:nvSpPr>
            <p:cNvPr id="36" name="object 36"/>
            <p:cNvSpPr/>
            <p:nvPr/>
          </p:nvSpPr>
          <p:spPr>
            <a:xfrm>
              <a:off x="8713330" y="5375922"/>
              <a:ext cx="74079" cy="137883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693886" y="5472036"/>
              <a:ext cx="48253" cy="34925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8663978" y="5586793"/>
            <a:ext cx="41503" cy="7566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574227" y="6750266"/>
            <a:ext cx="26734" cy="3497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412302" y="6784200"/>
            <a:ext cx="96389" cy="8505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object 41"/>
          <p:cNvGrpSpPr/>
          <p:nvPr/>
        </p:nvGrpSpPr>
        <p:grpSpPr>
          <a:xfrm>
            <a:off x="8351011" y="5546737"/>
            <a:ext cx="77470" cy="66040"/>
            <a:chOff x="8351011" y="5546737"/>
            <a:chExt cx="77470" cy="66040"/>
          </a:xfrm>
        </p:grpSpPr>
        <p:sp>
          <p:nvSpPr>
            <p:cNvPr id="42" name="object 42"/>
            <p:cNvSpPr/>
            <p:nvPr/>
          </p:nvSpPr>
          <p:spPr>
            <a:xfrm>
              <a:off x="8387333" y="5546737"/>
              <a:ext cx="40982" cy="65646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351011" y="5557977"/>
              <a:ext cx="47282" cy="34175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/>
          <p:nvPr/>
        </p:nvSpPr>
        <p:spPr>
          <a:xfrm>
            <a:off x="8335898" y="6818490"/>
            <a:ext cx="30772" cy="46126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172691" y="5780303"/>
            <a:ext cx="44282" cy="6038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279532" y="7349045"/>
            <a:ext cx="136118" cy="7264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205129" y="5126964"/>
            <a:ext cx="58559" cy="5875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8" name="object 48"/>
          <p:cNvGrpSpPr/>
          <p:nvPr/>
        </p:nvGrpSpPr>
        <p:grpSpPr>
          <a:xfrm>
            <a:off x="6593446" y="5168163"/>
            <a:ext cx="357505" cy="202565"/>
            <a:chOff x="6593446" y="5168163"/>
            <a:chExt cx="357505" cy="202565"/>
          </a:xfrm>
        </p:grpSpPr>
        <p:sp>
          <p:nvSpPr>
            <p:cNvPr id="49" name="object 49"/>
            <p:cNvSpPr/>
            <p:nvPr/>
          </p:nvSpPr>
          <p:spPr>
            <a:xfrm>
              <a:off x="6766623" y="5168163"/>
              <a:ext cx="184150" cy="140208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719201" y="5233771"/>
              <a:ext cx="100901" cy="9116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679591" y="5332501"/>
              <a:ext cx="23698" cy="23482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659676" y="5297500"/>
              <a:ext cx="105892" cy="72821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658837" y="5325147"/>
              <a:ext cx="29311" cy="44513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593446" y="5260797"/>
              <a:ext cx="94703" cy="108851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/>
          <p:nvPr/>
        </p:nvSpPr>
        <p:spPr>
          <a:xfrm>
            <a:off x="6434366" y="5321528"/>
            <a:ext cx="54885" cy="6775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275755" y="5356110"/>
            <a:ext cx="108089" cy="7912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6130781" y="5275884"/>
            <a:ext cx="124460" cy="208279"/>
            <a:chOff x="6130781" y="5275884"/>
            <a:chExt cx="124460" cy="208279"/>
          </a:xfrm>
        </p:grpSpPr>
        <p:sp>
          <p:nvSpPr>
            <p:cNvPr id="58" name="object 58"/>
            <p:cNvSpPr/>
            <p:nvPr/>
          </p:nvSpPr>
          <p:spPr>
            <a:xfrm>
              <a:off x="6204166" y="5318836"/>
              <a:ext cx="23202" cy="12153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130781" y="5275884"/>
              <a:ext cx="97056" cy="161048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157632" y="5372112"/>
              <a:ext cx="97536" cy="111556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140080" y="5368175"/>
              <a:ext cx="17881" cy="11569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5955017" y="5286387"/>
            <a:ext cx="130810" cy="92075"/>
            <a:chOff x="5955017" y="5286387"/>
            <a:chExt cx="130810" cy="92075"/>
          </a:xfrm>
        </p:grpSpPr>
        <p:sp>
          <p:nvSpPr>
            <p:cNvPr id="63" name="object 63"/>
            <p:cNvSpPr/>
            <p:nvPr/>
          </p:nvSpPr>
          <p:spPr>
            <a:xfrm>
              <a:off x="5956935" y="5320512"/>
              <a:ext cx="41224" cy="57454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955017" y="5286387"/>
              <a:ext cx="130327" cy="91579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/>
          <p:nvPr/>
        </p:nvSpPr>
        <p:spPr>
          <a:xfrm>
            <a:off x="5148033" y="5718581"/>
            <a:ext cx="68224" cy="8103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805286" y="5685650"/>
            <a:ext cx="36093" cy="3288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80102" y="5816739"/>
            <a:ext cx="42637" cy="28867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408119" y="5816701"/>
            <a:ext cx="88912" cy="47612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158036" y="5848799"/>
            <a:ext cx="27603" cy="29064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966070" y="5986017"/>
            <a:ext cx="61315" cy="58013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314547" y="5939980"/>
            <a:ext cx="91643" cy="69443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368928" y="6077673"/>
            <a:ext cx="74409" cy="72720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86493" y="5981572"/>
            <a:ext cx="58737" cy="49390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487561" y="5938405"/>
            <a:ext cx="58635" cy="42735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5" name="object 75"/>
          <p:cNvGrpSpPr/>
          <p:nvPr/>
        </p:nvGrpSpPr>
        <p:grpSpPr>
          <a:xfrm>
            <a:off x="2201976" y="5838977"/>
            <a:ext cx="208915" cy="197485"/>
            <a:chOff x="2201976" y="5838977"/>
            <a:chExt cx="208915" cy="197485"/>
          </a:xfrm>
        </p:grpSpPr>
        <p:sp>
          <p:nvSpPr>
            <p:cNvPr id="76" name="object 76"/>
            <p:cNvSpPr/>
            <p:nvPr/>
          </p:nvSpPr>
          <p:spPr>
            <a:xfrm>
              <a:off x="2356929" y="5844704"/>
              <a:ext cx="47030" cy="42240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258822" y="5838977"/>
              <a:ext cx="151904" cy="123062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226398" y="5931648"/>
              <a:ext cx="17360" cy="12637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201976" y="5908090"/>
              <a:ext cx="109080" cy="41592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202700" y="5956998"/>
              <a:ext cx="88404" cy="79425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/>
          <p:nvPr/>
        </p:nvSpPr>
        <p:spPr>
          <a:xfrm>
            <a:off x="1900783" y="5822696"/>
            <a:ext cx="126657" cy="98539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2" name="object 82"/>
          <p:cNvGrpSpPr/>
          <p:nvPr/>
        </p:nvGrpSpPr>
        <p:grpSpPr>
          <a:xfrm>
            <a:off x="1650199" y="5520537"/>
            <a:ext cx="166370" cy="48895"/>
            <a:chOff x="1650199" y="5520537"/>
            <a:chExt cx="166370" cy="48895"/>
          </a:xfrm>
        </p:grpSpPr>
        <p:sp>
          <p:nvSpPr>
            <p:cNvPr id="83" name="object 83"/>
            <p:cNvSpPr/>
            <p:nvPr/>
          </p:nvSpPr>
          <p:spPr>
            <a:xfrm>
              <a:off x="1659013" y="5520537"/>
              <a:ext cx="78663" cy="28409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650199" y="5520537"/>
              <a:ext cx="165760" cy="48742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/>
          <p:nvPr/>
        </p:nvSpPr>
        <p:spPr>
          <a:xfrm>
            <a:off x="1903488" y="5877153"/>
            <a:ext cx="35077" cy="54444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6" name="object 86"/>
          <p:cNvGrpSpPr/>
          <p:nvPr/>
        </p:nvGrpSpPr>
        <p:grpSpPr>
          <a:xfrm>
            <a:off x="1615922" y="5753252"/>
            <a:ext cx="323215" cy="179705"/>
            <a:chOff x="1615922" y="5753252"/>
            <a:chExt cx="323215" cy="179705"/>
          </a:xfrm>
        </p:grpSpPr>
        <p:sp>
          <p:nvSpPr>
            <p:cNvPr id="87" name="object 87"/>
            <p:cNvSpPr/>
            <p:nvPr/>
          </p:nvSpPr>
          <p:spPr>
            <a:xfrm>
              <a:off x="1768309" y="5809792"/>
              <a:ext cx="56362" cy="25349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761566" y="5799950"/>
              <a:ext cx="176999" cy="132854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674647" y="5816409"/>
              <a:ext cx="113068" cy="53848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615922" y="5753252"/>
              <a:ext cx="108361" cy="53682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91"/>
          <p:cNvGrpSpPr/>
          <p:nvPr/>
        </p:nvGrpSpPr>
        <p:grpSpPr>
          <a:xfrm>
            <a:off x="1307706" y="5653100"/>
            <a:ext cx="480059" cy="217170"/>
            <a:chOff x="1307706" y="5653100"/>
            <a:chExt cx="480059" cy="217170"/>
          </a:xfrm>
        </p:grpSpPr>
        <p:sp>
          <p:nvSpPr>
            <p:cNvPr id="92" name="object 92"/>
            <p:cNvSpPr/>
            <p:nvPr/>
          </p:nvSpPr>
          <p:spPr>
            <a:xfrm>
              <a:off x="1552321" y="5681700"/>
              <a:ext cx="16002" cy="18719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509128" y="5667235"/>
              <a:ext cx="278574" cy="203022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528584" y="5724436"/>
              <a:ext cx="65379" cy="31699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323555" y="5653100"/>
              <a:ext cx="350354" cy="210566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363205" y="5707608"/>
              <a:ext cx="101561" cy="86169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307706" y="5717057"/>
              <a:ext cx="65151" cy="54825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307934" y="5717070"/>
              <a:ext cx="161798" cy="108801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9" name="object 99"/>
          <p:cNvGrpSpPr/>
          <p:nvPr/>
        </p:nvGrpSpPr>
        <p:grpSpPr>
          <a:xfrm>
            <a:off x="756196" y="4829327"/>
            <a:ext cx="9900285" cy="2731135"/>
            <a:chOff x="756196" y="4829327"/>
            <a:chExt cx="9900285" cy="2731135"/>
          </a:xfrm>
        </p:grpSpPr>
        <p:sp>
          <p:nvSpPr>
            <p:cNvPr id="100" name="object 100"/>
            <p:cNvSpPr/>
            <p:nvPr/>
          </p:nvSpPr>
          <p:spPr>
            <a:xfrm>
              <a:off x="10379101" y="7359586"/>
              <a:ext cx="33108" cy="61087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56196" y="4829327"/>
              <a:ext cx="9886098" cy="2730677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229231" y="5784468"/>
              <a:ext cx="8217611" cy="1775536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076172" y="5689434"/>
              <a:ext cx="201307" cy="88112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336878" y="5762866"/>
              <a:ext cx="16751" cy="14681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9452000" y="6635330"/>
              <a:ext cx="503085" cy="93243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943225" y="6651104"/>
              <a:ext cx="81508" cy="77469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600276" y="4830127"/>
              <a:ext cx="3055721" cy="1898446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110598" y="6680314"/>
              <a:ext cx="87414" cy="48259"/>
            </a:xfrm>
            <a:prstGeom prst="rect">
              <a:avLst/>
            </a:prstGeom>
            <a:blipFill>
              <a:blip r:embed="rId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546820" y="6718198"/>
              <a:ext cx="5143" cy="10375"/>
            </a:xfrm>
            <a:prstGeom prst="rect">
              <a:avLst/>
            </a:prstGeom>
            <a:blipFill>
              <a:blip r:embed="rId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878798" y="6726516"/>
              <a:ext cx="736" cy="2057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333329" y="6728574"/>
              <a:ext cx="3266948" cy="831430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239409" y="6712064"/>
              <a:ext cx="63659" cy="16509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042123" y="5778614"/>
              <a:ext cx="3291204" cy="949960"/>
            </a:xfrm>
            <a:prstGeom prst="rect">
              <a:avLst/>
            </a:prstGeom>
            <a:blipFill>
              <a:blip r:embed="rId1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950422" y="5140007"/>
              <a:ext cx="2649854" cy="637539"/>
            </a:xfrm>
            <a:prstGeom prst="rect">
              <a:avLst/>
            </a:prstGeom>
            <a:blipFill>
              <a:blip r:embed="rId1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871262" y="5764313"/>
              <a:ext cx="13017" cy="13233"/>
            </a:xfrm>
            <a:prstGeom prst="rect">
              <a:avLst/>
            </a:prstGeom>
            <a:blipFill>
              <a:blip r:embed="rId1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314700" y="5442546"/>
              <a:ext cx="2425" cy="4495"/>
            </a:xfrm>
            <a:prstGeom prst="rect">
              <a:avLst/>
            </a:prstGeom>
            <a:blipFill>
              <a:blip r:embed="rId1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385999" y="6090919"/>
              <a:ext cx="5206" cy="4305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632559" y="6238468"/>
              <a:ext cx="32219" cy="18542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516628" y="6229299"/>
              <a:ext cx="38118" cy="11734"/>
            </a:xfrm>
            <a:prstGeom prst="rect">
              <a:avLst/>
            </a:prstGeom>
            <a:blipFill>
              <a:blip r:embed="rId1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230172" y="6355549"/>
              <a:ext cx="86893" cy="35559"/>
            </a:xfrm>
            <a:prstGeom prst="rect">
              <a:avLst/>
            </a:prstGeom>
            <a:blipFill>
              <a:blip r:embed="rId1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8922778" y="6466560"/>
              <a:ext cx="634" cy="5753"/>
            </a:xfrm>
            <a:prstGeom prst="rect">
              <a:avLst/>
            </a:prstGeom>
            <a:blipFill>
              <a:blip r:embed="rId1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174838" y="6395097"/>
              <a:ext cx="427001" cy="379272"/>
            </a:xfrm>
            <a:prstGeom prst="rect">
              <a:avLst/>
            </a:prstGeom>
            <a:blipFill>
              <a:blip r:embed="rId1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027288" y="6620408"/>
              <a:ext cx="278345" cy="203669"/>
            </a:xfrm>
            <a:prstGeom prst="rect">
              <a:avLst/>
            </a:prstGeom>
            <a:blipFill>
              <a:blip r:embed="rId1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280194" y="6745528"/>
              <a:ext cx="838" cy="2781"/>
            </a:xfrm>
            <a:prstGeom prst="rect">
              <a:avLst/>
            </a:prstGeom>
            <a:blipFill>
              <a:blip r:embed="rId1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430668" y="5159197"/>
              <a:ext cx="180543" cy="73571"/>
            </a:xfrm>
            <a:prstGeom prst="rect">
              <a:avLst/>
            </a:prstGeom>
            <a:blipFill>
              <a:blip r:embed="rId1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0272712" y="6614147"/>
              <a:ext cx="35229" cy="66255"/>
            </a:xfrm>
            <a:prstGeom prst="rect">
              <a:avLst/>
            </a:prstGeom>
            <a:blipFill>
              <a:blip r:embed="rId1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979316" y="7151649"/>
              <a:ext cx="18082" cy="51142"/>
            </a:xfrm>
            <a:prstGeom prst="rect">
              <a:avLst/>
            </a:prstGeom>
            <a:blipFill>
              <a:blip r:embed="rId1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0064056" y="6900747"/>
              <a:ext cx="18985" cy="54394"/>
            </a:xfrm>
            <a:prstGeom prst="rect">
              <a:avLst/>
            </a:prstGeom>
            <a:blipFill>
              <a:blip r:embed="rId1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0052100" y="6637184"/>
              <a:ext cx="89538" cy="99644"/>
            </a:xfrm>
            <a:prstGeom prst="rect">
              <a:avLst/>
            </a:prstGeom>
            <a:blipFill>
              <a:blip r:embed="rId1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0032530" y="6703618"/>
              <a:ext cx="28549" cy="37731"/>
            </a:xfrm>
            <a:prstGeom prst="rect">
              <a:avLst/>
            </a:prstGeom>
            <a:blipFill>
              <a:blip r:embed="rId1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0466146" y="5689434"/>
              <a:ext cx="65722" cy="72720"/>
            </a:xfrm>
            <a:prstGeom prst="rect">
              <a:avLst/>
            </a:prstGeom>
            <a:blipFill>
              <a:blip r:embed="rId1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926116" y="6223456"/>
              <a:ext cx="37630" cy="67881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0157675" y="4834978"/>
              <a:ext cx="34531" cy="45618"/>
            </a:xfrm>
            <a:prstGeom prst="rect">
              <a:avLst/>
            </a:prstGeom>
            <a:blipFill>
              <a:blip r:embed="rId1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664763" y="5078285"/>
              <a:ext cx="93167" cy="43751"/>
            </a:xfrm>
            <a:prstGeom prst="rect">
              <a:avLst/>
            </a:prstGeom>
            <a:blipFill>
              <a:blip r:embed="rId1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442081" y="5165648"/>
              <a:ext cx="57556" cy="103428"/>
            </a:xfrm>
            <a:prstGeom prst="rect">
              <a:avLst/>
            </a:prstGeom>
            <a:blipFill>
              <a:blip r:embed="rId1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870830" y="6546303"/>
              <a:ext cx="33643" cy="60083"/>
            </a:xfrm>
            <a:prstGeom prst="rect">
              <a:avLst/>
            </a:prstGeom>
            <a:blipFill>
              <a:blip r:embed="rId1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8818075" y="5310720"/>
              <a:ext cx="148175" cy="163182"/>
            </a:xfrm>
            <a:prstGeom prst="rect">
              <a:avLst/>
            </a:prstGeom>
            <a:blipFill>
              <a:blip r:embed="rId1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8777567" y="5492927"/>
              <a:ext cx="67779" cy="53975"/>
            </a:xfrm>
            <a:prstGeom prst="rect">
              <a:avLst/>
            </a:prstGeom>
            <a:blipFill>
              <a:blip r:embed="rId1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8818069" y="5361660"/>
              <a:ext cx="44599" cy="68135"/>
            </a:xfrm>
            <a:prstGeom prst="rect">
              <a:avLst/>
            </a:prstGeom>
            <a:blipFill>
              <a:blip r:embed="rId1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8640622" y="5417692"/>
              <a:ext cx="48958" cy="59194"/>
            </a:xfrm>
            <a:prstGeom prst="rect">
              <a:avLst/>
            </a:prstGeom>
            <a:blipFill>
              <a:blip r:embed="rId1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8308368" y="5071071"/>
              <a:ext cx="55275" cy="94589"/>
            </a:xfrm>
            <a:prstGeom prst="rect">
              <a:avLst/>
            </a:prstGeom>
            <a:blipFill>
              <a:blip r:embed="rId1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198979" y="5713577"/>
              <a:ext cx="44411" cy="68338"/>
            </a:xfrm>
            <a:prstGeom prst="rect">
              <a:avLst/>
            </a:prstGeom>
            <a:blipFill>
              <a:blip r:embed="rId1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8310568" y="6822655"/>
              <a:ext cx="39326" cy="43713"/>
            </a:xfrm>
            <a:prstGeom prst="rect">
              <a:avLst/>
            </a:prstGeom>
            <a:blipFill>
              <a:blip r:embed="rId1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700759" y="5044617"/>
              <a:ext cx="127368" cy="86791"/>
            </a:xfrm>
            <a:prstGeom prst="rect">
              <a:avLst/>
            </a:prstGeom>
            <a:blipFill>
              <a:blip r:embed="rId1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528992" y="5083136"/>
              <a:ext cx="215226" cy="75945"/>
            </a:xfrm>
            <a:prstGeom prst="rect">
              <a:avLst/>
            </a:prstGeom>
            <a:blipFill>
              <a:blip r:embed="rId1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581075" y="4941912"/>
              <a:ext cx="129043" cy="84239"/>
            </a:xfrm>
            <a:prstGeom prst="rect">
              <a:avLst/>
            </a:prstGeom>
            <a:blipFill>
              <a:blip r:embed="rId1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345642" y="5087721"/>
              <a:ext cx="44970" cy="29781"/>
            </a:xfrm>
            <a:prstGeom prst="rect">
              <a:avLst/>
            </a:prstGeom>
            <a:blipFill>
              <a:blip r:embed="rId1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125474" y="5056695"/>
              <a:ext cx="45715" cy="46545"/>
            </a:xfrm>
            <a:prstGeom prst="rect">
              <a:avLst/>
            </a:prstGeom>
            <a:blipFill>
              <a:blip r:embed="rId1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118388" y="5056695"/>
              <a:ext cx="93522" cy="155460"/>
            </a:xfrm>
            <a:prstGeom prst="rect">
              <a:avLst/>
            </a:prstGeom>
            <a:blipFill>
              <a:blip r:embed="rId1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042747" y="5188038"/>
              <a:ext cx="73558" cy="65747"/>
            </a:xfrm>
            <a:prstGeom prst="rect">
              <a:avLst/>
            </a:prstGeom>
            <a:blipFill>
              <a:blip r:embed="rId1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766839" y="5330735"/>
              <a:ext cx="47154" cy="32715"/>
            </a:xfrm>
            <a:prstGeom prst="rect">
              <a:avLst/>
            </a:prstGeom>
            <a:blipFill>
              <a:blip r:embed="rId1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548018" y="5273433"/>
              <a:ext cx="60109" cy="49098"/>
            </a:xfrm>
            <a:prstGeom prst="rect">
              <a:avLst/>
            </a:prstGeom>
            <a:blipFill>
              <a:blip r:embed="rId1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6371745" y="5346953"/>
              <a:ext cx="50365" cy="53924"/>
            </a:xfrm>
            <a:prstGeom prst="rect">
              <a:avLst/>
            </a:prstGeom>
            <a:blipFill>
              <a:blip r:embed="rId1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6021146" y="5359742"/>
              <a:ext cx="145529" cy="111518"/>
            </a:xfrm>
            <a:prstGeom prst="rect">
              <a:avLst/>
            </a:prstGeom>
            <a:blipFill>
              <a:blip r:embed="rId1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622264" y="5514289"/>
              <a:ext cx="70446" cy="44284"/>
            </a:xfrm>
            <a:prstGeom prst="rect">
              <a:avLst/>
            </a:prstGeom>
            <a:blipFill>
              <a:blip r:embed="rId1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339714" y="5568962"/>
              <a:ext cx="36817" cy="32118"/>
            </a:xfrm>
            <a:prstGeom prst="rect">
              <a:avLst/>
            </a:prstGeom>
            <a:blipFill>
              <a:blip r:embed="rId1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188305" y="5742355"/>
              <a:ext cx="62534" cy="71285"/>
            </a:xfrm>
            <a:prstGeom prst="rect">
              <a:avLst/>
            </a:prstGeom>
            <a:blipFill>
              <a:blip r:embed="rId1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4073029" y="5881103"/>
              <a:ext cx="36391" cy="40906"/>
            </a:xfrm>
            <a:prstGeom prst="rect">
              <a:avLst/>
            </a:prstGeom>
            <a:blipFill>
              <a:blip r:embed="rId1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158492" y="5805042"/>
              <a:ext cx="77482" cy="72326"/>
            </a:xfrm>
            <a:prstGeom prst="rect">
              <a:avLst/>
            </a:prstGeom>
            <a:blipFill>
              <a:blip r:embed="rId1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100173" y="5896978"/>
              <a:ext cx="80733" cy="73177"/>
            </a:xfrm>
            <a:prstGeom prst="rect">
              <a:avLst/>
            </a:prstGeom>
            <a:blipFill>
              <a:blip r:embed="rId1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1" name="object 161"/>
          <p:cNvSpPr/>
          <p:nvPr/>
        </p:nvSpPr>
        <p:spPr>
          <a:xfrm>
            <a:off x="1364335" y="0"/>
            <a:ext cx="154487" cy="38710"/>
          </a:xfrm>
          <a:prstGeom prst="rect">
            <a:avLst/>
          </a:prstGeom>
          <a:blipFill>
            <a:blip r:embed="rId1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2" name="object 162"/>
          <p:cNvGrpSpPr/>
          <p:nvPr/>
        </p:nvGrpSpPr>
        <p:grpSpPr>
          <a:xfrm>
            <a:off x="939304" y="633183"/>
            <a:ext cx="80010" cy="94615"/>
            <a:chOff x="939304" y="633183"/>
            <a:chExt cx="80010" cy="94615"/>
          </a:xfrm>
        </p:grpSpPr>
        <p:sp>
          <p:nvSpPr>
            <p:cNvPr id="163" name="object 163"/>
            <p:cNvSpPr/>
            <p:nvPr/>
          </p:nvSpPr>
          <p:spPr>
            <a:xfrm>
              <a:off x="939304" y="633183"/>
              <a:ext cx="69722" cy="94335"/>
            </a:xfrm>
            <a:prstGeom prst="rect">
              <a:avLst/>
            </a:prstGeom>
            <a:blipFill>
              <a:blip r:embed="rId1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939304" y="657174"/>
              <a:ext cx="79954" cy="70345"/>
            </a:xfrm>
            <a:prstGeom prst="rect">
              <a:avLst/>
            </a:prstGeom>
            <a:blipFill>
              <a:blip r:embed="rId1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5" name="object 165"/>
          <p:cNvSpPr/>
          <p:nvPr/>
        </p:nvSpPr>
        <p:spPr>
          <a:xfrm>
            <a:off x="676309" y="1142174"/>
            <a:ext cx="36248" cy="56591"/>
          </a:xfrm>
          <a:prstGeom prst="rect">
            <a:avLst/>
          </a:prstGeom>
          <a:blipFill>
            <a:blip r:embed="rId1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322489" y="423163"/>
            <a:ext cx="37869" cy="50927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004633" y="878979"/>
            <a:ext cx="57150" cy="37579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494980" y="389826"/>
            <a:ext cx="20370" cy="50380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442351" y="729386"/>
            <a:ext cx="28217" cy="54914"/>
          </a:xfrm>
          <a:prstGeom prst="rect">
            <a:avLst/>
          </a:prstGeom>
          <a:blipFill>
            <a:blip r:embed="rId1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810219" y="292899"/>
            <a:ext cx="15576" cy="55524"/>
          </a:xfrm>
          <a:prstGeom prst="rect">
            <a:avLst/>
          </a:prstGeom>
          <a:blipFill>
            <a:blip r:embed="rId1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110828" y="209169"/>
            <a:ext cx="41770" cy="26619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818576" y="1104023"/>
            <a:ext cx="35803" cy="48310"/>
          </a:xfrm>
          <a:prstGeom prst="rect">
            <a:avLst/>
          </a:prstGeom>
          <a:blipFill>
            <a:blip r:embed="rId1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586445" y="1543748"/>
            <a:ext cx="37947" cy="37313"/>
          </a:xfrm>
          <a:prstGeom prst="rect">
            <a:avLst/>
          </a:prstGeom>
          <a:blipFill>
            <a:blip r:embed="rId1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918347" y="1255763"/>
            <a:ext cx="89335" cy="85178"/>
          </a:xfrm>
          <a:prstGeom prst="rect">
            <a:avLst/>
          </a:prstGeom>
          <a:blipFill>
            <a:blip r:embed="rId1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490368" y="117729"/>
            <a:ext cx="21879" cy="57747"/>
          </a:xfrm>
          <a:prstGeom prst="rect">
            <a:avLst/>
          </a:prstGeom>
          <a:blipFill>
            <a:blip r:embed="rId1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193417" y="1285100"/>
            <a:ext cx="66332" cy="35013"/>
          </a:xfrm>
          <a:prstGeom prst="rect">
            <a:avLst/>
          </a:prstGeom>
          <a:blipFill>
            <a:blip r:embed="rId1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155977" y="1578013"/>
            <a:ext cx="51803" cy="28904"/>
          </a:xfrm>
          <a:prstGeom prst="rect">
            <a:avLst/>
          </a:prstGeom>
          <a:blipFill>
            <a:blip r:embed="rId1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417013" y="1170508"/>
            <a:ext cx="45085" cy="25819"/>
          </a:xfrm>
          <a:prstGeom prst="rect">
            <a:avLst/>
          </a:prstGeom>
          <a:blipFill>
            <a:blip r:embed="rId1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569857" y="1103757"/>
            <a:ext cx="103780" cy="43649"/>
          </a:xfrm>
          <a:prstGeom prst="rect">
            <a:avLst/>
          </a:prstGeom>
          <a:blipFill>
            <a:blip r:embed="rId1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0" name="object 180"/>
          <p:cNvGrpSpPr/>
          <p:nvPr/>
        </p:nvGrpSpPr>
        <p:grpSpPr>
          <a:xfrm>
            <a:off x="2883253" y="0"/>
            <a:ext cx="78740" cy="76835"/>
            <a:chOff x="2883253" y="0"/>
            <a:chExt cx="78740" cy="76835"/>
          </a:xfrm>
        </p:grpSpPr>
        <p:sp>
          <p:nvSpPr>
            <p:cNvPr id="181" name="object 181"/>
            <p:cNvSpPr/>
            <p:nvPr/>
          </p:nvSpPr>
          <p:spPr>
            <a:xfrm>
              <a:off x="2937090" y="12179"/>
              <a:ext cx="24485" cy="64173"/>
            </a:xfrm>
            <a:prstGeom prst="rect">
              <a:avLst/>
            </a:prstGeom>
            <a:blipFill>
              <a:blip r:embed="rId1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2883253" y="0"/>
              <a:ext cx="78323" cy="76352"/>
            </a:xfrm>
            <a:prstGeom prst="rect">
              <a:avLst/>
            </a:prstGeom>
            <a:blipFill>
              <a:blip r:embed="rId1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3" name="object 183"/>
          <p:cNvGrpSpPr/>
          <p:nvPr/>
        </p:nvGrpSpPr>
        <p:grpSpPr>
          <a:xfrm>
            <a:off x="2843098" y="1008583"/>
            <a:ext cx="89535" cy="123825"/>
            <a:chOff x="2843098" y="1008583"/>
            <a:chExt cx="89535" cy="123825"/>
          </a:xfrm>
        </p:grpSpPr>
        <p:sp>
          <p:nvSpPr>
            <p:cNvPr id="184" name="object 184"/>
            <p:cNvSpPr/>
            <p:nvPr/>
          </p:nvSpPr>
          <p:spPr>
            <a:xfrm>
              <a:off x="2843098" y="1008583"/>
              <a:ext cx="70586" cy="123380"/>
            </a:xfrm>
            <a:prstGeom prst="rect">
              <a:avLst/>
            </a:prstGeom>
            <a:blipFill>
              <a:blip r:embed="rId1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886278" y="1014679"/>
              <a:ext cx="46012" cy="31255"/>
            </a:xfrm>
            <a:prstGeom prst="rect">
              <a:avLst/>
            </a:prstGeom>
            <a:blipFill>
              <a:blip r:embed="rId1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6" name="object 186"/>
          <p:cNvSpPr/>
          <p:nvPr/>
        </p:nvSpPr>
        <p:spPr>
          <a:xfrm>
            <a:off x="2930123" y="880014"/>
            <a:ext cx="30864" cy="63201"/>
          </a:xfrm>
          <a:prstGeom prst="rect">
            <a:avLst/>
          </a:prstGeom>
          <a:blipFill>
            <a:blip r:embed="rId1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7" name="object 187"/>
          <p:cNvGrpSpPr/>
          <p:nvPr/>
        </p:nvGrpSpPr>
        <p:grpSpPr>
          <a:xfrm>
            <a:off x="3185515" y="920191"/>
            <a:ext cx="73660" cy="59055"/>
            <a:chOff x="3185515" y="920191"/>
            <a:chExt cx="73660" cy="59055"/>
          </a:xfrm>
        </p:grpSpPr>
        <p:sp>
          <p:nvSpPr>
            <p:cNvPr id="188" name="object 188"/>
            <p:cNvSpPr/>
            <p:nvPr/>
          </p:nvSpPr>
          <p:spPr>
            <a:xfrm>
              <a:off x="3185515" y="920191"/>
              <a:ext cx="73647" cy="58737"/>
            </a:xfrm>
            <a:prstGeom prst="rect">
              <a:avLst/>
            </a:prstGeom>
            <a:blipFill>
              <a:blip r:embed="rId1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3240760" y="944841"/>
              <a:ext cx="18415" cy="24015"/>
            </a:xfrm>
            <a:prstGeom prst="rect">
              <a:avLst/>
            </a:prstGeom>
            <a:blipFill>
              <a:blip r:embed="rId1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0" name="object 190"/>
          <p:cNvSpPr/>
          <p:nvPr/>
        </p:nvSpPr>
        <p:spPr>
          <a:xfrm>
            <a:off x="3386137" y="715746"/>
            <a:ext cx="43104" cy="54025"/>
          </a:xfrm>
          <a:prstGeom prst="rect">
            <a:avLst/>
          </a:prstGeom>
          <a:blipFill>
            <a:blip r:embed="rId1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295609" y="1301584"/>
            <a:ext cx="55714" cy="52565"/>
          </a:xfrm>
          <a:prstGeom prst="rect">
            <a:avLst/>
          </a:prstGeom>
          <a:blipFill>
            <a:blip r:embed="rId1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2" name="object 192"/>
          <p:cNvGrpSpPr/>
          <p:nvPr/>
        </p:nvGrpSpPr>
        <p:grpSpPr>
          <a:xfrm>
            <a:off x="4593881" y="1136116"/>
            <a:ext cx="277495" cy="181610"/>
            <a:chOff x="4593881" y="1136116"/>
            <a:chExt cx="277495" cy="181610"/>
          </a:xfrm>
        </p:grpSpPr>
        <p:sp>
          <p:nvSpPr>
            <p:cNvPr id="193" name="object 193"/>
            <p:cNvSpPr/>
            <p:nvPr/>
          </p:nvSpPr>
          <p:spPr>
            <a:xfrm>
              <a:off x="4593881" y="1191602"/>
              <a:ext cx="176491" cy="125513"/>
            </a:xfrm>
            <a:prstGeom prst="rect">
              <a:avLst/>
            </a:prstGeom>
            <a:blipFill>
              <a:blip r:embed="rId1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4727879" y="1176756"/>
              <a:ext cx="86728" cy="81572"/>
            </a:xfrm>
            <a:prstGeom prst="rect">
              <a:avLst/>
            </a:prstGeom>
            <a:blipFill>
              <a:blip r:embed="rId1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770475" y="1136116"/>
              <a:ext cx="100901" cy="65138"/>
            </a:xfrm>
            <a:prstGeom prst="rect">
              <a:avLst/>
            </a:prstGeom>
            <a:blipFill>
              <a:blip r:embed="rId1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6" name="object 196"/>
          <p:cNvGrpSpPr/>
          <p:nvPr/>
        </p:nvGrpSpPr>
        <p:grpSpPr>
          <a:xfrm>
            <a:off x="4844275" y="1136688"/>
            <a:ext cx="90170" cy="97790"/>
            <a:chOff x="4844275" y="1136688"/>
            <a:chExt cx="90170" cy="97790"/>
          </a:xfrm>
        </p:grpSpPr>
        <p:sp>
          <p:nvSpPr>
            <p:cNvPr id="197" name="object 197"/>
            <p:cNvSpPr/>
            <p:nvPr/>
          </p:nvSpPr>
          <p:spPr>
            <a:xfrm>
              <a:off x="4929136" y="1196289"/>
              <a:ext cx="5269" cy="37807"/>
            </a:xfrm>
            <a:prstGeom prst="rect">
              <a:avLst/>
            </a:prstGeom>
            <a:blipFill>
              <a:blip r:embed="rId1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844275" y="1136688"/>
              <a:ext cx="90125" cy="97409"/>
            </a:xfrm>
            <a:prstGeom prst="rect">
              <a:avLst/>
            </a:prstGeom>
            <a:blipFill>
              <a:blip r:embed="rId1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9" name="object 199"/>
          <p:cNvSpPr/>
          <p:nvPr/>
        </p:nvSpPr>
        <p:spPr>
          <a:xfrm>
            <a:off x="5033886" y="1119035"/>
            <a:ext cx="53174" cy="60629"/>
          </a:xfrm>
          <a:prstGeom prst="rect">
            <a:avLst/>
          </a:prstGeom>
          <a:blipFill>
            <a:blip r:embed="rId1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134343" y="1077836"/>
            <a:ext cx="103124" cy="70840"/>
          </a:xfrm>
          <a:prstGeom prst="rect">
            <a:avLst/>
          </a:prstGeom>
          <a:blipFill>
            <a:blip r:embed="rId1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1" name="object 201"/>
          <p:cNvGrpSpPr/>
          <p:nvPr/>
        </p:nvGrpSpPr>
        <p:grpSpPr>
          <a:xfrm>
            <a:off x="5257063" y="1034440"/>
            <a:ext cx="118745" cy="186055"/>
            <a:chOff x="5257063" y="1034440"/>
            <a:chExt cx="118745" cy="186055"/>
          </a:xfrm>
        </p:grpSpPr>
        <p:sp>
          <p:nvSpPr>
            <p:cNvPr id="202" name="object 202"/>
            <p:cNvSpPr/>
            <p:nvPr/>
          </p:nvSpPr>
          <p:spPr>
            <a:xfrm>
              <a:off x="5285257" y="1171104"/>
              <a:ext cx="39293" cy="43624"/>
            </a:xfrm>
            <a:prstGeom prst="rect">
              <a:avLst/>
            </a:prstGeom>
            <a:blipFill>
              <a:blip r:embed="rId1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5257063" y="1034440"/>
              <a:ext cx="118630" cy="185978"/>
            </a:xfrm>
            <a:prstGeom prst="rect">
              <a:avLst/>
            </a:prstGeom>
            <a:blipFill>
              <a:blip r:embed="rId1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5371655" y="1144346"/>
              <a:ext cx="4089" cy="17678"/>
            </a:xfrm>
            <a:prstGeom prst="rect">
              <a:avLst/>
            </a:prstGeom>
            <a:blipFill>
              <a:blip r:embed="rId1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5" name="object 205"/>
          <p:cNvGrpSpPr/>
          <p:nvPr/>
        </p:nvGrpSpPr>
        <p:grpSpPr>
          <a:xfrm>
            <a:off x="5418442" y="1128966"/>
            <a:ext cx="125095" cy="82550"/>
            <a:chOff x="5418442" y="1128966"/>
            <a:chExt cx="125095" cy="82550"/>
          </a:xfrm>
        </p:grpSpPr>
        <p:sp>
          <p:nvSpPr>
            <p:cNvPr id="206" name="object 206"/>
            <p:cNvSpPr/>
            <p:nvPr/>
          </p:nvSpPr>
          <p:spPr>
            <a:xfrm>
              <a:off x="5503468" y="1129385"/>
              <a:ext cx="39687" cy="53124"/>
            </a:xfrm>
            <a:prstGeom prst="rect">
              <a:avLst/>
            </a:prstGeom>
            <a:blipFill>
              <a:blip r:embed="rId1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5418442" y="1128966"/>
              <a:ext cx="124688" cy="81966"/>
            </a:xfrm>
            <a:prstGeom prst="rect">
              <a:avLst/>
            </a:prstGeom>
            <a:blipFill>
              <a:blip r:embed="rId1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8" name="object 208"/>
          <p:cNvSpPr/>
          <p:nvPr/>
        </p:nvSpPr>
        <p:spPr>
          <a:xfrm>
            <a:off x="6249403" y="751217"/>
            <a:ext cx="63398" cy="72491"/>
          </a:xfrm>
          <a:prstGeom prst="rect">
            <a:avLst/>
          </a:prstGeom>
          <a:blipFill>
            <a:blip r:embed="rId1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605727" y="823633"/>
            <a:ext cx="34701" cy="29413"/>
          </a:xfrm>
          <a:prstGeom prst="rect">
            <a:avLst/>
          </a:prstGeom>
          <a:blipFill>
            <a:blip r:embed="rId1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357071" y="6181496"/>
            <a:ext cx="23533" cy="11087"/>
          </a:xfrm>
          <a:prstGeom prst="rect">
            <a:avLst/>
          </a:prstGeom>
          <a:blipFill>
            <a:blip r:embed="rId1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813016" y="709802"/>
            <a:ext cx="41541" cy="25819"/>
          </a:xfrm>
          <a:prstGeom prst="rect">
            <a:avLst/>
          </a:prstGeom>
          <a:blipFill>
            <a:blip r:embed="rId1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933259" y="692987"/>
            <a:ext cx="84735" cy="42583"/>
          </a:xfrm>
          <a:prstGeom prst="rect">
            <a:avLst/>
          </a:prstGeom>
          <a:blipFill>
            <a:blip r:embed="rId1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230161" y="680732"/>
            <a:ext cx="34898" cy="30340"/>
          </a:xfrm>
          <a:prstGeom prst="rect">
            <a:avLst/>
          </a:prstGeom>
          <a:blipFill>
            <a:blip r:embed="rId1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381037" y="531925"/>
            <a:ext cx="58445" cy="51918"/>
          </a:xfrm>
          <a:prstGeom prst="rect">
            <a:avLst/>
          </a:prstGeom>
          <a:blipFill>
            <a:blip r:embed="rId1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973187" y="562635"/>
            <a:ext cx="87199" cy="62128"/>
          </a:xfrm>
          <a:prstGeom prst="rect">
            <a:avLst/>
          </a:prstGeom>
          <a:blipFill>
            <a:blip r:embed="rId1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6" name="object 216"/>
          <p:cNvGrpSpPr/>
          <p:nvPr/>
        </p:nvGrpSpPr>
        <p:grpSpPr>
          <a:xfrm>
            <a:off x="7937868" y="436498"/>
            <a:ext cx="149860" cy="151130"/>
            <a:chOff x="7937868" y="436498"/>
            <a:chExt cx="149860" cy="151130"/>
          </a:xfrm>
        </p:grpSpPr>
        <p:sp>
          <p:nvSpPr>
            <p:cNvPr id="217" name="object 217"/>
            <p:cNvSpPr/>
            <p:nvPr/>
          </p:nvSpPr>
          <p:spPr>
            <a:xfrm>
              <a:off x="7937868" y="436498"/>
              <a:ext cx="70865" cy="65049"/>
            </a:xfrm>
            <a:prstGeom prst="rect">
              <a:avLst/>
            </a:prstGeom>
            <a:blipFill>
              <a:blip r:embed="rId1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031314" y="543318"/>
              <a:ext cx="56084" cy="44221"/>
            </a:xfrm>
            <a:prstGeom prst="rect">
              <a:avLst/>
            </a:prstGeom>
            <a:blipFill>
              <a:blip r:embed="rId1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9" name="object 219"/>
          <p:cNvSpPr/>
          <p:nvPr/>
        </p:nvSpPr>
        <p:spPr>
          <a:xfrm>
            <a:off x="8793238" y="587578"/>
            <a:ext cx="55918" cy="38227"/>
          </a:xfrm>
          <a:prstGeom prst="rect">
            <a:avLst/>
          </a:prstGeom>
          <a:blipFill>
            <a:blip r:embed="rId1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0" name="object 220"/>
          <p:cNvGrpSpPr/>
          <p:nvPr/>
        </p:nvGrpSpPr>
        <p:grpSpPr>
          <a:xfrm>
            <a:off x="8922169" y="538009"/>
            <a:ext cx="200025" cy="177165"/>
            <a:chOff x="8922169" y="538009"/>
            <a:chExt cx="200025" cy="177165"/>
          </a:xfrm>
        </p:grpSpPr>
        <p:sp>
          <p:nvSpPr>
            <p:cNvPr id="221" name="object 221"/>
            <p:cNvSpPr/>
            <p:nvPr/>
          </p:nvSpPr>
          <p:spPr>
            <a:xfrm>
              <a:off x="8929344" y="674522"/>
              <a:ext cx="58102" cy="40220"/>
            </a:xfrm>
            <a:prstGeom prst="rect">
              <a:avLst/>
            </a:prstGeom>
            <a:blipFill>
              <a:blip r:embed="rId1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922169" y="604621"/>
              <a:ext cx="144754" cy="110121"/>
            </a:xfrm>
            <a:prstGeom prst="rect">
              <a:avLst/>
            </a:prstGeom>
            <a:blipFill>
              <a:blip r:embed="rId1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9018181" y="615645"/>
              <a:ext cx="101601" cy="37160"/>
            </a:xfrm>
            <a:prstGeom prst="rect">
              <a:avLst/>
            </a:prstGeom>
            <a:blipFill>
              <a:blip r:embed="rId2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9036202" y="538009"/>
              <a:ext cx="85471" cy="114795"/>
            </a:xfrm>
            <a:prstGeom prst="rect">
              <a:avLst/>
            </a:prstGeom>
            <a:blipFill>
              <a:blip r:embed="rId2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5" name="object 225"/>
          <p:cNvSpPr/>
          <p:nvPr/>
        </p:nvSpPr>
        <p:spPr>
          <a:xfrm>
            <a:off x="9287523" y="640994"/>
            <a:ext cx="120674" cy="88125"/>
          </a:xfrm>
          <a:prstGeom prst="rect">
            <a:avLst/>
          </a:prstGeom>
          <a:blipFill>
            <a:blip r:embed="rId2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6" name="object 226"/>
          <p:cNvGrpSpPr/>
          <p:nvPr/>
        </p:nvGrpSpPr>
        <p:grpSpPr>
          <a:xfrm>
            <a:off x="9489556" y="955929"/>
            <a:ext cx="157480" cy="43815"/>
            <a:chOff x="9489556" y="955929"/>
            <a:chExt cx="157480" cy="43815"/>
          </a:xfrm>
        </p:grpSpPr>
        <p:sp>
          <p:nvSpPr>
            <p:cNvPr id="227" name="object 227"/>
            <p:cNvSpPr/>
            <p:nvPr/>
          </p:nvSpPr>
          <p:spPr>
            <a:xfrm>
              <a:off x="9567392" y="972959"/>
              <a:ext cx="76390" cy="23634"/>
            </a:xfrm>
            <a:prstGeom prst="rect">
              <a:avLst/>
            </a:prstGeom>
            <a:blipFill>
              <a:blip r:embed="rId2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9489556" y="955929"/>
              <a:ext cx="157414" cy="43548"/>
            </a:xfrm>
            <a:prstGeom prst="rect">
              <a:avLst/>
            </a:prstGeom>
            <a:blipFill>
              <a:blip r:embed="rId2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9" name="object 229"/>
          <p:cNvGrpSpPr/>
          <p:nvPr/>
        </p:nvGrpSpPr>
        <p:grpSpPr>
          <a:xfrm>
            <a:off x="725982" y="0"/>
            <a:ext cx="9930130" cy="1621790"/>
            <a:chOff x="725982" y="0"/>
            <a:chExt cx="9930130" cy="1621790"/>
          </a:xfrm>
        </p:grpSpPr>
        <p:sp>
          <p:nvSpPr>
            <p:cNvPr id="230" name="object 230"/>
            <p:cNvSpPr/>
            <p:nvPr/>
          </p:nvSpPr>
          <p:spPr>
            <a:xfrm>
              <a:off x="9481819" y="727253"/>
              <a:ext cx="59093" cy="22174"/>
            </a:xfrm>
            <a:prstGeom prst="rect">
              <a:avLst/>
            </a:prstGeom>
            <a:blipFill>
              <a:blip r:embed="rId2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9372244" y="630580"/>
              <a:ext cx="168668" cy="118846"/>
            </a:xfrm>
            <a:prstGeom prst="rect">
              <a:avLst/>
            </a:prstGeom>
            <a:blipFill>
              <a:blip r:embed="rId2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9517774" y="687184"/>
              <a:ext cx="76560" cy="38286"/>
            </a:xfrm>
            <a:prstGeom prst="rect">
              <a:avLst/>
            </a:prstGeom>
            <a:blipFill>
              <a:blip r:embed="rId2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9578162" y="743166"/>
              <a:ext cx="102450" cy="51028"/>
            </a:xfrm>
            <a:prstGeom prst="rect">
              <a:avLst/>
            </a:prstGeom>
            <a:blipFill>
              <a:blip r:embed="rId2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9517777" y="686498"/>
              <a:ext cx="264397" cy="181609"/>
            </a:xfrm>
            <a:prstGeom prst="rect">
              <a:avLst/>
            </a:prstGeom>
            <a:blipFill>
              <a:blip r:embed="rId2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9777323" y="867689"/>
              <a:ext cx="1498" cy="419"/>
            </a:xfrm>
            <a:prstGeom prst="rect">
              <a:avLst/>
            </a:prstGeom>
            <a:blipFill>
              <a:blip r:embed="rId2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9715730" y="790072"/>
              <a:ext cx="20367" cy="28455"/>
            </a:xfrm>
            <a:prstGeom prst="rect">
              <a:avLst/>
            </a:prstGeom>
            <a:blipFill>
              <a:blip r:embed="rId2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9625406" y="692353"/>
              <a:ext cx="334467" cy="188315"/>
            </a:xfrm>
            <a:prstGeom prst="rect">
              <a:avLst/>
            </a:prstGeom>
            <a:blipFill>
              <a:blip r:embed="rId2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9823832" y="754824"/>
              <a:ext cx="96798" cy="77076"/>
            </a:xfrm>
            <a:prstGeom prst="rect">
              <a:avLst/>
            </a:prstGeom>
            <a:blipFill>
              <a:blip r:embed="rId2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9870033" y="752424"/>
              <a:ext cx="17538" cy="20294"/>
            </a:xfrm>
            <a:prstGeom prst="rect">
              <a:avLst/>
            </a:prstGeom>
            <a:blipFill>
              <a:blip r:embed="rId2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9911461" y="774383"/>
              <a:ext cx="62814" cy="49034"/>
            </a:xfrm>
            <a:prstGeom prst="rect">
              <a:avLst/>
            </a:prstGeom>
            <a:blipFill>
              <a:blip r:embed="rId2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9819119" y="726109"/>
              <a:ext cx="155143" cy="97307"/>
            </a:xfrm>
            <a:prstGeom prst="rect">
              <a:avLst/>
            </a:prstGeom>
            <a:blipFill>
              <a:blip r:embed="rId2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726033" y="0"/>
              <a:ext cx="9929964" cy="1621713"/>
            </a:xfrm>
            <a:prstGeom prst="rect">
              <a:avLst/>
            </a:prstGeom>
            <a:blipFill>
              <a:blip r:embed="rId2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1630095" y="457123"/>
              <a:ext cx="5737733" cy="1164590"/>
            </a:xfrm>
            <a:prstGeom prst="rect">
              <a:avLst/>
            </a:prstGeom>
            <a:blipFill>
              <a:blip r:embed="rId2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725982" y="1040053"/>
              <a:ext cx="1653679" cy="311149"/>
            </a:xfrm>
            <a:prstGeom prst="rect">
              <a:avLst/>
            </a:prstGeom>
            <a:blipFill>
              <a:blip r:embed="rId2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2427897" y="1040053"/>
              <a:ext cx="151841" cy="30479"/>
            </a:xfrm>
            <a:prstGeom prst="rect">
              <a:avLst/>
            </a:prstGeom>
            <a:blipFill>
              <a:blip r:embed="rId2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2636761" y="1040053"/>
              <a:ext cx="92430" cy="21589"/>
            </a:xfrm>
            <a:prstGeom prst="rect">
              <a:avLst/>
            </a:prstGeom>
            <a:blipFill>
              <a:blip r:embed="rId2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7367828" y="0"/>
              <a:ext cx="3288169" cy="455993"/>
            </a:xfrm>
            <a:prstGeom prst="rect">
              <a:avLst/>
            </a:prstGeom>
            <a:blipFill>
              <a:blip r:embed="rId2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952868" y="0"/>
              <a:ext cx="4173232" cy="1343456"/>
            </a:xfrm>
            <a:prstGeom prst="rect">
              <a:avLst/>
            </a:prstGeom>
            <a:blipFill>
              <a:blip r:embed="rId2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5377522" y="1039723"/>
              <a:ext cx="413003" cy="94691"/>
            </a:xfrm>
            <a:prstGeom prst="rect">
              <a:avLst/>
            </a:prstGeom>
            <a:blipFill>
              <a:blip r:embed="rId2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041927" y="0"/>
              <a:ext cx="4007929" cy="576910"/>
            </a:xfrm>
            <a:prstGeom prst="rect">
              <a:avLst/>
            </a:prstGeom>
            <a:blipFill>
              <a:blip r:embed="rId2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641029" y="456107"/>
              <a:ext cx="1665439" cy="402590"/>
            </a:xfrm>
            <a:prstGeom prst="rect">
              <a:avLst/>
            </a:prstGeom>
            <a:blipFill>
              <a:blip r:embed="rId2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10269588" y="456107"/>
              <a:ext cx="287693" cy="88900"/>
            </a:xfrm>
            <a:prstGeom prst="rect">
              <a:avLst/>
            </a:prstGeom>
            <a:blipFill>
              <a:blip r:embed="rId2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278088" y="455993"/>
              <a:ext cx="318655" cy="50317"/>
            </a:xfrm>
            <a:prstGeom prst="rect">
              <a:avLst/>
            </a:prstGeom>
            <a:blipFill>
              <a:blip r:embed="rId2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093849" y="455993"/>
              <a:ext cx="179235" cy="76339"/>
            </a:xfrm>
            <a:prstGeom prst="rect">
              <a:avLst/>
            </a:prstGeom>
            <a:blipFill>
              <a:blip r:embed="rId2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1893209" y="0"/>
              <a:ext cx="4386" cy="5181"/>
            </a:xfrm>
            <a:prstGeom prst="rect">
              <a:avLst/>
            </a:prstGeom>
            <a:blipFill>
              <a:blip r:embed="rId2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2713875" y="150672"/>
              <a:ext cx="660" cy="5270"/>
            </a:xfrm>
            <a:prstGeom prst="rect">
              <a:avLst/>
            </a:prstGeom>
            <a:blipFill>
              <a:blip r:embed="rId1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940787" y="485381"/>
              <a:ext cx="5029" cy="3911"/>
            </a:xfrm>
            <a:prstGeom prst="rect">
              <a:avLst/>
            </a:prstGeom>
            <a:blipFill>
              <a:blip r:embed="rId2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945146" y="1018070"/>
              <a:ext cx="7708" cy="3302"/>
            </a:xfrm>
            <a:prstGeom prst="rect">
              <a:avLst/>
            </a:prstGeom>
            <a:blipFill>
              <a:blip r:embed="rId2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2338133" y="1068565"/>
              <a:ext cx="2425" cy="4013"/>
            </a:xfrm>
            <a:prstGeom prst="rect">
              <a:avLst/>
            </a:prstGeom>
            <a:blipFill>
              <a:blip r:embed="rId2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3964266" y="1259611"/>
              <a:ext cx="172097" cy="65824"/>
            </a:xfrm>
            <a:prstGeom prst="rect">
              <a:avLst/>
            </a:prstGeom>
            <a:blipFill>
              <a:blip r:embed="rId2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1394104" y="0"/>
              <a:ext cx="26369" cy="24358"/>
            </a:xfrm>
            <a:prstGeom prst="rect">
              <a:avLst/>
            </a:prstGeom>
            <a:blipFill>
              <a:blip r:embed="rId2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1559163" y="0"/>
              <a:ext cx="7506" cy="3682"/>
            </a:xfrm>
            <a:prstGeom prst="rect">
              <a:avLst/>
            </a:prstGeom>
            <a:blipFill>
              <a:blip r:embed="rId2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3" name="object 263"/>
          <p:cNvSpPr/>
          <p:nvPr/>
        </p:nvSpPr>
        <p:spPr>
          <a:xfrm>
            <a:off x="612673" y="1130363"/>
            <a:ext cx="33357" cy="50114"/>
          </a:xfrm>
          <a:prstGeom prst="rect">
            <a:avLst/>
          </a:prstGeom>
          <a:blipFill>
            <a:blip r:embed="rId2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180248" y="787006"/>
            <a:ext cx="62674" cy="65138"/>
          </a:xfrm>
          <a:prstGeom prst="rect">
            <a:avLst/>
          </a:prstGeom>
          <a:blipFill>
            <a:blip r:embed="rId2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722056" y="313131"/>
            <a:ext cx="35864" cy="60744"/>
          </a:xfrm>
          <a:prstGeom prst="rect">
            <a:avLst/>
          </a:prstGeom>
          <a:blipFill>
            <a:blip r:embed="rId2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504581" y="1575943"/>
            <a:ext cx="32016" cy="40830"/>
          </a:xfrm>
          <a:prstGeom prst="rect">
            <a:avLst/>
          </a:prstGeom>
          <a:blipFill>
            <a:blip r:embed="rId2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917763" y="1359623"/>
            <a:ext cx="88823" cy="39179"/>
          </a:xfrm>
          <a:prstGeom prst="rect">
            <a:avLst/>
          </a:prstGeom>
          <a:blipFill>
            <a:blip r:embed="rId2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164054" y="1227924"/>
            <a:ext cx="54876" cy="92570"/>
          </a:xfrm>
          <a:prstGeom prst="rect">
            <a:avLst/>
          </a:prstGeom>
          <a:blipFill>
            <a:blip r:embed="rId2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731998" y="30695"/>
            <a:ext cx="32080" cy="53861"/>
          </a:xfrm>
          <a:prstGeom prst="rect">
            <a:avLst/>
          </a:prstGeom>
          <a:blipFill>
            <a:blip r:embed="rId2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0" name="object 270"/>
          <p:cNvGrpSpPr/>
          <p:nvPr/>
        </p:nvGrpSpPr>
        <p:grpSpPr>
          <a:xfrm>
            <a:off x="2673527" y="978966"/>
            <a:ext cx="179070" cy="211454"/>
            <a:chOff x="2673527" y="978966"/>
            <a:chExt cx="179070" cy="211454"/>
          </a:xfrm>
        </p:grpSpPr>
        <p:sp>
          <p:nvSpPr>
            <p:cNvPr id="271" name="object 271"/>
            <p:cNvSpPr/>
            <p:nvPr/>
          </p:nvSpPr>
          <p:spPr>
            <a:xfrm>
              <a:off x="2694597" y="1044333"/>
              <a:ext cx="56901" cy="146075"/>
            </a:xfrm>
            <a:prstGeom prst="rect">
              <a:avLst/>
            </a:prstGeom>
            <a:blipFill>
              <a:blip r:embed="rId2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2787929" y="984021"/>
              <a:ext cx="63897" cy="32715"/>
            </a:xfrm>
            <a:prstGeom prst="rect">
              <a:avLst/>
            </a:prstGeom>
            <a:blipFill>
              <a:blip r:embed="rId2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2673527" y="978966"/>
              <a:ext cx="179006" cy="211442"/>
            </a:xfrm>
            <a:prstGeom prst="rect">
              <a:avLst/>
            </a:prstGeom>
            <a:blipFill>
              <a:blip r:embed="rId2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2759293" y="1079576"/>
              <a:ext cx="54594" cy="65201"/>
            </a:xfrm>
            <a:prstGeom prst="rect">
              <a:avLst/>
            </a:prstGeom>
            <a:blipFill>
              <a:blip r:embed="rId2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5" name="object 275"/>
          <p:cNvSpPr/>
          <p:nvPr/>
        </p:nvSpPr>
        <p:spPr>
          <a:xfrm>
            <a:off x="752855" y="6012103"/>
            <a:ext cx="2530360" cy="1547901"/>
          </a:xfrm>
          <a:prstGeom prst="rect">
            <a:avLst/>
          </a:prstGeom>
          <a:blipFill>
            <a:blip r:embed="rId2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936379" y="1041590"/>
            <a:ext cx="46659" cy="52971"/>
          </a:xfrm>
          <a:prstGeom prst="rect">
            <a:avLst/>
          </a:prstGeom>
          <a:blipFill>
            <a:blip r:embed="rId2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3246856" y="1320012"/>
            <a:ext cx="52793" cy="84645"/>
          </a:xfrm>
          <a:prstGeom prst="rect">
            <a:avLst/>
          </a:prstGeom>
          <a:blipFill>
            <a:blip r:embed="rId2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3361842" y="768362"/>
            <a:ext cx="42964" cy="61150"/>
          </a:xfrm>
          <a:prstGeom prst="rect">
            <a:avLst/>
          </a:prstGeom>
          <a:blipFill>
            <a:blip r:embed="rId2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9" name="object 279"/>
          <p:cNvGrpSpPr/>
          <p:nvPr/>
        </p:nvGrpSpPr>
        <p:grpSpPr>
          <a:xfrm>
            <a:off x="3757409" y="1325587"/>
            <a:ext cx="285750" cy="194945"/>
            <a:chOff x="3757409" y="1325587"/>
            <a:chExt cx="285750" cy="194945"/>
          </a:xfrm>
        </p:grpSpPr>
        <p:sp>
          <p:nvSpPr>
            <p:cNvPr id="280" name="object 280"/>
            <p:cNvSpPr/>
            <p:nvPr/>
          </p:nvSpPr>
          <p:spPr>
            <a:xfrm>
              <a:off x="3757409" y="1350429"/>
              <a:ext cx="121336" cy="77673"/>
            </a:xfrm>
            <a:prstGeom prst="rect">
              <a:avLst/>
            </a:prstGeom>
            <a:blipFill>
              <a:blip r:embed="rId2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837444" y="1325587"/>
              <a:ext cx="205168" cy="67983"/>
            </a:xfrm>
            <a:prstGeom prst="rect">
              <a:avLst/>
            </a:prstGeom>
            <a:blipFill>
              <a:blip r:embed="rId2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3869867" y="1444561"/>
              <a:ext cx="123024" cy="75412"/>
            </a:xfrm>
            <a:prstGeom prst="rect">
              <a:avLst/>
            </a:prstGeom>
            <a:blipFill>
              <a:blip r:embed="rId2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3" name="object 283"/>
          <p:cNvSpPr/>
          <p:nvPr/>
        </p:nvSpPr>
        <p:spPr>
          <a:xfrm>
            <a:off x="4174515" y="1362684"/>
            <a:ext cx="42939" cy="26657"/>
          </a:xfrm>
          <a:prstGeom prst="rect">
            <a:avLst/>
          </a:prstGeom>
          <a:blipFill>
            <a:blip r:embed="rId2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4" name="object 284"/>
          <p:cNvGrpSpPr/>
          <p:nvPr/>
        </p:nvGrpSpPr>
        <p:grpSpPr>
          <a:xfrm>
            <a:off x="4344898" y="1240561"/>
            <a:ext cx="161925" cy="176530"/>
            <a:chOff x="4344898" y="1240561"/>
            <a:chExt cx="161925" cy="176530"/>
          </a:xfrm>
        </p:grpSpPr>
        <p:sp>
          <p:nvSpPr>
            <p:cNvPr id="285" name="object 285"/>
            <p:cNvSpPr/>
            <p:nvPr/>
          </p:nvSpPr>
          <p:spPr>
            <a:xfrm>
              <a:off x="4347794" y="1294117"/>
              <a:ext cx="84823" cy="68732"/>
            </a:xfrm>
            <a:prstGeom prst="rect">
              <a:avLst/>
            </a:prstGeom>
            <a:blipFill>
              <a:blip r:embed="rId2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4380141" y="1385608"/>
              <a:ext cx="46278" cy="31394"/>
            </a:xfrm>
            <a:prstGeom prst="rect">
              <a:avLst/>
            </a:prstGeom>
            <a:blipFill>
              <a:blip r:embed="rId2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4344898" y="1240561"/>
              <a:ext cx="161391" cy="176441"/>
            </a:xfrm>
            <a:prstGeom prst="rect">
              <a:avLst/>
            </a:prstGeom>
            <a:blipFill>
              <a:blip r:embed="rId2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4436034" y="1277010"/>
              <a:ext cx="59664" cy="22390"/>
            </a:xfrm>
            <a:prstGeom prst="rect">
              <a:avLst/>
            </a:prstGeom>
            <a:blipFill>
              <a:blip r:embed="rId2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9" name="object 289"/>
          <p:cNvSpPr/>
          <p:nvPr/>
        </p:nvSpPr>
        <p:spPr>
          <a:xfrm>
            <a:off x="4724298" y="1142314"/>
            <a:ext cx="44945" cy="29260"/>
          </a:xfrm>
          <a:prstGeom prst="rect">
            <a:avLst/>
          </a:prstGeom>
          <a:blipFill>
            <a:blip r:embed="rId2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920538" y="1178839"/>
            <a:ext cx="57241" cy="43929"/>
          </a:xfrm>
          <a:prstGeom prst="rect">
            <a:avLst/>
          </a:prstGeom>
          <a:blipFill>
            <a:blip r:embed="rId2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097881" y="1108608"/>
            <a:ext cx="50558" cy="48272"/>
          </a:xfrm>
          <a:prstGeom prst="rect">
            <a:avLst/>
          </a:prstGeom>
          <a:blipFill>
            <a:blip r:embed="rId2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341429" y="1045527"/>
            <a:ext cx="138696" cy="99771"/>
          </a:xfrm>
          <a:prstGeom prst="rect">
            <a:avLst/>
          </a:prstGeom>
          <a:blipFill>
            <a:blip r:embed="rId2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793549" y="967168"/>
            <a:ext cx="66890" cy="39624"/>
          </a:xfrm>
          <a:prstGeom prst="rect">
            <a:avLst/>
          </a:prstGeom>
          <a:blipFill>
            <a:blip r:embed="rId2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094891" y="928979"/>
            <a:ext cx="34915" cy="28740"/>
          </a:xfrm>
          <a:prstGeom prst="rect">
            <a:avLst/>
          </a:prstGeom>
          <a:blipFill>
            <a:blip r:embed="rId2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214643" y="738682"/>
            <a:ext cx="59575" cy="63779"/>
          </a:xfrm>
          <a:prstGeom prst="rect">
            <a:avLst/>
          </a:prstGeom>
          <a:blipFill>
            <a:blip r:embed="rId2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302372" y="641184"/>
            <a:ext cx="35069" cy="36614"/>
          </a:xfrm>
          <a:prstGeom prst="rect">
            <a:avLst/>
          </a:prstGeom>
          <a:blipFill>
            <a:blip r:embed="rId2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7" name="object 297"/>
          <p:cNvGrpSpPr/>
          <p:nvPr/>
        </p:nvGrpSpPr>
        <p:grpSpPr>
          <a:xfrm>
            <a:off x="9088691" y="597255"/>
            <a:ext cx="129539" cy="147955"/>
            <a:chOff x="9088691" y="597255"/>
            <a:chExt cx="129539" cy="147955"/>
          </a:xfrm>
        </p:grpSpPr>
        <p:sp>
          <p:nvSpPr>
            <p:cNvPr id="298" name="object 298"/>
            <p:cNvSpPr/>
            <p:nvPr/>
          </p:nvSpPr>
          <p:spPr>
            <a:xfrm>
              <a:off x="9088691" y="680339"/>
              <a:ext cx="73837" cy="64681"/>
            </a:xfrm>
            <a:prstGeom prst="rect">
              <a:avLst/>
            </a:prstGeom>
            <a:blipFill>
              <a:blip r:embed="rId2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9140393" y="597255"/>
              <a:ext cx="77774" cy="65468"/>
            </a:xfrm>
            <a:prstGeom prst="rect">
              <a:avLst/>
            </a:prstGeom>
            <a:blipFill>
              <a:blip r:embed="rId2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0" name="object 300"/>
          <p:cNvSpPr/>
          <p:nvPr/>
        </p:nvSpPr>
        <p:spPr>
          <a:xfrm>
            <a:off x="98310" y="6005677"/>
            <a:ext cx="29324" cy="17348"/>
          </a:xfrm>
          <a:prstGeom prst="rect">
            <a:avLst/>
          </a:prstGeom>
          <a:blipFill>
            <a:blip r:embed="rId2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01472" y="5434329"/>
            <a:ext cx="18199" cy="30937"/>
          </a:xfrm>
          <a:prstGeom prst="rect">
            <a:avLst/>
          </a:prstGeom>
          <a:blipFill>
            <a:blip r:embed="rId2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05690" y="5144596"/>
            <a:ext cx="19612" cy="12301"/>
          </a:xfrm>
          <a:prstGeom prst="rect">
            <a:avLst/>
          </a:prstGeom>
          <a:blipFill>
            <a:blip r:embed="rId2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84556" y="6237198"/>
            <a:ext cx="16446" cy="23507"/>
          </a:xfrm>
          <a:prstGeom prst="rect">
            <a:avLst/>
          </a:prstGeom>
          <a:blipFill>
            <a:blip r:embed="rId2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305714" y="5377611"/>
            <a:ext cx="60363" cy="47307"/>
          </a:xfrm>
          <a:prstGeom prst="rect">
            <a:avLst/>
          </a:prstGeom>
          <a:blipFill>
            <a:blip r:embed="rId2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84149" y="6155029"/>
            <a:ext cx="23926" cy="29794"/>
          </a:xfrm>
          <a:prstGeom prst="rect">
            <a:avLst/>
          </a:prstGeom>
          <a:blipFill>
            <a:blip r:embed="rId2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463461" y="5456059"/>
            <a:ext cx="38252" cy="32118"/>
          </a:xfrm>
          <a:prstGeom prst="rect">
            <a:avLst/>
          </a:prstGeom>
          <a:blipFill>
            <a:blip r:embed="rId2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24154" y="5299240"/>
            <a:ext cx="32994" cy="17005"/>
          </a:xfrm>
          <a:prstGeom prst="rect">
            <a:avLst/>
          </a:prstGeom>
          <a:blipFill>
            <a:blip r:embed="rId2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50926" y="5594286"/>
            <a:ext cx="24269" cy="18999"/>
          </a:xfrm>
          <a:prstGeom prst="rect">
            <a:avLst/>
          </a:prstGeom>
          <a:blipFill>
            <a:blip r:embed="rId2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9" name="object 309"/>
          <p:cNvGrpSpPr/>
          <p:nvPr/>
        </p:nvGrpSpPr>
        <p:grpSpPr>
          <a:xfrm>
            <a:off x="614895" y="5671680"/>
            <a:ext cx="63500" cy="40640"/>
            <a:chOff x="614895" y="5671680"/>
            <a:chExt cx="63500" cy="40640"/>
          </a:xfrm>
        </p:grpSpPr>
        <p:sp>
          <p:nvSpPr>
            <p:cNvPr id="310" name="object 310"/>
            <p:cNvSpPr/>
            <p:nvPr/>
          </p:nvSpPr>
          <p:spPr>
            <a:xfrm>
              <a:off x="658126" y="5688139"/>
              <a:ext cx="13398" cy="23876"/>
            </a:xfrm>
            <a:prstGeom prst="rect">
              <a:avLst/>
            </a:prstGeom>
            <a:blipFill>
              <a:blip r:embed="rId2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614895" y="5671680"/>
              <a:ext cx="62992" cy="40335"/>
            </a:xfrm>
            <a:prstGeom prst="rect">
              <a:avLst/>
            </a:prstGeom>
            <a:blipFill>
              <a:blip r:embed="rId2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2" name="object 312"/>
          <p:cNvGrpSpPr/>
          <p:nvPr/>
        </p:nvGrpSpPr>
        <p:grpSpPr>
          <a:xfrm>
            <a:off x="465010" y="6342634"/>
            <a:ext cx="66040" cy="33020"/>
            <a:chOff x="465010" y="6342634"/>
            <a:chExt cx="66040" cy="33020"/>
          </a:xfrm>
        </p:grpSpPr>
        <p:sp>
          <p:nvSpPr>
            <p:cNvPr id="313" name="object 313"/>
            <p:cNvSpPr/>
            <p:nvPr/>
          </p:nvSpPr>
          <p:spPr>
            <a:xfrm>
              <a:off x="465010" y="6342634"/>
              <a:ext cx="43967" cy="26301"/>
            </a:xfrm>
            <a:prstGeom prst="rect">
              <a:avLst/>
            </a:prstGeom>
            <a:blipFill>
              <a:blip r:embed="rId2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499821" y="6347955"/>
              <a:ext cx="31089" cy="27419"/>
            </a:xfrm>
            <a:prstGeom prst="rect">
              <a:avLst/>
            </a:prstGeom>
            <a:blipFill>
              <a:blip r:embed="rId2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5" name="object 315"/>
          <p:cNvGrpSpPr/>
          <p:nvPr/>
        </p:nvGrpSpPr>
        <p:grpSpPr>
          <a:xfrm>
            <a:off x="740994" y="5762637"/>
            <a:ext cx="67945" cy="158750"/>
            <a:chOff x="740994" y="5762637"/>
            <a:chExt cx="67945" cy="158750"/>
          </a:xfrm>
        </p:grpSpPr>
        <p:sp>
          <p:nvSpPr>
            <p:cNvPr id="316" name="object 316"/>
            <p:cNvSpPr/>
            <p:nvPr/>
          </p:nvSpPr>
          <p:spPr>
            <a:xfrm>
              <a:off x="743356" y="5762637"/>
              <a:ext cx="65557" cy="76644"/>
            </a:xfrm>
            <a:prstGeom prst="rect">
              <a:avLst/>
            </a:prstGeom>
            <a:blipFill>
              <a:blip r:embed="rId2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740994" y="5829871"/>
              <a:ext cx="49923" cy="91376"/>
            </a:xfrm>
            <a:prstGeom prst="rect">
              <a:avLst/>
            </a:prstGeom>
            <a:blipFill>
              <a:blip r:embed="rId2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8" name="object 318"/>
          <p:cNvGrpSpPr/>
          <p:nvPr/>
        </p:nvGrpSpPr>
        <p:grpSpPr>
          <a:xfrm>
            <a:off x="463727" y="6432524"/>
            <a:ext cx="171450" cy="148590"/>
            <a:chOff x="463727" y="6432524"/>
            <a:chExt cx="171450" cy="148590"/>
          </a:xfrm>
        </p:grpSpPr>
        <p:sp>
          <p:nvSpPr>
            <p:cNvPr id="319" name="object 319"/>
            <p:cNvSpPr/>
            <p:nvPr/>
          </p:nvSpPr>
          <p:spPr>
            <a:xfrm>
              <a:off x="531329" y="6513118"/>
              <a:ext cx="67716" cy="32981"/>
            </a:xfrm>
            <a:prstGeom prst="rect">
              <a:avLst/>
            </a:prstGeom>
            <a:blipFill>
              <a:blip r:embed="rId2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463727" y="6432524"/>
              <a:ext cx="171005" cy="148513"/>
            </a:xfrm>
            <a:prstGeom prst="rect">
              <a:avLst/>
            </a:prstGeom>
            <a:blipFill>
              <a:blip r:embed="rId2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607783" y="6565188"/>
              <a:ext cx="26962" cy="15862"/>
            </a:xfrm>
            <a:prstGeom prst="rect">
              <a:avLst/>
            </a:prstGeom>
            <a:blipFill>
              <a:blip r:embed="rId2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2" name="object 322"/>
          <p:cNvSpPr/>
          <p:nvPr/>
        </p:nvSpPr>
        <p:spPr>
          <a:xfrm>
            <a:off x="1212646" y="6013907"/>
            <a:ext cx="117436" cy="94830"/>
          </a:xfrm>
          <a:prstGeom prst="rect">
            <a:avLst/>
          </a:prstGeom>
          <a:blipFill>
            <a:blip r:embed="rId2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0" y="7204553"/>
            <a:ext cx="510172" cy="355452"/>
          </a:xfrm>
          <a:prstGeom prst="rect">
            <a:avLst/>
          </a:prstGeom>
          <a:blipFill>
            <a:blip r:embed="rId2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4" name="object 324"/>
          <p:cNvGrpSpPr/>
          <p:nvPr/>
        </p:nvGrpSpPr>
        <p:grpSpPr>
          <a:xfrm>
            <a:off x="640244" y="6654241"/>
            <a:ext cx="1013460" cy="213360"/>
            <a:chOff x="640244" y="6654241"/>
            <a:chExt cx="1013460" cy="213360"/>
          </a:xfrm>
        </p:grpSpPr>
        <p:sp>
          <p:nvSpPr>
            <p:cNvPr id="325" name="object 325"/>
            <p:cNvSpPr/>
            <p:nvPr/>
          </p:nvSpPr>
          <p:spPr>
            <a:xfrm>
              <a:off x="896213" y="6822693"/>
              <a:ext cx="757097" cy="44678"/>
            </a:xfrm>
            <a:prstGeom prst="rect">
              <a:avLst/>
            </a:prstGeom>
            <a:blipFill>
              <a:blip r:embed="rId2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26287" y="6766966"/>
              <a:ext cx="60134" cy="27851"/>
            </a:xfrm>
            <a:prstGeom prst="rect">
              <a:avLst/>
            </a:prstGeom>
            <a:blipFill>
              <a:blip r:embed="rId2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1415554" y="6758228"/>
              <a:ext cx="88887" cy="10134"/>
            </a:xfrm>
            <a:prstGeom prst="rect">
              <a:avLst/>
            </a:prstGeom>
            <a:blipFill>
              <a:blip r:embed="rId2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697979" y="6654241"/>
              <a:ext cx="663333" cy="85902"/>
            </a:xfrm>
            <a:prstGeom prst="rect">
              <a:avLst/>
            </a:prstGeom>
            <a:blipFill>
              <a:blip r:embed="rId2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640244" y="6660375"/>
              <a:ext cx="43878" cy="30098"/>
            </a:xfrm>
            <a:prstGeom prst="rect">
              <a:avLst/>
            </a:prstGeom>
            <a:blipFill>
              <a:blip r:embed="rId2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0" name="object 330"/>
          <p:cNvSpPr/>
          <p:nvPr/>
        </p:nvSpPr>
        <p:spPr>
          <a:xfrm>
            <a:off x="1233233" y="6574904"/>
            <a:ext cx="25831" cy="10223"/>
          </a:xfrm>
          <a:prstGeom prst="rect">
            <a:avLst/>
          </a:prstGeom>
          <a:blipFill>
            <a:blip r:embed="rId2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730" y="6158636"/>
            <a:ext cx="758837" cy="504202"/>
          </a:xfrm>
          <a:prstGeom prst="rect">
            <a:avLst/>
          </a:prstGeom>
          <a:blipFill>
            <a:blip r:embed="rId2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1191356" y="6206363"/>
            <a:ext cx="23601" cy="11912"/>
          </a:xfrm>
          <a:prstGeom prst="rect">
            <a:avLst/>
          </a:prstGeom>
          <a:blipFill>
            <a:blip r:embed="rId2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1030528" y="6167208"/>
            <a:ext cx="130416" cy="25590"/>
          </a:xfrm>
          <a:prstGeom prst="rect">
            <a:avLst/>
          </a:prstGeom>
          <a:blipFill>
            <a:blip r:embed="rId2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922362" y="6158407"/>
            <a:ext cx="62052" cy="20459"/>
          </a:xfrm>
          <a:prstGeom prst="rect">
            <a:avLst/>
          </a:prstGeom>
          <a:blipFill>
            <a:blip r:embed="rId2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5" name="object 335"/>
          <p:cNvGrpSpPr/>
          <p:nvPr/>
        </p:nvGrpSpPr>
        <p:grpSpPr>
          <a:xfrm>
            <a:off x="23329" y="6090831"/>
            <a:ext cx="1125220" cy="83820"/>
            <a:chOff x="23329" y="6090831"/>
            <a:chExt cx="1125220" cy="83820"/>
          </a:xfrm>
        </p:grpSpPr>
        <p:sp>
          <p:nvSpPr>
            <p:cNvPr id="336" name="object 336"/>
            <p:cNvSpPr/>
            <p:nvPr/>
          </p:nvSpPr>
          <p:spPr>
            <a:xfrm>
              <a:off x="799693" y="6148057"/>
              <a:ext cx="15278" cy="25984"/>
            </a:xfrm>
            <a:prstGeom prst="rect">
              <a:avLst/>
            </a:prstGeom>
            <a:blipFill>
              <a:blip r:embed="rId3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23329" y="6143561"/>
              <a:ext cx="1125080" cy="28079"/>
            </a:xfrm>
            <a:prstGeom prst="rect">
              <a:avLst/>
            </a:prstGeom>
            <a:blipFill>
              <a:blip r:embed="rId3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46213" y="6090831"/>
              <a:ext cx="93535" cy="63296"/>
            </a:xfrm>
            <a:prstGeom prst="rect">
              <a:avLst/>
            </a:prstGeom>
            <a:blipFill>
              <a:blip r:embed="rId3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9" name="object 339"/>
          <p:cNvSpPr/>
          <p:nvPr/>
        </p:nvSpPr>
        <p:spPr>
          <a:xfrm>
            <a:off x="1498701" y="6058534"/>
            <a:ext cx="174472" cy="156451"/>
          </a:xfrm>
          <a:prstGeom prst="rect">
            <a:avLst/>
          </a:prstGeom>
          <a:blipFill>
            <a:blip r:embed="rId3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0" name="object 340"/>
          <p:cNvGrpSpPr/>
          <p:nvPr/>
        </p:nvGrpSpPr>
        <p:grpSpPr>
          <a:xfrm>
            <a:off x="285000" y="6120231"/>
            <a:ext cx="657860" cy="28575"/>
            <a:chOff x="285000" y="6120231"/>
            <a:chExt cx="657860" cy="28575"/>
          </a:xfrm>
        </p:grpSpPr>
        <p:sp>
          <p:nvSpPr>
            <p:cNvPr id="341" name="object 341"/>
            <p:cNvSpPr/>
            <p:nvPr/>
          </p:nvSpPr>
          <p:spPr>
            <a:xfrm>
              <a:off x="353555" y="6120231"/>
              <a:ext cx="588911" cy="28460"/>
            </a:xfrm>
            <a:prstGeom prst="rect">
              <a:avLst/>
            </a:prstGeom>
            <a:blipFill>
              <a:blip r:embed="rId3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921346" y="6123178"/>
              <a:ext cx="12306" cy="8318"/>
            </a:xfrm>
            <a:prstGeom prst="rect">
              <a:avLst/>
            </a:prstGeom>
            <a:blipFill>
              <a:blip r:embed="rId3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285000" y="6128283"/>
              <a:ext cx="100469" cy="15709"/>
            </a:xfrm>
            <a:prstGeom prst="rect">
              <a:avLst/>
            </a:prstGeom>
            <a:blipFill>
              <a:blip r:embed="rId3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4" name="object 344"/>
          <p:cNvGrpSpPr/>
          <p:nvPr/>
        </p:nvGrpSpPr>
        <p:grpSpPr>
          <a:xfrm>
            <a:off x="204368" y="6036817"/>
            <a:ext cx="925194" cy="98425"/>
            <a:chOff x="204368" y="6036817"/>
            <a:chExt cx="925194" cy="98425"/>
          </a:xfrm>
        </p:grpSpPr>
        <p:sp>
          <p:nvSpPr>
            <p:cNvPr id="345" name="object 345"/>
            <p:cNvSpPr/>
            <p:nvPr/>
          </p:nvSpPr>
          <p:spPr>
            <a:xfrm>
              <a:off x="1072819" y="6132525"/>
              <a:ext cx="56133" cy="2209"/>
            </a:xfrm>
            <a:prstGeom prst="rect">
              <a:avLst/>
            </a:prstGeom>
            <a:blipFill>
              <a:blip r:embed="rId3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285076" y="6084569"/>
              <a:ext cx="819137" cy="27635"/>
            </a:xfrm>
            <a:prstGeom prst="rect">
              <a:avLst/>
            </a:prstGeom>
            <a:blipFill>
              <a:blip r:embed="rId3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752856" y="6101422"/>
              <a:ext cx="2070" cy="5118"/>
            </a:xfrm>
            <a:prstGeom prst="rect">
              <a:avLst/>
            </a:prstGeom>
            <a:blipFill>
              <a:blip r:embed="rId3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204368" y="6080899"/>
              <a:ext cx="63106" cy="25272"/>
            </a:xfrm>
            <a:prstGeom prst="rect">
              <a:avLst/>
            </a:prstGeom>
            <a:blipFill>
              <a:blip r:embed="rId3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756195" y="6055309"/>
              <a:ext cx="94018" cy="79019"/>
            </a:xfrm>
            <a:prstGeom prst="rect">
              <a:avLst/>
            </a:prstGeom>
            <a:blipFill>
              <a:blip r:embed="rId3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38733" y="6087541"/>
              <a:ext cx="11125" cy="14109"/>
            </a:xfrm>
            <a:prstGeom prst="rect">
              <a:avLst/>
            </a:prstGeom>
            <a:blipFill>
              <a:blip r:embed="rId3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1048410" y="6087808"/>
              <a:ext cx="45618" cy="13588"/>
            </a:xfrm>
            <a:prstGeom prst="rect">
              <a:avLst/>
            </a:prstGeom>
            <a:blipFill>
              <a:blip r:embed="rId3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276631" y="6073368"/>
              <a:ext cx="22821" cy="20015"/>
            </a:xfrm>
            <a:prstGeom prst="rect">
              <a:avLst/>
            </a:prstGeom>
            <a:blipFill>
              <a:blip r:embed="rId3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1001737" y="6038621"/>
              <a:ext cx="111302" cy="96012"/>
            </a:xfrm>
            <a:prstGeom prst="rect">
              <a:avLst/>
            </a:prstGeom>
            <a:blipFill>
              <a:blip r:embed="rId3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740381" y="6050978"/>
              <a:ext cx="105793" cy="33972"/>
            </a:xfrm>
            <a:prstGeom prst="rect">
              <a:avLst/>
            </a:prstGeom>
            <a:blipFill>
              <a:blip r:embed="rId3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980439" y="6036817"/>
              <a:ext cx="60083" cy="21386"/>
            </a:xfrm>
            <a:prstGeom prst="rect">
              <a:avLst/>
            </a:prstGeom>
            <a:blipFill>
              <a:blip r:embed="rId3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6" name="object 356"/>
          <p:cNvSpPr/>
          <p:nvPr/>
        </p:nvSpPr>
        <p:spPr>
          <a:xfrm>
            <a:off x="1310195" y="5921946"/>
            <a:ext cx="120103" cy="123024"/>
          </a:xfrm>
          <a:prstGeom prst="rect">
            <a:avLst/>
          </a:prstGeom>
          <a:blipFill>
            <a:blip r:embed="rId3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0" y="5854877"/>
            <a:ext cx="1007935" cy="225856"/>
          </a:xfrm>
          <a:prstGeom prst="rect">
            <a:avLst/>
          </a:prstGeom>
          <a:blipFill>
            <a:blip r:embed="rId3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141260" y="5919012"/>
            <a:ext cx="22745" cy="13639"/>
          </a:xfrm>
          <a:prstGeom prst="rect">
            <a:avLst/>
          </a:prstGeom>
          <a:blipFill>
            <a:blip r:embed="rId3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9" name="object 359"/>
          <p:cNvGrpSpPr/>
          <p:nvPr/>
        </p:nvGrpSpPr>
        <p:grpSpPr>
          <a:xfrm>
            <a:off x="0" y="5159654"/>
            <a:ext cx="1214120" cy="963930"/>
            <a:chOff x="0" y="5159654"/>
            <a:chExt cx="1214120" cy="963930"/>
          </a:xfrm>
        </p:grpSpPr>
        <p:sp>
          <p:nvSpPr>
            <p:cNvPr id="360" name="object 360"/>
            <p:cNvSpPr/>
            <p:nvPr/>
          </p:nvSpPr>
          <p:spPr>
            <a:xfrm>
              <a:off x="1056741" y="5865317"/>
              <a:ext cx="31343" cy="15506"/>
            </a:xfrm>
            <a:prstGeom prst="rect">
              <a:avLst/>
            </a:prstGeom>
            <a:blipFill>
              <a:blip r:embed="rId3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0" y="5793473"/>
              <a:ext cx="1213573" cy="84404"/>
            </a:xfrm>
            <a:prstGeom prst="rect">
              <a:avLst/>
            </a:prstGeom>
            <a:blipFill>
              <a:blip r:embed="rId3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1162037" y="5800216"/>
              <a:ext cx="19989" cy="4864"/>
            </a:xfrm>
            <a:prstGeom prst="rect">
              <a:avLst/>
            </a:prstGeom>
            <a:blipFill>
              <a:blip r:embed="rId3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3949" y="5678843"/>
              <a:ext cx="1076566" cy="133743"/>
            </a:xfrm>
            <a:prstGeom prst="rect">
              <a:avLst/>
            </a:prstGeom>
            <a:blipFill>
              <a:blip r:embed="rId3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1076934" y="5691060"/>
              <a:ext cx="3365" cy="11722"/>
            </a:xfrm>
            <a:prstGeom prst="rect">
              <a:avLst/>
            </a:prstGeom>
            <a:blipFill>
              <a:blip r:embed="rId3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0" y="5159654"/>
              <a:ext cx="1043851" cy="564413"/>
            </a:xfrm>
            <a:prstGeom prst="rect">
              <a:avLst/>
            </a:prstGeom>
            <a:blipFill>
              <a:blip r:embed="rId3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0" y="5278031"/>
              <a:ext cx="854798" cy="718819"/>
            </a:xfrm>
            <a:prstGeom prst="rect">
              <a:avLst/>
            </a:prstGeom>
            <a:blipFill>
              <a:blip r:embed="rId3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60005" y="5993612"/>
              <a:ext cx="83858" cy="129565"/>
            </a:xfrm>
            <a:prstGeom prst="rect">
              <a:avLst/>
            </a:prstGeom>
            <a:blipFill>
              <a:blip r:embed="rId3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8" name="object 368"/>
          <p:cNvGrpSpPr/>
          <p:nvPr/>
        </p:nvGrpSpPr>
        <p:grpSpPr>
          <a:xfrm>
            <a:off x="0" y="5088178"/>
            <a:ext cx="3283585" cy="2472055"/>
            <a:chOff x="0" y="5088178"/>
            <a:chExt cx="3283585" cy="2472055"/>
          </a:xfrm>
        </p:grpSpPr>
        <p:sp>
          <p:nvSpPr>
            <p:cNvPr id="369" name="object 369"/>
            <p:cNvSpPr/>
            <p:nvPr/>
          </p:nvSpPr>
          <p:spPr>
            <a:xfrm>
              <a:off x="0" y="6510909"/>
              <a:ext cx="2882241" cy="1049096"/>
            </a:xfrm>
            <a:prstGeom prst="rect">
              <a:avLst/>
            </a:prstGeom>
            <a:blipFill>
              <a:blip r:embed="rId3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0" y="5997333"/>
              <a:ext cx="860005" cy="840740"/>
            </a:xfrm>
            <a:prstGeom prst="rect">
              <a:avLst/>
            </a:prstGeom>
            <a:blipFill>
              <a:blip r:embed="rId3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215061" y="5138724"/>
              <a:ext cx="1093990" cy="925372"/>
            </a:xfrm>
            <a:prstGeom prst="rect">
              <a:avLst/>
            </a:prstGeom>
            <a:blipFill>
              <a:blip r:embed="rId3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958557" y="5819457"/>
              <a:ext cx="463207" cy="423557"/>
            </a:xfrm>
            <a:prstGeom prst="rect">
              <a:avLst/>
            </a:prstGeom>
            <a:blipFill>
              <a:blip r:embed="rId3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903249" y="6128105"/>
              <a:ext cx="106768" cy="54889"/>
            </a:xfrm>
            <a:prstGeom prst="rect">
              <a:avLst/>
            </a:prstGeom>
            <a:blipFill>
              <a:blip r:embed="rId3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761453" y="6097206"/>
              <a:ext cx="247662" cy="159677"/>
            </a:xfrm>
            <a:prstGeom prst="rect">
              <a:avLst/>
            </a:prstGeom>
            <a:blipFill>
              <a:blip r:embed="rId3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1283331" y="5894912"/>
              <a:ext cx="25734" cy="12492"/>
            </a:xfrm>
            <a:prstGeom prst="rect">
              <a:avLst/>
            </a:prstGeom>
            <a:blipFill>
              <a:blip r:embed="rId3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1100150" y="5854014"/>
              <a:ext cx="56972" cy="6921"/>
            </a:xfrm>
            <a:prstGeom prst="rect">
              <a:avLst/>
            </a:prstGeom>
            <a:blipFill>
              <a:blip r:embed="rId3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768388" y="6030595"/>
              <a:ext cx="43256" cy="29502"/>
            </a:xfrm>
            <a:prstGeom prst="rect">
              <a:avLst/>
            </a:prstGeom>
            <a:blipFill>
              <a:blip r:embed="rId3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1094600" y="6065825"/>
              <a:ext cx="103263" cy="115950"/>
            </a:xfrm>
            <a:prstGeom prst="rect">
              <a:avLst/>
            </a:prstGeom>
            <a:blipFill>
              <a:blip r:embed="rId3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1949805" y="6910552"/>
              <a:ext cx="253949" cy="179933"/>
            </a:xfrm>
            <a:prstGeom prst="rect">
              <a:avLst/>
            </a:prstGeom>
            <a:blipFill>
              <a:blip r:embed="rId3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1014171" y="6498602"/>
              <a:ext cx="108546" cy="133553"/>
            </a:xfrm>
            <a:prstGeom prst="rect">
              <a:avLst/>
            </a:prstGeom>
            <a:blipFill>
              <a:blip r:embed="rId3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562863" y="6154750"/>
              <a:ext cx="236829" cy="106743"/>
            </a:xfrm>
            <a:prstGeom prst="rect">
              <a:avLst/>
            </a:prstGeom>
            <a:blipFill>
              <a:blip r:embed="rId3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1019759" y="6163957"/>
              <a:ext cx="27038" cy="15379"/>
            </a:xfrm>
            <a:prstGeom prst="rect">
              <a:avLst/>
            </a:prstGeom>
            <a:blipFill>
              <a:blip r:embed="rId3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801382" y="6174867"/>
              <a:ext cx="147980" cy="82029"/>
            </a:xfrm>
            <a:prstGeom prst="rect">
              <a:avLst/>
            </a:prstGeom>
            <a:blipFill>
              <a:blip r:embed="rId3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1251724" y="6183668"/>
              <a:ext cx="29883" cy="10528"/>
            </a:xfrm>
            <a:prstGeom prst="rect">
              <a:avLst/>
            </a:prstGeom>
            <a:blipFill>
              <a:blip r:embed="rId3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1308823" y="6165926"/>
              <a:ext cx="96100" cy="70929"/>
            </a:xfrm>
            <a:prstGeom prst="rect">
              <a:avLst/>
            </a:prstGeom>
            <a:blipFill>
              <a:blip r:embed="rId3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1466316" y="6730098"/>
              <a:ext cx="5041" cy="1219"/>
            </a:xfrm>
            <a:prstGeom prst="rect">
              <a:avLst/>
            </a:prstGeom>
            <a:blipFill>
              <a:blip r:embed="rId3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1643189" y="6778625"/>
              <a:ext cx="62649" cy="41579"/>
            </a:xfrm>
            <a:prstGeom prst="rect">
              <a:avLst/>
            </a:prstGeom>
            <a:blipFill>
              <a:blip r:embed="rId3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2050999" y="7159802"/>
              <a:ext cx="40030" cy="44462"/>
            </a:xfrm>
            <a:prstGeom prst="rect">
              <a:avLst/>
            </a:prstGeom>
            <a:blipFill>
              <a:blip r:embed="rId3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2430203" y="7389410"/>
              <a:ext cx="2951" cy="10383"/>
            </a:xfrm>
            <a:prstGeom prst="rect">
              <a:avLst/>
            </a:prstGeom>
            <a:blipFill>
              <a:blip r:embed="rId3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2553931" y="7424991"/>
              <a:ext cx="170929" cy="79057"/>
            </a:xfrm>
            <a:prstGeom prst="rect">
              <a:avLst/>
            </a:prstGeom>
            <a:blipFill>
              <a:blip r:embed="rId3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2813519" y="7526909"/>
              <a:ext cx="45681" cy="33096"/>
            </a:xfrm>
            <a:prstGeom prst="rect">
              <a:avLst/>
            </a:prstGeom>
            <a:blipFill>
              <a:blip r:embed="rId3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562863" y="5822569"/>
              <a:ext cx="2720340" cy="1737436"/>
            </a:xfrm>
            <a:prstGeom prst="rect">
              <a:avLst/>
            </a:prstGeom>
            <a:blipFill>
              <a:blip r:embed="rId3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1137310" y="5788812"/>
              <a:ext cx="78562" cy="35864"/>
            </a:xfrm>
            <a:prstGeom prst="rect">
              <a:avLst/>
            </a:prstGeom>
            <a:blipFill>
              <a:blip r:embed="rId3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1359153" y="5883300"/>
              <a:ext cx="577329" cy="554647"/>
            </a:xfrm>
            <a:prstGeom prst="rect">
              <a:avLst/>
            </a:prstGeom>
            <a:blipFill>
              <a:blip r:embed="rId3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759955" y="6028918"/>
              <a:ext cx="286842" cy="149606"/>
            </a:xfrm>
            <a:prstGeom prst="rect">
              <a:avLst/>
            </a:prstGeom>
            <a:blipFill>
              <a:blip r:embed="rId3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982611" y="6013272"/>
              <a:ext cx="141574" cy="124853"/>
            </a:xfrm>
            <a:prstGeom prst="rect">
              <a:avLst/>
            </a:prstGeom>
            <a:blipFill>
              <a:blip r:embed="rId3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1088491" y="6137008"/>
              <a:ext cx="121119" cy="70497"/>
            </a:xfrm>
            <a:prstGeom prst="rect">
              <a:avLst/>
            </a:prstGeom>
            <a:blipFill>
              <a:blip r:embed="rId3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2458085" y="7518069"/>
              <a:ext cx="227716" cy="41935"/>
            </a:xfrm>
            <a:prstGeom prst="rect">
              <a:avLst/>
            </a:prstGeom>
            <a:blipFill>
              <a:blip r:embed="rId3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409892" y="5283289"/>
              <a:ext cx="1600" cy="1003"/>
            </a:xfrm>
            <a:prstGeom prst="rect">
              <a:avLst/>
            </a:prstGeom>
            <a:blipFill>
              <a:blip r:embed="rId3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473011" y="5631764"/>
              <a:ext cx="2425" cy="1587"/>
            </a:xfrm>
            <a:prstGeom prst="rect">
              <a:avLst/>
            </a:prstGeom>
            <a:blipFill>
              <a:blip r:embed="rId3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414947" y="6230226"/>
              <a:ext cx="1714" cy="2324"/>
            </a:xfrm>
            <a:prstGeom prst="rect">
              <a:avLst/>
            </a:prstGeom>
            <a:blipFill>
              <a:blip r:embed="rId1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153708" y="6257150"/>
              <a:ext cx="1041" cy="952"/>
            </a:xfrm>
            <a:prstGeom prst="rect">
              <a:avLst/>
            </a:prstGeom>
            <a:blipFill>
              <a:blip r:embed="rId3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167081" y="5088178"/>
              <a:ext cx="15011" cy="27698"/>
            </a:xfrm>
            <a:prstGeom prst="rect">
              <a:avLst/>
            </a:prstGeom>
            <a:blipFill>
              <a:blip r:embed="rId3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1051991" y="5677522"/>
              <a:ext cx="47053" cy="103809"/>
            </a:xfrm>
            <a:prstGeom prst="rect">
              <a:avLst/>
            </a:prstGeom>
            <a:blipFill>
              <a:blip r:embed="rId3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332803" y="5331498"/>
              <a:ext cx="46164" cy="39674"/>
            </a:xfrm>
            <a:prstGeom prst="rect">
              <a:avLst/>
            </a:prstGeom>
            <a:blipFill>
              <a:blip r:embed="rId3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436079" y="5450103"/>
              <a:ext cx="26263" cy="58001"/>
            </a:xfrm>
            <a:prstGeom prst="rect">
              <a:avLst/>
            </a:prstGeom>
            <a:blipFill>
              <a:blip r:embed="rId3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392605" y="6282550"/>
              <a:ext cx="30177" cy="22847"/>
            </a:xfrm>
            <a:prstGeom prst="rect">
              <a:avLst/>
            </a:prstGeom>
            <a:blipFill>
              <a:blip r:embed="rId3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707923" y="5798693"/>
              <a:ext cx="33134" cy="38239"/>
            </a:xfrm>
            <a:prstGeom prst="rect">
              <a:avLst/>
            </a:prstGeom>
            <a:blipFill>
              <a:blip r:embed="rId3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688149" y="5678436"/>
              <a:ext cx="52882" cy="158495"/>
            </a:xfrm>
            <a:prstGeom prst="rect">
              <a:avLst/>
            </a:prstGeom>
            <a:blipFill>
              <a:blip r:embed="rId3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720813" y="5726049"/>
              <a:ext cx="33769" cy="41020"/>
            </a:xfrm>
            <a:prstGeom prst="rect">
              <a:avLst/>
            </a:prstGeom>
            <a:blipFill>
              <a:blip r:embed="rId3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1053858" y="5760250"/>
              <a:ext cx="45186" cy="21081"/>
            </a:xfrm>
            <a:prstGeom prst="rect">
              <a:avLst/>
            </a:prstGeom>
            <a:blipFill>
              <a:blip r:embed="rId3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617461" y="6572732"/>
              <a:ext cx="30193" cy="19418"/>
            </a:xfrm>
            <a:prstGeom prst="rect">
              <a:avLst/>
            </a:prstGeom>
            <a:blipFill>
              <a:blip r:embed="rId3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1455165" y="5868644"/>
              <a:ext cx="2539" cy="2273"/>
            </a:xfrm>
            <a:prstGeom prst="rect">
              <a:avLst/>
            </a:prstGeom>
            <a:blipFill>
              <a:blip r:embed="rId3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1384109" y="5867501"/>
              <a:ext cx="124802" cy="144119"/>
            </a:xfrm>
            <a:prstGeom prst="rect">
              <a:avLst/>
            </a:prstGeom>
            <a:blipFill>
              <a:blip r:embed="rId3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1586026" y="6029934"/>
              <a:ext cx="22332" cy="23647"/>
            </a:xfrm>
            <a:prstGeom prst="rect">
              <a:avLst/>
            </a:prstGeom>
            <a:blipFill>
              <a:blip r:embed="rId3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1659674" y="6088380"/>
              <a:ext cx="83566" cy="114261"/>
            </a:xfrm>
            <a:prstGeom prst="rect">
              <a:avLst/>
            </a:prstGeom>
            <a:blipFill>
              <a:blip r:embed="rId3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1821814" y="6323863"/>
              <a:ext cx="32473" cy="12433"/>
            </a:xfrm>
            <a:prstGeom prst="rect">
              <a:avLst/>
            </a:prstGeom>
            <a:blipFill>
              <a:blip r:embed="rId3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1941093" y="6360718"/>
              <a:ext cx="40474" cy="13017"/>
            </a:xfrm>
            <a:prstGeom prst="rect">
              <a:avLst/>
            </a:prstGeom>
            <a:blipFill>
              <a:blip r:embed="rId3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2024189" y="6440500"/>
              <a:ext cx="34912" cy="24218"/>
            </a:xfrm>
            <a:prstGeom prst="rect">
              <a:avLst/>
            </a:prstGeom>
            <a:blipFill>
              <a:blip r:embed="rId3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2137625" y="6545046"/>
              <a:ext cx="94689" cy="38163"/>
            </a:xfrm>
            <a:prstGeom prst="rect">
              <a:avLst/>
            </a:prstGeom>
            <a:blipFill>
              <a:blip r:embed="rId3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2365032" y="6741033"/>
              <a:ext cx="47853" cy="19875"/>
            </a:xfrm>
            <a:prstGeom prst="rect">
              <a:avLst/>
            </a:prstGeom>
            <a:blipFill>
              <a:blip r:embed="rId3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2522613" y="6848437"/>
              <a:ext cx="20929" cy="17818"/>
            </a:xfrm>
            <a:prstGeom prst="rect">
              <a:avLst/>
            </a:prstGeom>
            <a:blipFill>
              <a:blip r:embed="rId3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2531783" y="6979754"/>
              <a:ext cx="50825" cy="18110"/>
            </a:xfrm>
            <a:prstGeom prst="rect">
              <a:avLst/>
            </a:prstGeom>
            <a:blipFill>
              <a:blip r:embed="rId3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3111614" y="7369289"/>
              <a:ext cx="24866" cy="17322"/>
            </a:xfrm>
            <a:prstGeom prst="rect">
              <a:avLst/>
            </a:prstGeom>
            <a:blipFill>
              <a:blip r:embed="rId3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5" name="object 425"/>
          <p:cNvSpPr/>
          <p:nvPr/>
        </p:nvSpPr>
        <p:spPr>
          <a:xfrm>
            <a:off x="0" y="2665768"/>
            <a:ext cx="290195" cy="1090295"/>
          </a:xfrm>
          <a:custGeom>
            <a:avLst/>
            <a:gdLst/>
            <a:ahLst/>
            <a:cxnLst/>
            <a:rect l="l" t="t" r="r" b="b"/>
            <a:pathLst>
              <a:path w="290195" h="1090295">
                <a:moveTo>
                  <a:pt x="290042" y="0"/>
                </a:moveTo>
                <a:lnTo>
                  <a:pt x="0" y="0"/>
                </a:lnTo>
                <a:lnTo>
                  <a:pt x="0" y="1089939"/>
                </a:lnTo>
                <a:lnTo>
                  <a:pt x="290042" y="1089939"/>
                </a:lnTo>
                <a:lnTo>
                  <a:pt x="290042" y="0"/>
                </a:lnTo>
                <a:close/>
              </a:path>
            </a:pathLst>
          </a:custGeom>
          <a:solidFill>
            <a:srgbClr val="FFC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0358246" y="2665768"/>
            <a:ext cx="297815" cy="1090295"/>
          </a:xfrm>
          <a:custGeom>
            <a:avLst/>
            <a:gdLst/>
            <a:ahLst/>
            <a:cxnLst/>
            <a:rect l="l" t="t" r="r" b="b"/>
            <a:pathLst>
              <a:path w="297815" h="1090295">
                <a:moveTo>
                  <a:pt x="0" y="1089939"/>
                </a:moveTo>
                <a:lnTo>
                  <a:pt x="297751" y="1089939"/>
                </a:lnTo>
                <a:lnTo>
                  <a:pt x="297751" y="0"/>
                </a:lnTo>
                <a:lnTo>
                  <a:pt x="0" y="0"/>
                </a:lnTo>
                <a:lnTo>
                  <a:pt x="0" y="1089939"/>
                </a:lnTo>
                <a:close/>
              </a:path>
            </a:pathLst>
          </a:custGeom>
          <a:solidFill>
            <a:srgbClr val="FFC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 txBox="1"/>
          <p:nvPr/>
        </p:nvSpPr>
        <p:spPr>
          <a:xfrm>
            <a:off x="179179" y="7282250"/>
            <a:ext cx="13081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225" dirty="0">
                <a:solidFill>
                  <a:srgbClr val="58595B"/>
                </a:solidFill>
                <a:latin typeface="Verdana"/>
                <a:cs typeface="Verdana"/>
              </a:rPr>
              <a:t>14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28" name="object 428"/>
          <p:cNvSpPr txBox="1"/>
          <p:nvPr/>
        </p:nvSpPr>
        <p:spPr>
          <a:xfrm>
            <a:off x="10392716" y="7282250"/>
            <a:ext cx="136525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200" dirty="0">
                <a:solidFill>
                  <a:srgbClr val="58595B"/>
                </a:solidFill>
                <a:latin typeface="Verdana"/>
                <a:cs typeface="Verdana"/>
              </a:rPr>
              <a:t>15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29" name="object 429"/>
          <p:cNvSpPr txBox="1"/>
          <p:nvPr/>
        </p:nvSpPr>
        <p:spPr>
          <a:xfrm>
            <a:off x="74357" y="3142558"/>
            <a:ext cx="156210" cy="9207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850">
              <a:latin typeface="Tahoma"/>
              <a:cs typeface="Tahoma"/>
            </a:endParaRPr>
          </a:p>
        </p:txBody>
      </p:sp>
      <p:sp>
        <p:nvSpPr>
          <p:cNvPr id="430" name="object 430"/>
          <p:cNvSpPr txBox="1"/>
          <p:nvPr/>
        </p:nvSpPr>
        <p:spPr>
          <a:xfrm>
            <a:off x="10424634" y="3172074"/>
            <a:ext cx="156210" cy="92075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850">
              <a:latin typeface="Tahoma"/>
              <a:cs typeface="Tahoma"/>
            </a:endParaRPr>
          </a:p>
        </p:txBody>
      </p:sp>
      <p:sp>
        <p:nvSpPr>
          <p:cNvPr id="431" name="object 431"/>
          <p:cNvSpPr txBox="1">
            <a:spLocks noGrp="1"/>
          </p:cNvSpPr>
          <p:nvPr>
            <p:ph type="title"/>
          </p:nvPr>
        </p:nvSpPr>
        <p:spPr>
          <a:xfrm>
            <a:off x="587109" y="1448231"/>
            <a:ext cx="2624455" cy="1177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94995">
              <a:lnSpc>
                <a:spcPct val="100800"/>
              </a:lnSpc>
              <a:spcBef>
                <a:spcPts val="95"/>
              </a:spcBef>
            </a:pPr>
            <a:r>
              <a:rPr spc="60" dirty="0"/>
              <a:t>ЯК </a:t>
            </a:r>
            <a:r>
              <a:rPr spc="-110" dirty="0"/>
              <a:t>НЕ </a:t>
            </a:r>
            <a:r>
              <a:rPr spc="-190" dirty="0"/>
              <a:t>СТАТИ  </a:t>
            </a:r>
            <a:r>
              <a:rPr spc="-55" dirty="0"/>
              <a:t>ЖЕРТВОЮ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5" dirty="0"/>
              <a:t>Д</a:t>
            </a:r>
            <a:r>
              <a:rPr spc="-100" dirty="0"/>
              <a:t>Е</a:t>
            </a:r>
            <a:r>
              <a:rPr spc="-10" dirty="0"/>
              <a:t>ЗІНФОРМА</a:t>
            </a:r>
            <a:r>
              <a:rPr spc="-20" dirty="0"/>
              <a:t>Ц</a:t>
            </a:r>
            <a:r>
              <a:rPr spc="185" dirty="0"/>
              <a:t>ІЇ</a:t>
            </a:r>
          </a:p>
        </p:txBody>
      </p:sp>
      <p:sp>
        <p:nvSpPr>
          <p:cNvPr id="432" name="object 432"/>
          <p:cNvSpPr/>
          <p:nvPr/>
        </p:nvSpPr>
        <p:spPr>
          <a:xfrm>
            <a:off x="729231" y="4950429"/>
            <a:ext cx="4102733" cy="2057888"/>
          </a:xfrm>
          <a:prstGeom prst="rect">
            <a:avLst/>
          </a:prstGeom>
          <a:blipFill>
            <a:blip r:embed="rId3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 txBox="1"/>
          <p:nvPr/>
        </p:nvSpPr>
        <p:spPr>
          <a:xfrm>
            <a:off x="5879102" y="1495983"/>
            <a:ext cx="4107815" cy="6286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25730" algn="just">
              <a:lnSpc>
                <a:spcPct val="104400"/>
              </a:lnSpc>
              <a:spcBef>
                <a:spcPts val="80"/>
              </a:spcBef>
            </a:pP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умовах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військової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агресії Україна вимушена протидіяти ворожій  пропаганді та дезінформації. Агресивні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дії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боку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Росії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мають на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меті 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дестабілізувати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наше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суспільство та дискредитувати керівництво краї-  ни, змусити нас сумніватися у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своїх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силах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готовності</a:t>
            </a:r>
            <a:r>
              <a:rPr sz="950" spc="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захищатися.</a:t>
            </a:r>
            <a:endParaRPr sz="950">
              <a:latin typeface="Tahoma"/>
              <a:cs typeface="Tahoma"/>
            </a:endParaRPr>
          </a:p>
        </p:txBody>
      </p:sp>
      <p:sp>
        <p:nvSpPr>
          <p:cNvPr id="434" name="object 434"/>
          <p:cNvSpPr txBox="1"/>
          <p:nvPr/>
        </p:nvSpPr>
        <p:spPr>
          <a:xfrm>
            <a:off x="5879102" y="2251686"/>
            <a:ext cx="4108450" cy="10814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25730" algn="just">
              <a:lnSpc>
                <a:spcPct val="104400"/>
              </a:lnSpc>
              <a:spcBef>
                <a:spcPts val="80"/>
              </a:spcBef>
            </a:pP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Питання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інформаційної безпеки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набуває особливого значення в</a:t>
            </a:r>
            <a:r>
              <a:rPr sz="950" spc="-2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умо- 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вах кризи,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адже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ворожі інформаційні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атаки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стають інтенсивнішими  саме тоді, коли здатність суспільства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чинити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опір послаблено. Найкра- 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ще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підґрунтя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ворожих операцій впливу </a:t>
            </a:r>
            <a:r>
              <a:rPr sz="950" spc="-60" dirty="0">
                <a:solidFill>
                  <a:srgbClr val="231F20"/>
                </a:solidFill>
                <a:latin typeface="Tahoma"/>
                <a:cs typeface="Tahoma"/>
              </a:rPr>
              <a:t>―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страх, паніка,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дезорієн- 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тація. Тому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важливо дотримуватися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базових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правил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інформаційної 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гігієни і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бути особливо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пильними до інформації,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яка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надходить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яку 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поширюєте ви</a:t>
            </a:r>
            <a:r>
              <a:rPr sz="95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самі.</a:t>
            </a:r>
            <a:endParaRPr sz="950">
              <a:latin typeface="Tahoma"/>
              <a:cs typeface="Tahoma"/>
            </a:endParaRPr>
          </a:p>
        </p:txBody>
      </p:sp>
      <p:sp>
        <p:nvSpPr>
          <p:cNvPr id="435" name="object 435"/>
          <p:cNvSpPr txBox="1"/>
          <p:nvPr/>
        </p:nvSpPr>
        <p:spPr>
          <a:xfrm>
            <a:off x="5879109" y="3764596"/>
            <a:ext cx="3909060" cy="720090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1300" b="1" spc="15" dirty="0">
                <a:solidFill>
                  <a:srgbClr val="F26531"/>
                </a:solidFill>
                <a:latin typeface="Tahoma"/>
                <a:cs typeface="Tahoma"/>
              </a:rPr>
              <a:t>ЗАЗДАЛЕГІДЬ</a:t>
            </a:r>
            <a:r>
              <a:rPr sz="1300" b="1" dirty="0">
                <a:solidFill>
                  <a:srgbClr val="F26531"/>
                </a:solidFill>
                <a:latin typeface="Tahoma"/>
                <a:cs typeface="Tahoma"/>
              </a:rPr>
              <a:t> </a:t>
            </a:r>
            <a:r>
              <a:rPr sz="1300" b="1" spc="15" dirty="0">
                <a:solidFill>
                  <a:srgbClr val="F26531"/>
                </a:solidFill>
                <a:latin typeface="Tahoma"/>
                <a:cs typeface="Tahoma"/>
              </a:rPr>
              <a:t>УПЕВНІТЬСЯ:</a:t>
            </a:r>
            <a:endParaRPr sz="1300">
              <a:latin typeface="Tahoma"/>
              <a:cs typeface="Tahoma"/>
            </a:endParaRPr>
          </a:p>
          <a:p>
            <a:pPr marL="138430" marR="5080" indent="-126364">
              <a:lnSpc>
                <a:spcPct val="110600"/>
              </a:lnSpc>
              <a:spcBef>
                <a:spcPts val="525"/>
              </a:spcBef>
              <a:buClr>
                <a:srgbClr val="F26531"/>
              </a:buClr>
              <a:buFont typeface="Wingdings"/>
              <a:buChar char=""/>
              <a:tabLst>
                <a:tab pos="149860" algn="l"/>
              </a:tabLst>
            </a:pPr>
            <a:r>
              <a:rPr sz="950" spc="25" dirty="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sz="950" spc="30" dirty="0">
                <a:solidFill>
                  <a:srgbClr val="231F20"/>
                </a:solidFill>
                <a:latin typeface="Tahoma"/>
                <a:cs typeface="Tahoma"/>
              </a:rPr>
              <a:t>маєте </a:t>
            </a:r>
            <a:r>
              <a:rPr sz="950" spc="25" dirty="0">
                <a:solidFill>
                  <a:srgbClr val="231F20"/>
                </a:solidFill>
                <a:latin typeface="Tahoma"/>
                <a:cs typeface="Tahoma"/>
              </a:rPr>
              <a:t>доступ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до </a:t>
            </a:r>
            <a:r>
              <a:rPr sz="950" spc="25" dirty="0">
                <a:solidFill>
                  <a:srgbClr val="231F20"/>
                </a:solidFill>
                <a:latin typeface="Tahoma"/>
                <a:cs typeface="Tahoma"/>
              </a:rPr>
              <a:t>інформації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sz="950" spc="30" dirty="0">
                <a:solidFill>
                  <a:srgbClr val="231F20"/>
                </a:solidFill>
                <a:latin typeface="Tahoma"/>
                <a:cs typeface="Tahoma"/>
              </a:rPr>
              <a:t>офіційних </a:t>
            </a:r>
            <a:r>
              <a:rPr sz="950" spc="25" dirty="0">
                <a:solidFill>
                  <a:srgbClr val="231F20"/>
                </a:solidFill>
                <a:latin typeface="Tahoma"/>
                <a:cs typeface="Tahoma"/>
              </a:rPr>
              <a:t>каналів </a:t>
            </a:r>
            <a:r>
              <a:rPr sz="950" spc="30" dirty="0">
                <a:solidFill>
                  <a:srgbClr val="231F20"/>
                </a:solidFill>
                <a:latin typeface="Tahoma"/>
                <a:cs typeface="Tahoma"/>
              </a:rPr>
              <a:t>державних  </a:t>
            </a:r>
            <a:r>
              <a:rPr sz="950" spc="25" dirty="0">
                <a:solidFill>
                  <a:srgbClr val="231F20"/>
                </a:solidFill>
                <a:latin typeface="Tahoma"/>
                <a:cs typeface="Tahoma"/>
              </a:rPr>
              <a:t>органів,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sz="950" spc="30" dirty="0">
                <a:solidFill>
                  <a:srgbClr val="231F20"/>
                </a:solidFill>
                <a:latin typeface="Tahoma"/>
                <a:cs typeface="Tahoma"/>
              </a:rPr>
              <a:t>також теле-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sz="950" spc="25" dirty="0">
                <a:solidFill>
                  <a:srgbClr val="231F20"/>
                </a:solidFill>
                <a:latin typeface="Tahoma"/>
                <a:cs typeface="Tahoma"/>
              </a:rPr>
              <a:t>радіоканалів </a:t>
            </a:r>
            <a:r>
              <a:rPr sz="950" spc="30" dirty="0">
                <a:solidFill>
                  <a:srgbClr val="231F20"/>
                </a:solidFill>
                <a:latin typeface="Tahoma"/>
                <a:cs typeface="Tahoma"/>
              </a:rPr>
              <a:t>Суспільного</a:t>
            </a:r>
            <a:r>
              <a:rPr sz="950" spc="1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30" dirty="0">
                <a:solidFill>
                  <a:srgbClr val="231F20"/>
                </a:solidFill>
                <a:latin typeface="Tahoma"/>
                <a:cs typeface="Tahoma"/>
              </a:rPr>
              <a:t>мовлення;</a:t>
            </a:r>
            <a:endParaRPr sz="950">
              <a:latin typeface="Tahoma"/>
              <a:cs typeface="Tahoma"/>
            </a:endParaRPr>
          </a:p>
        </p:txBody>
      </p:sp>
      <p:sp>
        <p:nvSpPr>
          <p:cNvPr id="436" name="object 436"/>
          <p:cNvSpPr txBox="1"/>
          <p:nvPr/>
        </p:nvSpPr>
        <p:spPr>
          <a:xfrm>
            <a:off x="5879233" y="4585048"/>
            <a:ext cx="3734435" cy="3460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8430" marR="5080" indent="-126364">
              <a:lnSpc>
                <a:spcPct val="110600"/>
              </a:lnSpc>
              <a:spcBef>
                <a:spcPts val="90"/>
              </a:spcBef>
              <a:buClr>
                <a:srgbClr val="F26531"/>
              </a:buClr>
              <a:buFont typeface="Wingdings"/>
              <a:buChar char=""/>
              <a:tabLst>
                <a:tab pos="144780" algn="l"/>
              </a:tabLst>
            </a:pP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що в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разі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необхідності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зможете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підтримувати зв’язок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зі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своїми  близькими.</a:t>
            </a:r>
            <a:endParaRPr sz="950">
              <a:latin typeface="Tahoma"/>
              <a:cs typeface="Tahoma"/>
            </a:endParaRPr>
          </a:p>
        </p:txBody>
      </p:sp>
      <p:sp>
        <p:nvSpPr>
          <p:cNvPr id="437" name="object 437"/>
          <p:cNvSpPr txBox="1"/>
          <p:nvPr/>
        </p:nvSpPr>
        <p:spPr>
          <a:xfrm>
            <a:off x="5879109" y="5612027"/>
            <a:ext cx="3756660" cy="156972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4"/>
              </a:spcBef>
            </a:pPr>
            <a:r>
              <a:rPr sz="1300" b="1" spc="15" dirty="0">
                <a:solidFill>
                  <a:srgbClr val="F26531"/>
                </a:solidFill>
                <a:latin typeface="Tahoma"/>
                <a:cs typeface="Tahoma"/>
              </a:rPr>
              <a:t>ЗАДУМАЙТЕСЯ,</a:t>
            </a:r>
            <a:endParaRPr sz="1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300" b="1" spc="10" dirty="0">
                <a:solidFill>
                  <a:srgbClr val="F26531"/>
                </a:solidFill>
                <a:latin typeface="Tahoma"/>
                <a:cs typeface="Tahoma"/>
              </a:rPr>
              <a:t>хто </a:t>
            </a:r>
            <a:r>
              <a:rPr sz="1300" b="1" spc="5" dirty="0">
                <a:solidFill>
                  <a:srgbClr val="F26531"/>
                </a:solidFill>
                <a:latin typeface="Tahoma"/>
                <a:cs typeface="Tahoma"/>
              </a:rPr>
              <a:t>і </a:t>
            </a:r>
            <a:r>
              <a:rPr sz="1300" b="1" spc="15" dirty="0">
                <a:solidFill>
                  <a:srgbClr val="F26531"/>
                </a:solidFill>
                <a:latin typeface="Tahoma"/>
                <a:cs typeface="Tahoma"/>
              </a:rPr>
              <a:t>з якою метою поширює</a:t>
            </a:r>
            <a:r>
              <a:rPr sz="1300" b="1" spc="-40" dirty="0">
                <a:solidFill>
                  <a:srgbClr val="F26531"/>
                </a:solidFill>
                <a:latin typeface="Tahoma"/>
                <a:cs typeface="Tahoma"/>
              </a:rPr>
              <a:t> </a:t>
            </a:r>
            <a:r>
              <a:rPr sz="1300" b="1" spc="15" dirty="0">
                <a:solidFill>
                  <a:srgbClr val="F26531"/>
                </a:solidFill>
                <a:latin typeface="Tahoma"/>
                <a:cs typeface="Tahoma"/>
              </a:rPr>
              <a:t>інформацію:</a:t>
            </a:r>
            <a:endParaRPr sz="13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50">
              <a:latin typeface="Tahoma"/>
              <a:cs typeface="Tahoma"/>
            </a:endParaRPr>
          </a:p>
          <a:p>
            <a:pPr marL="144145" indent="-132080">
              <a:lnSpc>
                <a:spcPct val="100000"/>
              </a:lnSpc>
              <a:buClr>
                <a:srgbClr val="F26531"/>
              </a:buClr>
              <a:buFont typeface="Wingdings"/>
              <a:buChar char=""/>
              <a:tabLst>
                <a:tab pos="144780" algn="l"/>
              </a:tabLst>
            </a:pP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чи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є </a:t>
            </a:r>
            <a:r>
              <a:rPr sz="950" spc="25" dirty="0">
                <a:solidFill>
                  <a:srgbClr val="231F20"/>
                </a:solidFill>
                <a:latin typeface="Tahoma"/>
                <a:cs typeface="Tahoma"/>
              </a:rPr>
              <a:t>ця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інформація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на офіційних ресурсах</a:t>
            </a:r>
            <a:r>
              <a:rPr sz="95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держави?</a:t>
            </a:r>
            <a:endParaRPr sz="950">
              <a:latin typeface="Tahoma"/>
              <a:cs typeface="Tahoma"/>
            </a:endParaRPr>
          </a:p>
          <a:p>
            <a:pPr marL="144145" indent="-132080">
              <a:lnSpc>
                <a:spcPct val="100000"/>
              </a:lnSpc>
              <a:spcBef>
                <a:spcPts val="844"/>
              </a:spcBef>
              <a:buClr>
                <a:srgbClr val="F26531"/>
              </a:buClr>
              <a:buFont typeface="Wingdings"/>
              <a:buChar char=""/>
              <a:tabLst>
                <a:tab pos="144780" algn="l"/>
              </a:tabLst>
            </a:pP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чого </a:t>
            </a:r>
            <a:r>
              <a:rPr sz="950" spc="25" dirty="0">
                <a:solidFill>
                  <a:srgbClr val="231F20"/>
                </a:solidFill>
                <a:latin typeface="Tahoma"/>
                <a:cs typeface="Tahoma"/>
              </a:rPr>
              <a:t>ця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інформація з’явилася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саме</a:t>
            </a:r>
            <a:r>
              <a:rPr sz="95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зараз?</a:t>
            </a:r>
            <a:endParaRPr sz="950">
              <a:latin typeface="Tahoma"/>
              <a:cs typeface="Tahoma"/>
            </a:endParaRPr>
          </a:p>
          <a:p>
            <a:pPr marL="144145" indent="-132080">
              <a:lnSpc>
                <a:spcPct val="100000"/>
              </a:lnSpc>
              <a:spcBef>
                <a:spcPts val="845"/>
              </a:spcBef>
              <a:buClr>
                <a:srgbClr val="F26531"/>
              </a:buClr>
              <a:buFont typeface="Wingdings"/>
              <a:buChar char=""/>
              <a:tabLst>
                <a:tab pos="144780" algn="l"/>
              </a:tabLst>
            </a:pP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це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думка чи</a:t>
            </a:r>
            <a:r>
              <a:rPr sz="95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факт?</a:t>
            </a:r>
            <a:endParaRPr sz="950">
              <a:latin typeface="Tahoma"/>
              <a:cs typeface="Tahoma"/>
            </a:endParaRPr>
          </a:p>
          <a:p>
            <a:pPr marL="144145" indent="-132080">
              <a:lnSpc>
                <a:spcPct val="100000"/>
              </a:lnSpc>
              <a:spcBef>
                <a:spcPts val="840"/>
              </a:spcBef>
              <a:buClr>
                <a:srgbClr val="F26531"/>
              </a:buClr>
              <a:buFont typeface="Wingdings"/>
              <a:buChar char=""/>
              <a:tabLst>
                <a:tab pos="144780" algn="l"/>
              </a:tabLst>
            </a:pP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чи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повідомляють про це інші</a:t>
            </a:r>
            <a:r>
              <a:rPr sz="95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джерела?</a:t>
            </a:r>
            <a:endParaRPr sz="950">
              <a:latin typeface="Tahoma"/>
              <a:cs typeface="Tahoma"/>
            </a:endParaRPr>
          </a:p>
        </p:txBody>
      </p:sp>
      <p:sp>
        <p:nvSpPr>
          <p:cNvPr id="438" name="object 438"/>
          <p:cNvSpPr/>
          <p:nvPr/>
        </p:nvSpPr>
        <p:spPr>
          <a:xfrm>
            <a:off x="599808" y="3147631"/>
            <a:ext cx="1389380" cy="1389380"/>
          </a:xfrm>
          <a:custGeom>
            <a:avLst/>
            <a:gdLst/>
            <a:ahLst/>
            <a:cxnLst/>
            <a:rect l="l" t="t" r="r" b="b"/>
            <a:pathLst>
              <a:path w="1389380" h="1389379">
                <a:moveTo>
                  <a:pt x="694575" y="0"/>
                </a:moveTo>
                <a:lnTo>
                  <a:pt x="647020" y="1602"/>
                </a:lnTo>
                <a:lnTo>
                  <a:pt x="600325" y="6340"/>
                </a:lnTo>
                <a:lnTo>
                  <a:pt x="554594" y="14111"/>
                </a:lnTo>
                <a:lnTo>
                  <a:pt x="509929" y="24810"/>
                </a:lnTo>
                <a:lnTo>
                  <a:pt x="466435" y="38336"/>
                </a:lnTo>
                <a:lnTo>
                  <a:pt x="424215" y="54583"/>
                </a:lnTo>
                <a:lnTo>
                  <a:pt x="383372" y="73449"/>
                </a:lnTo>
                <a:lnTo>
                  <a:pt x="344010" y="94829"/>
                </a:lnTo>
                <a:lnTo>
                  <a:pt x="306231" y="118622"/>
                </a:lnTo>
                <a:lnTo>
                  <a:pt x="270141" y="144723"/>
                </a:lnTo>
                <a:lnTo>
                  <a:pt x="235841" y="173029"/>
                </a:lnTo>
                <a:lnTo>
                  <a:pt x="203436" y="203436"/>
                </a:lnTo>
                <a:lnTo>
                  <a:pt x="173029" y="235841"/>
                </a:lnTo>
                <a:lnTo>
                  <a:pt x="144723" y="270141"/>
                </a:lnTo>
                <a:lnTo>
                  <a:pt x="118622" y="306231"/>
                </a:lnTo>
                <a:lnTo>
                  <a:pt x="94829" y="344010"/>
                </a:lnTo>
                <a:lnTo>
                  <a:pt x="73449" y="383372"/>
                </a:lnTo>
                <a:lnTo>
                  <a:pt x="54583" y="424215"/>
                </a:lnTo>
                <a:lnTo>
                  <a:pt x="38336" y="466435"/>
                </a:lnTo>
                <a:lnTo>
                  <a:pt x="24810" y="509929"/>
                </a:lnTo>
                <a:lnTo>
                  <a:pt x="14111" y="554594"/>
                </a:lnTo>
                <a:lnTo>
                  <a:pt x="6340" y="600325"/>
                </a:lnTo>
                <a:lnTo>
                  <a:pt x="1602" y="647020"/>
                </a:lnTo>
                <a:lnTo>
                  <a:pt x="0" y="694575"/>
                </a:lnTo>
                <a:lnTo>
                  <a:pt x="1602" y="742130"/>
                </a:lnTo>
                <a:lnTo>
                  <a:pt x="6340" y="788825"/>
                </a:lnTo>
                <a:lnTo>
                  <a:pt x="14111" y="834556"/>
                </a:lnTo>
                <a:lnTo>
                  <a:pt x="24810" y="879221"/>
                </a:lnTo>
                <a:lnTo>
                  <a:pt x="38336" y="922715"/>
                </a:lnTo>
                <a:lnTo>
                  <a:pt x="54583" y="964935"/>
                </a:lnTo>
                <a:lnTo>
                  <a:pt x="73449" y="1005778"/>
                </a:lnTo>
                <a:lnTo>
                  <a:pt x="94829" y="1045141"/>
                </a:lnTo>
                <a:lnTo>
                  <a:pt x="118622" y="1082919"/>
                </a:lnTo>
                <a:lnTo>
                  <a:pt x="144723" y="1119010"/>
                </a:lnTo>
                <a:lnTo>
                  <a:pt x="173029" y="1153309"/>
                </a:lnTo>
                <a:lnTo>
                  <a:pt x="203436" y="1185714"/>
                </a:lnTo>
                <a:lnTo>
                  <a:pt x="235841" y="1216122"/>
                </a:lnTo>
                <a:lnTo>
                  <a:pt x="270141" y="1244427"/>
                </a:lnTo>
                <a:lnTo>
                  <a:pt x="306231" y="1270528"/>
                </a:lnTo>
                <a:lnTo>
                  <a:pt x="344010" y="1294321"/>
                </a:lnTo>
                <a:lnTo>
                  <a:pt x="383372" y="1315702"/>
                </a:lnTo>
                <a:lnTo>
                  <a:pt x="424215" y="1334568"/>
                </a:lnTo>
                <a:lnTo>
                  <a:pt x="466435" y="1350815"/>
                </a:lnTo>
                <a:lnTo>
                  <a:pt x="509929" y="1364340"/>
                </a:lnTo>
                <a:lnTo>
                  <a:pt x="554594" y="1375040"/>
                </a:lnTo>
                <a:lnTo>
                  <a:pt x="600325" y="1382810"/>
                </a:lnTo>
                <a:lnTo>
                  <a:pt x="647020" y="1387548"/>
                </a:lnTo>
                <a:lnTo>
                  <a:pt x="694575" y="1389151"/>
                </a:lnTo>
                <a:lnTo>
                  <a:pt x="742130" y="1387548"/>
                </a:lnTo>
                <a:lnTo>
                  <a:pt x="788825" y="1382810"/>
                </a:lnTo>
                <a:lnTo>
                  <a:pt x="834556" y="1375040"/>
                </a:lnTo>
                <a:lnTo>
                  <a:pt x="879221" y="1364340"/>
                </a:lnTo>
                <a:lnTo>
                  <a:pt x="922715" y="1350815"/>
                </a:lnTo>
                <a:lnTo>
                  <a:pt x="964935" y="1334568"/>
                </a:lnTo>
                <a:lnTo>
                  <a:pt x="1005778" y="1315702"/>
                </a:lnTo>
                <a:lnTo>
                  <a:pt x="1045141" y="1294321"/>
                </a:lnTo>
                <a:lnTo>
                  <a:pt x="1082919" y="1270528"/>
                </a:lnTo>
                <a:lnTo>
                  <a:pt x="1119010" y="1244427"/>
                </a:lnTo>
                <a:lnTo>
                  <a:pt x="1153309" y="1216122"/>
                </a:lnTo>
                <a:lnTo>
                  <a:pt x="1185714" y="1185714"/>
                </a:lnTo>
                <a:lnTo>
                  <a:pt x="1216122" y="1153309"/>
                </a:lnTo>
                <a:lnTo>
                  <a:pt x="1244427" y="1119010"/>
                </a:lnTo>
                <a:lnTo>
                  <a:pt x="1270528" y="1082919"/>
                </a:lnTo>
                <a:lnTo>
                  <a:pt x="1294321" y="1045141"/>
                </a:lnTo>
                <a:lnTo>
                  <a:pt x="1315702" y="1005778"/>
                </a:lnTo>
                <a:lnTo>
                  <a:pt x="1334568" y="964935"/>
                </a:lnTo>
                <a:lnTo>
                  <a:pt x="1350815" y="922715"/>
                </a:lnTo>
                <a:lnTo>
                  <a:pt x="1364340" y="879221"/>
                </a:lnTo>
                <a:lnTo>
                  <a:pt x="1375040" y="834556"/>
                </a:lnTo>
                <a:lnTo>
                  <a:pt x="1382810" y="788825"/>
                </a:lnTo>
                <a:lnTo>
                  <a:pt x="1387548" y="742130"/>
                </a:lnTo>
                <a:lnTo>
                  <a:pt x="1389151" y="694575"/>
                </a:lnTo>
                <a:lnTo>
                  <a:pt x="1387548" y="647020"/>
                </a:lnTo>
                <a:lnTo>
                  <a:pt x="1382810" y="600325"/>
                </a:lnTo>
                <a:lnTo>
                  <a:pt x="1375040" y="554594"/>
                </a:lnTo>
                <a:lnTo>
                  <a:pt x="1364340" y="509929"/>
                </a:lnTo>
                <a:lnTo>
                  <a:pt x="1350815" y="466435"/>
                </a:lnTo>
                <a:lnTo>
                  <a:pt x="1334568" y="424215"/>
                </a:lnTo>
                <a:lnTo>
                  <a:pt x="1315702" y="383372"/>
                </a:lnTo>
                <a:lnTo>
                  <a:pt x="1294321" y="344010"/>
                </a:lnTo>
                <a:lnTo>
                  <a:pt x="1270528" y="306231"/>
                </a:lnTo>
                <a:lnTo>
                  <a:pt x="1244427" y="270141"/>
                </a:lnTo>
                <a:lnTo>
                  <a:pt x="1216122" y="235841"/>
                </a:lnTo>
                <a:lnTo>
                  <a:pt x="1185714" y="203436"/>
                </a:lnTo>
                <a:lnTo>
                  <a:pt x="1153309" y="173029"/>
                </a:lnTo>
                <a:lnTo>
                  <a:pt x="1119010" y="144723"/>
                </a:lnTo>
                <a:lnTo>
                  <a:pt x="1082919" y="118622"/>
                </a:lnTo>
                <a:lnTo>
                  <a:pt x="1045141" y="94829"/>
                </a:lnTo>
                <a:lnTo>
                  <a:pt x="1005778" y="73449"/>
                </a:lnTo>
                <a:lnTo>
                  <a:pt x="964935" y="54583"/>
                </a:lnTo>
                <a:lnTo>
                  <a:pt x="922715" y="38336"/>
                </a:lnTo>
                <a:lnTo>
                  <a:pt x="879221" y="24810"/>
                </a:lnTo>
                <a:lnTo>
                  <a:pt x="834556" y="14111"/>
                </a:lnTo>
                <a:lnTo>
                  <a:pt x="788825" y="6340"/>
                </a:lnTo>
                <a:lnTo>
                  <a:pt x="742130" y="1602"/>
                </a:lnTo>
                <a:lnTo>
                  <a:pt x="694575" y="0"/>
                </a:lnTo>
                <a:close/>
              </a:path>
            </a:pathLst>
          </a:custGeom>
          <a:solidFill>
            <a:srgbClr val="F265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 txBox="1"/>
          <p:nvPr/>
        </p:nvSpPr>
        <p:spPr>
          <a:xfrm>
            <a:off x="660803" y="3341103"/>
            <a:ext cx="1245870" cy="95376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07010" marR="199390" algn="ctr">
              <a:lnSpc>
                <a:spcPct val="102099"/>
              </a:lnSpc>
              <a:spcBef>
                <a:spcPts val="60"/>
              </a:spcBef>
            </a:pPr>
            <a:r>
              <a:rPr sz="1200" b="1" i="1" spc="-4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200" b="1" i="1" spc="-15" dirty="0">
                <a:solidFill>
                  <a:srgbClr val="FFFFFF"/>
                </a:solidFill>
                <a:latin typeface="Arial"/>
                <a:cs typeface="Arial"/>
              </a:rPr>
              <a:t>безп</a:t>
            </a:r>
            <a:r>
              <a:rPr sz="1200" b="1" i="1" spc="-4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b="1" i="1" spc="-1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200" b="1" i="1" spc="-3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200" b="1" i="1" spc="-5" dirty="0">
                <a:solidFill>
                  <a:srgbClr val="FFFFFF"/>
                </a:solidFill>
                <a:latin typeface="Arial"/>
                <a:cs typeface="Arial"/>
              </a:rPr>
              <a:t>е  </a:t>
            </a:r>
            <a:r>
              <a:rPr sz="1200" b="1" i="1" spc="-10" dirty="0">
                <a:solidFill>
                  <a:srgbClr val="FFFFFF"/>
                </a:solidFill>
                <a:latin typeface="Arial"/>
                <a:cs typeface="Arial"/>
              </a:rPr>
              <a:t>себе</a:t>
            </a:r>
            <a:endParaRPr sz="1200">
              <a:latin typeface="Arial"/>
              <a:cs typeface="Arial"/>
            </a:endParaRPr>
          </a:p>
          <a:p>
            <a:pPr marL="12700" marR="5080" algn="ctr">
              <a:lnSpc>
                <a:spcPct val="102099"/>
              </a:lnSpc>
            </a:pPr>
            <a:r>
              <a:rPr sz="1200" b="1" i="1" spc="-5" dirty="0">
                <a:solidFill>
                  <a:srgbClr val="FFFFFF"/>
                </a:solidFill>
                <a:latin typeface="Arial"/>
                <a:cs typeface="Arial"/>
              </a:rPr>
              <a:t>і </a:t>
            </a:r>
            <a:r>
              <a:rPr sz="1200" b="1" i="1" spc="-25" dirty="0">
                <a:solidFill>
                  <a:srgbClr val="FFFFFF"/>
                </a:solidFill>
                <a:latin typeface="Arial"/>
                <a:cs typeface="Arial"/>
              </a:rPr>
              <a:t>оточуючих</a:t>
            </a:r>
            <a:r>
              <a:rPr sz="1200" b="1" i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FFFFFF"/>
                </a:solidFill>
                <a:latin typeface="Arial"/>
                <a:cs typeface="Arial"/>
              </a:rPr>
              <a:t>від  </a:t>
            </a:r>
            <a:r>
              <a:rPr sz="1200" b="1" i="1" spc="-10" dirty="0">
                <a:solidFill>
                  <a:srgbClr val="FFFFFF"/>
                </a:solidFill>
                <a:latin typeface="Arial"/>
                <a:cs typeface="Arial"/>
              </a:rPr>
              <a:t>інформаційних  </a:t>
            </a:r>
            <a:r>
              <a:rPr sz="1200" b="1" i="1" spc="-15" dirty="0">
                <a:solidFill>
                  <a:srgbClr val="FFFFFF"/>
                </a:solidFill>
                <a:latin typeface="Arial"/>
                <a:cs typeface="Arial"/>
              </a:rPr>
              <a:t>загроз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006" y="5072081"/>
            <a:ext cx="10480675" cy="2386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0"/>
              </a:lnSpc>
              <a:tabLst>
                <a:tab pos="10351135" algn="l"/>
              </a:tabLst>
            </a:pPr>
            <a:r>
              <a:rPr sz="800" b="1" spc="50" dirty="0">
                <a:solidFill>
                  <a:srgbClr val="FFFFFF"/>
                </a:solidFill>
                <a:latin typeface="Tahoma"/>
                <a:cs typeface="Tahoma"/>
              </a:rPr>
              <a:t>ДОДАТО</a:t>
            </a:r>
            <a:r>
              <a:rPr sz="800" b="1" spc="2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1200" b="1" spc="-675" baseline="-302083" dirty="0">
                <a:solidFill>
                  <a:srgbClr val="FFFFFF"/>
                </a:solidFill>
                <a:latin typeface="Tahoma"/>
                <a:cs typeface="Tahoma"/>
              </a:rPr>
              <a:t>ДОДАТОК</a:t>
            </a:r>
            <a:endParaRPr sz="1200" baseline="-302083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45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45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250">
              <a:latin typeface="Tahoma"/>
              <a:cs typeface="Tahoma"/>
            </a:endParaRPr>
          </a:p>
          <a:p>
            <a:pPr marL="116839">
              <a:lnSpc>
                <a:spcPct val="100000"/>
              </a:lnSpc>
              <a:tabLst>
                <a:tab pos="10330180" algn="l"/>
              </a:tabLst>
            </a:pPr>
            <a:r>
              <a:rPr sz="1000" spc="-195" dirty="0">
                <a:solidFill>
                  <a:srgbClr val="505357"/>
                </a:solidFill>
                <a:latin typeface="Verdana"/>
                <a:cs typeface="Verdana"/>
              </a:rPr>
              <a:t>16	</a:t>
            </a:r>
            <a:r>
              <a:rPr sz="1000" spc="-250" dirty="0">
                <a:solidFill>
                  <a:srgbClr val="505357"/>
                </a:solidFill>
                <a:latin typeface="Verdana"/>
                <a:cs typeface="Verdana"/>
              </a:rPr>
              <a:t>17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56570" cy="7560309"/>
          </a:xfrm>
          <a:custGeom>
            <a:avLst/>
            <a:gdLst/>
            <a:ahLst/>
            <a:cxnLst/>
            <a:rect l="l" t="t" r="r" b="b"/>
            <a:pathLst>
              <a:path w="10656570" h="7560309">
                <a:moveTo>
                  <a:pt x="10655998" y="0"/>
                </a:moveTo>
                <a:lnTo>
                  <a:pt x="0" y="0"/>
                </a:lnTo>
                <a:lnTo>
                  <a:pt x="0" y="7560005"/>
                </a:lnTo>
                <a:lnTo>
                  <a:pt x="10655998" y="7560005"/>
                </a:lnTo>
                <a:lnTo>
                  <a:pt x="10655998" y="0"/>
                </a:lnTo>
                <a:close/>
              </a:path>
            </a:pathLst>
          </a:custGeom>
          <a:solidFill>
            <a:srgbClr val="FFE7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32900" y="2712034"/>
            <a:ext cx="3503295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Мета</a:t>
            </a:r>
            <a:r>
              <a:rPr sz="95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поширювачів</a:t>
            </a:r>
            <a:r>
              <a:rPr sz="95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дезінформації</a:t>
            </a:r>
            <a:r>
              <a:rPr sz="95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25" dirty="0">
                <a:solidFill>
                  <a:srgbClr val="231F20"/>
                </a:solidFill>
                <a:latin typeface="Tahoma"/>
                <a:cs typeface="Tahoma"/>
              </a:rPr>
              <a:t>—</a:t>
            </a:r>
            <a:r>
              <a:rPr sz="95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посіяти</a:t>
            </a:r>
            <a:r>
              <a:rPr sz="95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паніку,</a:t>
            </a:r>
            <a:r>
              <a:rPr sz="95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послаби-</a:t>
            </a:r>
            <a:endParaRPr sz="9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2900" y="2861402"/>
            <a:ext cx="3502025" cy="5321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16700"/>
              </a:lnSpc>
              <a:spcBef>
                <a:spcPts val="90"/>
              </a:spcBef>
            </a:pP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ти нашу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волю до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оборони. Не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допомагайте їм, допомагайте 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собі: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зберігайте самоконтроль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поширюйте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інформацію 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емоційного характеру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sz="95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соцмережах.</a:t>
            </a:r>
            <a:endParaRPr sz="95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2900" y="3695565"/>
            <a:ext cx="3503295" cy="532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700"/>
              </a:lnSpc>
              <a:spcBef>
                <a:spcPts val="95"/>
              </a:spcBef>
            </a:pP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Україна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захищається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та продовжує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боротьбу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за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свою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тери-  торію. Якщо ви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чуєте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протилежне </a:t>
            </a:r>
            <a:r>
              <a:rPr sz="950" spc="25" dirty="0">
                <a:solidFill>
                  <a:srgbClr val="231F20"/>
                </a:solidFill>
                <a:latin typeface="Tahoma"/>
                <a:cs typeface="Tahoma"/>
              </a:rPr>
              <a:t>—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це неправда.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Вас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хо-  чуть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деморалізувати.</a:t>
            </a:r>
            <a:endParaRPr sz="9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2900" y="4530024"/>
            <a:ext cx="3502660" cy="5321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16700"/>
              </a:lnSpc>
              <a:spcBef>
                <a:spcPts val="90"/>
              </a:spcBef>
            </a:pP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вірте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поширюйте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інформацію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із сумнівних джерел.  Достовірна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інформація </a:t>
            </a:r>
            <a:r>
              <a:rPr sz="950" spc="25" dirty="0">
                <a:solidFill>
                  <a:srgbClr val="231F20"/>
                </a:solidFill>
                <a:latin typeface="Tahoma"/>
                <a:cs typeface="Tahoma"/>
              </a:rPr>
              <a:t>—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офіційних сторінках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каналах  державних органів та Суспільного</a:t>
            </a:r>
            <a:r>
              <a:rPr sz="9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мовлення.</a:t>
            </a:r>
            <a:endParaRPr sz="95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32900" y="5364279"/>
            <a:ext cx="3503295" cy="5321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16700"/>
              </a:lnSpc>
              <a:spcBef>
                <a:spcPts val="90"/>
              </a:spcBef>
            </a:pP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Жодним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чином не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поширюйте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інформацію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про переміщення  українських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військ.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Ви можете нашкодити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тим, хто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захищає 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вас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sz="9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державу.</a:t>
            </a:r>
            <a:endParaRPr sz="9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32900" y="6198705"/>
            <a:ext cx="3503295" cy="701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16700"/>
              </a:lnSpc>
              <a:spcBef>
                <a:spcPts val="90"/>
              </a:spcBef>
            </a:pP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Україна веде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оборонну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війну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своїй території.</a:t>
            </a:r>
            <a:r>
              <a:rPr sz="950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Повідомлен-  </a:t>
            </a:r>
            <a:r>
              <a:rPr sz="950" spc="25" dirty="0">
                <a:solidFill>
                  <a:srgbClr val="231F20"/>
                </a:solidFill>
                <a:latin typeface="Tahoma"/>
                <a:cs typeface="Tahoma"/>
              </a:rPr>
              <a:t>ня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про нібито обстріли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мирного населення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українськими</a:t>
            </a:r>
            <a:r>
              <a:rPr sz="950" spc="-2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вій- 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ськовими </a:t>
            </a:r>
            <a:r>
              <a:rPr sz="950" spc="25" dirty="0">
                <a:solidFill>
                  <a:srgbClr val="231F20"/>
                </a:solidFill>
                <a:latin typeface="Tahoma"/>
                <a:cs typeface="Tahoma"/>
              </a:rPr>
              <a:t>—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неправда.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Ворог хоче підірвати вашу довіру до  власних</a:t>
            </a:r>
            <a:r>
              <a:rPr sz="9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захисників.</a:t>
            </a:r>
            <a:endParaRPr sz="950">
              <a:latin typeface="Tahoma"/>
              <a:cs typeface="Tahom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34400" y="1414424"/>
            <a:ext cx="2384425" cy="90614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2645"/>
              </a:lnSpc>
              <a:spcBef>
                <a:spcPts val="120"/>
              </a:spcBef>
            </a:pPr>
            <a:r>
              <a:rPr sz="2400" spc="-160" dirty="0"/>
              <a:t>ДОТРИМУЙТЕСЬ</a:t>
            </a:r>
            <a:endParaRPr sz="2400"/>
          </a:p>
          <a:p>
            <a:pPr marL="12700">
              <a:lnSpc>
                <a:spcPts val="4265"/>
              </a:lnSpc>
            </a:pPr>
            <a:r>
              <a:rPr sz="3750" spc="105" dirty="0">
                <a:solidFill>
                  <a:srgbClr val="F26531"/>
                </a:solidFill>
              </a:rPr>
              <a:t>10</a:t>
            </a:r>
            <a:r>
              <a:rPr sz="3750" spc="-170" dirty="0">
                <a:solidFill>
                  <a:srgbClr val="F26531"/>
                </a:solidFill>
              </a:rPr>
              <a:t> </a:t>
            </a:r>
            <a:r>
              <a:rPr sz="3750" spc="-254" dirty="0">
                <a:solidFill>
                  <a:srgbClr val="F26531"/>
                </a:solidFill>
              </a:rPr>
              <a:t>ПОРАД:</a:t>
            </a:r>
            <a:endParaRPr sz="3750"/>
          </a:p>
        </p:txBody>
      </p:sp>
      <p:sp>
        <p:nvSpPr>
          <p:cNvPr id="11" name="object 11"/>
          <p:cNvSpPr txBox="1"/>
          <p:nvPr/>
        </p:nvSpPr>
        <p:spPr>
          <a:xfrm>
            <a:off x="6512038" y="1472114"/>
            <a:ext cx="3543300" cy="1066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9700"/>
              </a:lnSpc>
              <a:spcBef>
                <a:spcPts val="95"/>
              </a:spcBef>
            </a:pP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Агресор поширюватиме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різні чутки не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лише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про бійців, а  й про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військово-політичне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керівництво,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аби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українці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не  довіряли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йому.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Але довіряти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sz="950" spc="25" dirty="0">
                <a:solidFill>
                  <a:srgbClr val="231F20"/>
                </a:solidFill>
                <a:latin typeface="Tahoma"/>
                <a:cs typeface="Tahoma"/>
              </a:rPr>
              <a:t>можна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саме ворогу </a:t>
            </a:r>
            <a:r>
              <a:rPr sz="950" spc="25" dirty="0">
                <a:solidFill>
                  <a:srgbClr val="231F20"/>
                </a:solidFill>
                <a:latin typeface="Tahoma"/>
                <a:cs typeface="Tahoma"/>
              </a:rPr>
              <a:t>—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його  емоційним провокаціям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повідомленням, </a:t>
            </a:r>
            <a:r>
              <a:rPr sz="950" spc="25" dirty="0">
                <a:solidFill>
                  <a:srgbClr val="231F20"/>
                </a:solidFill>
                <a:latin typeface="Tahoma"/>
                <a:cs typeface="Tahoma"/>
              </a:rPr>
              <a:t>які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неможливо  перевірити. </a:t>
            </a:r>
            <a:r>
              <a:rPr sz="950" spc="25" dirty="0">
                <a:solidFill>
                  <a:srgbClr val="231F20"/>
                </a:solidFill>
                <a:latin typeface="Tahoma"/>
                <a:cs typeface="Tahoma"/>
              </a:rPr>
              <a:t>Звіряйте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кожну </a:t>
            </a:r>
            <a:r>
              <a:rPr sz="950" spc="25" dirty="0">
                <a:solidFill>
                  <a:srgbClr val="231F20"/>
                </a:solidFill>
                <a:latin typeface="Tahoma"/>
                <a:cs typeface="Tahoma"/>
              </a:rPr>
              <a:t>тривожну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новину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sz="950" spc="20" dirty="0">
                <a:solidFill>
                  <a:srgbClr val="231F20"/>
                </a:solidFill>
                <a:latin typeface="Tahoma"/>
                <a:cs typeface="Tahoma"/>
              </a:rPr>
              <a:t>офіційними  джерелами.</a:t>
            </a:r>
            <a:endParaRPr sz="95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12038" y="2839931"/>
            <a:ext cx="3541395" cy="718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9700"/>
              </a:lnSpc>
              <a:spcBef>
                <a:spcPts val="95"/>
              </a:spcBef>
            </a:pP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Інформацію про втрати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можуть знати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лише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органи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безпеки  та</a:t>
            </a:r>
            <a:r>
              <a:rPr sz="95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оборони</a:t>
            </a:r>
            <a:r>
              <a:rPr sz="95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України.</a:t>
            </a:r>
            <a:r>
              <a:rPr sz="95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Інформація</a:t>
            </a:r>
            <a:r>
              <a:rPr sz="95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sz="95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приватних</a:t>
            </a:r>
            <a:r>
              <a:rPr sz="95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акаунтах</a:t>
            </a:r>
            <a:r>
              <a:rPr sz="95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може  не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відповідати дійсності.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поспішайте ділитись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такою ін- 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формацією.</a:t>
            </a:r>
            <a:endParaRPr sz="95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12038" y="3860874"/>
            <a:ext cx="3541395" cy="892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9700"/>
              </a:lnSpc>
              <a:spcBef>
                <a:spcPts val="95"/>
              </a:spcBef>
            </a:pP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Агресор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поширюватиме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наклепи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«зраду»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через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свої офіцій-  ні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чи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підконтрольні канали.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А може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використовувати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й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інші 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засоби</a:t>
            </a:r>
            <a:r>
              <a:rPr sz="95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25" dirty="0">
                <a:solidFill>
                  <a:srgbClr val="231F20"/>
                </a:solidFill>
                <a:latin typeface="Tahoma"/>
                <a:cs typeface="Tahoma"/>
              </a:rPr>
              <a:t>—</a:t>
            </a:r>
            <a:r>
              <a:rPr sz="95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прикриватись</a:t>
            </a:r>
            <a:r>
              <a:rPr sz="95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патріотичними</a:t>
            </a:r>
            <a:r>
              <a:rPr sz="95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гаслами</a:t>
            </a:r>
            <a:r>
              <a:rPr sz="95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sz="95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українською  символікою.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Перевіряйте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патріотичні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вигляд,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але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сумнівні 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повідомлення та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заклики.</a:t>
            </a:r>
            <a:endParaRPr sz="95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12038" y="5055290"/>
            <a:ext cx="3542029" cy="892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9700"/>
              </a:lnSpc>
              <a:spcBef>
                <a:spcPts val="95"/>
              </a:spcBef>
            </a:pP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Мета ворога </a:t>
            </a:r>
            <a:r>
              <a:rPr sz="950" spc="25" dirty="0">
                <a:solidFill>
                  <a:srgbClr val="231F20"/>
                </a:solidFill>
                <a:latin typeface="Tahoma"/>
                <a:cs typeface="Tahoma"/>
              </a:rPr>
              <a:t>—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розколоти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українське суспільство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зсередини  </a:t>
            </a:r>
            <a:r>
              <a:rPr sz="9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знищити нашу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віру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у власні сили.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Ми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дійсно різні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й наші  погляди</a:t>
            </a:r>
            <a:r>
              <a:rPr sz="9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можуть</a:t>
            </a:r>
            <a:r>
              <a:rPr sz="9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sz="9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збігатися,</a:t>
            </a:r>
            <a:r>
              <a:rPr sz="9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sz="9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sz="9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маємо</a:t>
            </a:r>
            <a:r>
              <a:rPr sz="9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спільну</a:t>
            </a:r>
            <a:r>
              <a:rPr sz="9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справу</a:t>
            </a:r>
            <a:r>
              <a:rPr sz="9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25" dirty="0">
                <a:solidFill>
                  <a:srgbClr val="231F20"/>
                </a:solidFill>
                <a:latin typeface="Tahoma"/>
                <a:cs typeface="Tahoma"/>
              </a:rPr>
              <a:t>— 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дати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відсіч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окупанту.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Тому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зберігайте 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єдність і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підтримуйте 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одне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 одного.</a:t>
            </a:r>
            <a:endParaRPr sz="95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12038" y="6249732"/>
            <a:ext cx="3541395" cy="72326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20700"/>
              </a:lnSpc>
              <a:spcBef>
                <a:spcPts val="80"/>
              </a:spcBef>
            </a:pP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Якщо перервався інтернет-зв’язок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або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сторінки державних  органів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були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зламані,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звертайтесь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по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інформацію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sz="950" spc="-20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Суспіль- 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ного мовлення.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Якщо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працює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телебачення </a:t>
            </a:r>
            <a:r>
              <a:rPr sz="950" spc="25" dirty="0">
                <a:solidFill>
                  <a:srgbClr val="231F20"/>
                </a:solidFill>
                <a:latin typeface="Tahoma"/>
                <a:cs typeface="Tahoma"/>
              </a:rPr>
              <a:t>—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вмикайте  </a:t>
            </a:r>
            <a:r>
              <a:rPr sz="950" spc="15" dirty="0">
                <a:solidFill>
                  <a:srgbClr val="231F20"/>
                </a:solidFill>
                <a:latin typeface="Tahoma"/>
                <a:cs typeface="Tahoma"/>
              </a:rPr>
              <a:t>абонентську</a:t>
            </a:r>
            <a:r>
              <a:rPr sz="950" spc="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Tahoma"/>
                <a:cs typeface="Tahoma"/>
              </a:rPr>
              <a:t>радіоточку.</a:t>
            </a:r>
            <a:endParaRPr sz="95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21525" y="2754033"/>
            <a:ext cx="485775" cy="485775"/>
            <a:chOff x="621525" y="2754033"/>
            <a:chExt cx="485775" cy="485775"/>
          </a:xfrm>
        </p:grpSpPr>
        <p:sp>
          <p:nvSpPr>
            <p:cNvPr id="17" name="object 17"/>
            <p:cNvSpPr/>
            <p:nvPr/>
          </p:nvSpPr>
          <p:spPr>
            <a:xfrm>
              <a:off x="628484" y="2760992"/>
              <a:ext cx="471805" cy="471805"/>
            </a:xfrm>
            <a:custGeom>
              <a:avLst/>
              <a:gdLst/>
              <a:ahLst/>
              <a:cxnLst/>
              <a:rect l="l" t="t" r="r" b="b"/>
              <a:pathLst>
                <a:path w="471805" h="471805">
                  <a:moveTo>
                    <a:pt x="235775" y="0"/>
                  </a:moveTo>
                  <a:lnTo>
                    <a:pt x="188259" y="4789"/>
                  </a:lnTo>
                  <a:lnTo>
                    <a:pt x="144001" y="18526"/>
                  </a:lnTo>
                  <a:lnTo>
                    <a:pt x="103952" y="40263"/>
                  </a:lnTo>
                  <a:lnTo>
                    <a:pt x="69057" y="69053"/>
                  </a:lnTo>
                  <a:lnTo>
                    <a:pt x="40267" y="103946"/>
                  </a:lnTo>
                  <a:lnTo>
                    <a:pt x="18528" y="143996"/>
                  </a:lnTo>
                  <a:lnTo>
                    <a:pt x="4790" y="188255"/>
                  </a:lnTo>
                  <a:lnTo>
                    <a:pt x="0" y="235775"/>
                  </a:lnTo>
                  <a:lnTo>
                    <a:pt x="4790" y="283291"/>
                  </a:lnTo>
                  <a:lnTo>
                    <a:pt x="18528" y="327549"/>
                  </a:lnTo>
                  <a:lnTo>
                    <a:pt x="40267" y="367598"/>
                  </a:lnTo>
                  <a:lnTo>
                    <a:pt x="69057" y="402493"/>
                  </a:lnTo>
                  <a:lnTo>
                    <a:pt x="103952" y="431283"/>
                  </a:lnTo>
                  <a:lnTo>
                    <a:pt x="144001" y="453022"/>
                  </a:lnTo>
                  <a:lnTo>
                    <a:pt x="188259" y="466760"/>
                  </a:lnTo>
                  <a:lnTo>
                    <a:pt x="235775" y="471550"/>
                  </a:lnTo>
                  <a:lnTo>
                    <a:pt x="283291" y="466760"/>
                  </a:lnTo>
                  <a:lnTo>
                    <a:pt x="327549" y="453022"/>
                  </a:lnTo>
                  <a:lnTo>
                    <a:pt x="367598" y="431283"/>
                  </a:lnTo>
                  <a:lnTo>
                    <a:pt x="402493" y="402493"/>
                  </a:lnTo>
                  <a:lnTo>
                    <a:pt x="431283" y="367598"/>
                  </a:lnTo>
                  <a:lnTo>
                    <a:pt x="453022" y="327549"/>
                  </a:lnTo>
                  <a:lnTo>
                    <a:pt x="466760" y="283291"/>
                  </a:lnTo>
                  <a:lnTo>
                    <a:pt x="471550" y="235775"/>
                  </a:lnTo>
                  <a:lnTo>
                    <a:pt x="466760" y="188255"/>
                  </a:lnTo>
                  <a:lnTo>
                    <a:pt x="453022" y="143996"/>
                  </a:lnTo>
                  <a:lnTo>
                    <a:pt x="431283" y="103946"/>
                  </a:lnTo>
                  <a:lnTo>
                    <a:pt x="402493" y="69053"/>
                  </a:lnTo>
                  <a:lnTo>
                    <a:pt x="367598" y="40263"/>
                  </a:lnTo>
                  <a:lnTo>
                    <a:pt x="327549" y="18526"/>
                  </a:lnTo>
                  <a:lnTo>
                    <a:pt x="283291" y="4789"/>
                  </a:lnTo>
                  <a:lnTo>
                    <a:pt x="235775" y="0"/>
                  </a:lnTo>
                  <a:close/>
                </a:path>
              </a:pathLst>
            </a:custGeom>
            <a:solidFill>
              <a:srgbClr val="F26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8484" y="2760992"/>
              <a:ext cx="471805" cy="471805"/>
            </a:xfrm>
            <a:custGeom>
              <a:avLst/>
              <a:gdLst/>
              <a:ahLst/>
              <a:cxnLst/>
              <a:rect l="l" t="t" r="r" b="b"/>
              <a:pathLst>
                <a:path w="471805" h="471805">
                  <a:moveTo>
                    <a:pt x="235775" y="471550"/>
                  </a:moveTo>
                  <a:lnTo>
                    <a:pt x="283291" y="466760"/>
                  </a:lnTo>
                  <a:lnTo>
                    <a:pt x="327549" y="453022"/>
                  </a:lnTo>
                  <a:lnTo>
                    <a:pt x="367598" y="431283"/>
                  </a:lnTo>
                  <a:lnTo>
                    <a:pt x="402493" y="402493"/>
                  </a:lnTo>
                  <a:lnTo>
                    <a:pt x="431283" y="367598"/>
                  </a:lnTo>
                  <a:lnTo>
                    <a:pt x="453022" y="327549"/>
                  </a:lnTo>
                  <a:lnTo>
                    <a:pt x="466760" y="283291"/>
                  </a:lnTo>
                  <a:lnTo>
                    <a:pt x="471550" y="235775"/>
                  </a:lnTo>
                  <a:lnTo>
                    <a:pt x="466760" y="188255"/>
                  </a:lnTo>
                  <a:lnTo>
                    <a:pt x="453022" y="143996"/>
                  </a:lnTo>
                  <a:lnTo>
                    <a:pt x="431283" y="103946"/>
                  </a:lnTo>
                  <a:lnTo>
                    <a:pt x="402493" y="69053"/>
                  </a:lnTo>
                  <a:lnTo>
                    <a:pt x="367598" y="40263"/>
                  </a:lnTo>
                  <a:lnTo>
                    <a:pt x="327549" y="18526"/>
                  </a:lnTo>
                  <a:lnTo>
                    <a:pt x="283291" y="4789"/>
                  </a:lnTo>
                  <a:lnTo>
                    <a:pt x="235775" y="0"/>
                  </a:lnTo>
                  <a:lnTo>
                    <a:pt x="188259" y="4789"/>
                  </a:lnTo>
                  <a:lnTo>
                    <a:pt x="144001" y="18526"/>
                  </a:lnTo>
                  <a:lnTo>
                    <a:pt x="103952" y="40263"/>
                  </a:lnTo>
                  <a:lnTo>
                    <a:pt x="69057" y="69053"/>
                  </a:lnTo>
                  <a:lnTo>
                    <a:pt x="40267" y="103946"/>
                  </a:lnTo>
                  <a:lnTo>
                    <a:pt x="18528" y="143996"/>
                  </a:lnTo>
                  <a:lnTo>
                    <a:pt x="4790" y="188255"/>
                  </a:lnTo>
                  <a:lnTo>
                    <a:pt x="0" y="235775"/>
                  </a:lnTo>
                  <a:lnTo>
                    <a:pt x="4790" y="283291"/>
                  </a:lnTo>
                  <a:lnTo>
                    <a:pt x="18528" y="327549"/>
                  </a:lnTo>
                  <a:lnTo>
                    <a:pt x="40267" y="367598"/>
                  </a:lnTo>
                  <a:lnTo>
                    <a:pt x="69057" y="402493"/>
                  </a:lnTo>
                  <a:lnTo>
                    <a:pt x="103952" y="431283"/>
                  </a:lnTo>
                  <a:lnTo>
                    <a:pt x="144001" y="453022"/>
                  </a:lnTo>
                  <a:lnTo>
                    <a:pt x="188259" y="466760"/>
                  </a:lnTo>
                  <a:lnTo>
                    <a:pt x="235775" y="471550"/>
                  </a:lnTo>
                  <a:close/>
                </a:path>
              </a:pathLst>
            </a:custGeom>
            <a:ln w="139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951321" y="1789595"/>
            <a:ext cx="485775" cy="485775"/>
            <a:chOff x="5951321" y="1789595"/>
            <a:chExt cx="485775" cy="485775"/>
          </a:xfrm>
        </p:grpSpPr>
        <p:sp>
          <p:nvSpPr>
            <p:cNvPr id="20" name="object 20"/>
            <p:cNvSpPr/>
            <p:nvPr/>
          </p:nvSpPr>
          <p:spPr>
            <a:xfrm>
              <a:off x="5958281" y="1796554"/>
              <a:ext cx="471805" cy="471805"/>
            </a:xfrm>
            <a:custGeom>
              <a:avLst/>
              <a:gdLst/>
              <a:ahLst/>
              <a:cxnLst/>
              <a:rect l="l" t="t" r="r" b="b"/>
              <a:pathLst>
                <a:path w="471804" h="471805">
                  <a:moveTo>
                    <a:pt x="235775" y="0"/>
                  </a:moveTo>
                  <a:lnTo>
                    <a:pt x="188259" y="4789"/>
                  </a:lnTo>
                  <a:lnTo>
                    <a:pt x="144001" y="18526"/>
                  </a:lnTo>
                  <a:lnTo>
                    <a:pt x="103952" y="40263"/>
                  </a:lnTo>
                  <a:lnTo>
                    <a:pt x="69057" y="69053"/>
                  </a:lnTo>
                  <a:lnTo>
                    <a:pt x="40267" y="103946"/>
                  </a:lnTo>
                  <a:lnTo>
                    <a:pt x="18528" y="143996"/>
                  </a:lnTo>
                  <a:lnTo>
                    <a:pt x="4790" y="188255"/>
                  </a:lnTo>
                  <a:lnTo>
                    <a:pt x="0" y="235775"/>
                  </a:lnTo>
                  <a:lnTo>
                    <a:pt x="4790" y="283291"/>
                  </a:lnTo>
                  <a:lnTo>
                    <a:pt x="18528" y="327549"/>
                  </a:lnTo>
                  <a:lnTo>
                    <a:pt x="40267" y="367598"/>
                  </a:lnTo>
                  <a:lnTo>
                    <a:pt x="69057" y="402493"/>
                  </a:lnTo>
                  <a:lnTo>
                    <a:pt x="103952" y="431283"/>
                  </a:lnTo>
                  <a:lnTo>
                    <a:pt x="144001" y="453022"/>
                  </a:lnTo>
                  <a:lnTo>
                    <a:pt x="188259" y="466760"/>
                  </a:lnTo>
                  <a:lnTo>
                    <a:pt x="235775" y="471550"/>
                  </a:lnTo>
                  <a:lnTo>
                    <a:pt x="283291" y="466760"/>
                  </a:lnTo>
                  <a:lnTo>
                    <a:pt x="327549" y="453022"/>
                  </a:lnTo>
                  <a:lnTo>
                    <a:pt x="367598" y="431283"/>
                  </a:lnTo>
                  <a:lnTo>
                    <a:pt x="402493" y="402493"/>
                  </a:lnTo>
                  <a:lnTo>
                    <a:pt x="431283" y="367598"/>
                  </a:lnTo>
                  <a:lnTo>
                    <a:pt x="453022" y="327549"/>
                  </a:lnTo>
                  <a:lnTo>
                    <a:pt x="466760" y="283291"/>
                  </a:lnTo>
                  <a:lnTo>
                    <a:pt x="471550" y="235775"/>
                  </a:lnTo>
                  <a:lnTo>
                    <a:pt x="466760" y="188255"/>
                  </a:lnTo>
                  <a:lnTo>
                    <a:pt x="453022" y="143996"/>
                  </a:lnTo>
                  <a:lnTo>
                    <a:pt x="431283" y="103946"/>
                  </a:lnTo>
                  <a:lnTo>
                    <a:pt x="402493" y="69053"/>
                  </a:lnTo>
                  <a:lnTo>
                    <a:pt x="367598" y="40263"/>
                  </a:lnTo>
                  <a:lnTo>
                    <a:pt x="327549" y="18526"/>
                  </a:lnTo>
                  <a:lnTo>
                    <a:pt x="283291" y="4789"/>
                  </a:lnTo>
                  <a:lnTo>
                    <a:pt x="235775" y="0"/>
                  </a:lnTo>
                  <a:close/>
                </a:path>
              </a:pathLst>
            </a:custGeom>
            <a:solidFill>
              <a:srgbClr val="F26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958281" y="1796554"/>
              <a:ext cx="471805" cy="471805"/>
            </a:xfrm>
            <a:custGeom>
              <a:avLst/>
              <a:gdLst/>
              <a:ahLst/>
              <a:cxnLst/>
              <a:rect l="l" t="t" r="r" b="b"/>
              <a:pathLst>
                <a:path w="471804" h="471805">
                  <a:moveTo>
                    <a:pt x="235775" y="471550"/>
                  </a:moveTo>
                  <a:lnTo>
                    <a:pt x="283291" y="466760"/>
                  </a:lnTo>
                  <a:lnTo>
                    <a:pt x="327549" y="453022"/>
                  </a:lnTo>
                  <a:lnTo>
                    <a:pt x="367598" y="431283"/>
                  </a:lnTo>
                  <a:lnTo>
                    <a:pt x="402493" y="402493"/>
                  </a:lnTo>
                  <a:lnTo>
                    <a:pt x="431283" y="367598"/>
                  </a:lnTo>
                  <a:lnTo>
                    <a:pt x="453022" y="327549"/>
                  </a:lnTo>
                  <a:lnTo>
                    <a:pt x="466760" y="283291"/>
                  </a:lnTo>
                  <a:lnTo>
                    <a:pt x="471550" y="235775"/>
                  </a:lnTo>
                  <a:lnTo>
                    <a:pt x="466760" y="188255"/>
                  </a:lnTo>
                  <a:lnTo>
                    <a:pt x="453022" y="143996"/>
                  </a:lnTo>
                  <a:lnTo>
                    <a:pt x="431283" y="103946"/>
                  </a:lnTo>
                  <a:lnTo>
                    <a:pt x="402493" y="69053"/>
                  </a:lnTo>
                  <a:lnTo>
                    <a:pt x="367598" y="40263"/>
                  </a:lnTo>
                  <a:lnTo>
                    <a:pt x="327549" y="18526"/>
                  </a:lnTo>
                  <a:lnTo>
                    <a:pt x="283291" y="4789"/>
                  </a:lnTo>
                  <a:lnTo>
                    <a:pt x="235775" y="0"/>
                  </a:lnTo>
                  <a:lnTo>
                    <a:pt x="188259" y="4789"/>
                  </a:lnTo>
                  <a:lnTo>
                    <a:pt x="144001" y="18526"/>
                  </a:lnTo>
                  <a:lnTo>
                    <a:pt x="103952" y="40263"/>
                  </a:lnTo>
                  <a:lnTo>
                    <a:pt x="69057" y="69053"/>
                  </a:lnTo>
                  <a:lnTo>
                    <a:pt x="40267" y="103946"/>
                  </a:lnTo>
                  <a:lnTo>
                    <a:pt x="18528" y="143996"/>
                  </a:lnTo>
                  <a:lnTo>
                    <a:pt x="4790" y="188255"/>
                  </a:lnTo>
                  <a:lnTo>
                    <a:pt x="0" y="235775"/>
                  </a:lnTo>
                  <a:lnTo>
                    <a:pt x="4790" y="283291"/>
                  </a:lnTo>
                  <a:lnTo>
                    <a:pt x="18528" y="327549"/>
                  </a:lnTo>
                  <a:lnTo>
                    <a:pt x="40267" y="367598"/>
                  </a:lnTo>
                  <a:lnTo>
                    <a:pt x="69057" y="402493"/>
                  </a:lnTo>
                  <a:lnTo>
                    <a:pt x="103952" y="431283"/>
                  </a:lnTo>
                  <a:lnTo>
                    <a:pt x="144001" y="453022"/>
                  </a:lnTo>
                  <a:lnTo>
                    <a:pt x="188259" y="466760"/>
                  </a:lnTo>
                  <a:lnTo>
                    <a:pt x="235775" y="471550"/>
                  </a:lnTo>
                  <a:close/>
                </a:path>
              </a:pathLst>
            </a:custGeom>
            <a:ln w="139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615604" y="3749484"/>
            <a:ext cx="485775" cy="485775"/>
            <a:chOff x="615604" y="3749484"/>
            <a:chExt cx="485775" cy="485775"/>
          </a:xfrm>
        </p:grpSpPr>
        <p:sp>
          <p:nvSpPr>
            <p:cNvPr id="23" name="object 23"/>
            <p:cNvSpPr/>
            <p:nvPr/>
          </p:nvSpPr>
          <p:spPr>
            <a:xfrm>
              <a:off x="622564" y="3756444"/>
              <a:ext cx="471805" cy="471805"/>
            </a:xfrm>
            <a:custGeom>
              <a:avLst/>
              <a:gdLst/>
              <a:ahLst/>
              <a:cxnLst/>
              <a:rect l="l" t="t" r="r" b="b"/>
              <a:pathLst>
                <a:path w="471805" h="471804">
                  <a:moveTo>
                    <a:pt x="235775" y="0"/>
                  </a:moveTo>
                  <a:lnTo>
                    <a:pt x="188259" y="4789"/>
                  </a:lnTo>
                  <a:lnTo>
                    <a:pt x="144001" y="18526"/>
                  </a:lnTo>
                  <a:lnTo>
                    <a:pt x="103952" y="40263"/>
                  </a:lnTo>
                  <a:lnTo>
                    <a:pt x="69057" y="69053"/>
                  </a:lnTo>
                  <a:lnTo>
                    <a:pt x="40267" y="103946"/>
                  </a:lnTo>
                  <a:lnTo>
                    <a:pt x="18528" y="143996"/>
                  </a:lnTo>
                  <a:lnTo>
                    <a:pt x="4790" y="188255"/>
                  </a:lnTo>
                  <a:lnTo>
                    <a:pt x="0" y="235775"/>
                  </a:lnTo>
                  <a:lnTo>
                    <a:pt x="4790" y="283291"/>
                  </a:lnTo>
                  <a:lnTo>
                    <a:pt x="18528" y="327549"/>
                  </a:lnTo>
                  <a:lnTo>
                    <a:pt x="40267" y="367598"/>
                  </a:lnTo>
                  <a:lnTo>
                    <a:pt x="69057" y="402493"/>
                  </a:lnTo>
                  <a:lnTo>
                    <a:pt x="103952" y="431283"/>
                  </a:lnTo>
                  <a:lnTo>
                    <a:pt x="144001" y="453022"/>
                  </a:lnTo>
                  <a:lnTo>
                    <a:pt x="188259" y="466760"/>
                  </a:lnTo>
                  <a:lnTo>
                    <a:pt x="235775" y="471550"/>
                  </a:lnTo>
                  <a:lnTo>
                    <a:pt x="283291" y="466760"/>
                  </a:lnTo>
                  <a:lnTo>
                    <a:pt x="327549" y="453022"/>
                  </a:lnTo>
                  <a:lnTo>
                    <a:pt x="367598" y="431283"/>
                  </a:lnTo>
                  <a:lnTo>
                    <a:pt x="402493" y="402493"/>
                  </a:lnTo>
                  <a:lnTo>
                    <a:pt x="431283" y="367598"/>
                  </a:lnTo>
                  <a:lnTo>
                    <a:pt x="453022" y="327549"/>
                  </a:lnTo>
                  <a:lnTo>
                    <a:pt x="466760" y="283291"/>
                  </a:lnTo>
                  <a:lnTo>
                    <a:pt x="471550" y="235775"/>
                  </a:lnTo>
                  <a:lnTo>
                    <a:pt x="466760" y="188255"/>
                  </a:lnTo>
                  <a:lnTo>
                    <a:pt x="453022" y="143996"/>
                  </a:lnTo>
                  <a:lnTo>
                    <a:pt x="431283" y="103946"/>
                  </a:lnTo>
                  <a:lnTo>
                    <a:pt x="402493" y="69053"/>
                  </a:lnTo>
                  <a:lnTo>
                    <a:pt x="367598" y="40263"/>
                  </a:lnTo>
                  <a:lnTo>
                    <a:pt x="327549" y="18526"/>
                  </a:lnTo>
                  <a:lnTo>
                    <a:pt x="283291" y="4789"/>
                  </a:lnTo>
                  <a:lnTo>
                    <a:pt x="235775" y="0"/>
                  </a:lnTo>
                  <a:close/>
                </a:path>
              </a:pathLst>
            </a:custGeom>
            <a:solidFill>
              <a:srgbClr val="F26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22564" y="3756444"/>
              <a:ext cx="471805" cy="471805"/>
            </a:xfrm>
            <a:custGeom>
              <a:avLst/>
              <a:gdLst/>
              <a:ahLst/>
              <a:cxnLst/>
              <a:rect l="l" t="t" r="r" b="b"/>
              <a:pathLst>
                <a:path w="471805" h="471804">
                  <a:moveTo>
                    <a:pt x="235775" y="471550"/>
                  </a:moveTo>
                  <a:lnTo>
                    <a:pt x="283291" y="466760"/>
                  </a:lnTo>
                  <a:lnTo>
                    <a:pt x="327549" y="453022"/>
                  </a:lnTo>
                  <a:lnTo>
                    <a:pt x="367598" y="431283"/>
                  </a:lnTo>
                  <a:lnTo>
                    <a:pt x="402493" y="402493"/>
                  </a:lnTo>
                  <a:lnTo>
                    <a:pt x="431283" y="367598"/>
                  </a:lnTo>
                  <a:lnTo>
                    <a:pt x="453022" y="327549"/>
                  </a:lnTo>
                  <a:lnTo>
                    <a:pt x="466760" y="283291"/>
                  </a:lnTo>
                  <a:lnTo>
                    <a:pt x="471550" y="235775"/>
                  </a:lnTo>
                  <a:lnTo>
                    <a:pt x="466760" y="188255"/>
                  </a:lnTo>
                  <a:lnTo>
                    <a:pt x="453022" y="143996"/>
                  </a:lnTo>
                  <a:lnTo>
                    <a:pt x="431283" y="103946"/>
                  </a:lnTo>
                  <a:lnTo>
                    <a:pt x="402493" y="69053"/>
                  </a:lnTo>
                  <a:lnTo>
                    <a:pt x="367598" y="40263"/>
                  </a:lnTo>
                  <a:lnTo>
                    <a:pt x="327549" y="18526"/>
                  </a:lnTo>
                  <a:lnTo>
                    <a:pt x="283291" y="4789"/>
                  </a:lnTo>
                  <a:lnTo>
                    <a:pt x="235775" y="0"/>
                  </a:lnTo>
                  <a:lnTo>
                    <a:pt x="188259" y="4789"/>
                  </a:lnTo>
                  <a:lnTo>
                    <a:pt x="144001" y="18526"/>
                  </a:lnTo>
                  <a:lnTo>
                    <a:pt x="103952" y="40263"/>
                  </a:lnTo>
                  <a:lnTo>
                    <a:pt x="69057" y="69053"/>
                  </a:lnTo>
                  <a:lnTo>
                    <a:pt x="40267" y="103946"/>
                  </a:lnTo>
                  <a:lnTo>
                    <a:pt x="18528" y="143996"/>
                  </a:lnTo>
                  <a:lnTo>
                    <a:pt x="4790" y="188255"/>
                  </a:lnTo>
                  <a:lnTo>
                    <a:pt x="0" y="235775"/>
                  </a:lnTo>
                  <a:lnTo>
                    <a:pt x="4790" y="283291"/>
                  </a:lnTo>
                  <a:lnTo>
                    <a:pt x="18528" y="327549"/>
                  </a:lnTo>
                  <a:lnTo>
                    <a:pt x="40267" y="367598"/>
                  </a:lnTo>
                  <a:lnTo>
                    <a:pt x="69057" y="402493"/>
                  </a:lnTo>
                  <a:lnTo>
                    <a:pt x="103952" y="431283"/>
                  </a:lnTo>
                  <a:lnTo>
                    <a:pt x="144001" y="453022"/>
                  </a:lnTo>
                  <a:lnTo>
                    <a:pt x="188259" y="466760"/>
                  </a:lnTo>
                  <a:lnTo>
                    <a:pt x="235775" y="471550"/>
                  </a:lnTo>
                  <a:close/>
                </a:path>
              </a:pathLst>
            </a:custGeom>
            <a:ln w="139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945403" y="2942539"/>
            <a:ext cx="485775" cy="485775"/>
            <a:chOff x="5945403" y="2942539"/>
            <a:chExt cx="485775" cy="485775"/>
          </a:xfrm>
        </p:grpSpPr>
        <p:sp>
          <p:nvSpPr>
            <p:cNvPr id="26" name="object 26"/>
            <p:cNvSpPr/>
            <p:nvPr/>
          </p:nvSpPr>
          <p:spPr>
            <a:xfrm>
              <a:off x="5952362" y="2949498"/>
              <a:ext cx="471805" cy="471805"/>
            </a:xfrm>
            <a:custGeom>
              <a:avLst/>
              <a:gdLst/>
              <a:ahLst/>
              <a:cxnLst/>
              <a:rect l="l" t="t" r="r" b="b"/>
              <a:pathLst>
                <a:path w="471804" h="471804">
                  <a:moveTo>
                    <a:pt x="235775" y="0"/>
                  </a:moveTo>
                  <a:lnTo>
                    <a:pt x="188259" y="4789"/>
                  </a:lnTo>
                  <a:lnTo>
                    <a:pt x="144001" y="18526"/>
                  </a:lnTo>
                  <a:lnTo>
                    <a:pt x="103952" y="40263"/>
                  </a:lnTo>
                  <a:lnTo>
                    <a:pt x="69057" y="69053"/>
                  </a:lnTo>
                  <a:lnTo>
                    <a:pt x="40267" y="103946"/>
                  </a:lnTo>
                  <a:lnTo>
                    <a:pt x="18528" y="143996"/>
                  </a:lnTo>
                  <a:lnTo>
                    <a:pt x="4790" y="188255"/>
                  </a:lnTo>
                  <a:lnTo>
                    <a:pt x="0" y="235775"/>
                  </a:lnTo>
                  <a:lnTo>
                    <a:pt x="4790" y="283291"/>
                  </a:lnTo>
                  <a:lnTo>
                    <a:pt x="18528" y="327549"/>
                  </a:lnTo>
                  <a:lnTo>
                    <a:pt x="40267" y="367598"/>
                  </a:lnTo>
                  <a:lnTo>
                    <a:pt x="69057" y="402493"/>
                  </a:lnTo>
                  <a:lnTo>
                    <a:pt x="103952" y="431283"/>
                  </a:lnTo>
                  <a:lnTo>
                    <a:pt x="144001" y="453022"/>
                  </a:lnTo>
                  <a:lnTo>
                    <a:pt x="188259" y="466760"/>
                  </a:lnTo>
                  <a:lnTo>
                    <a:pt x="235775" y="471550"/>
                  </a:lnTo>
                  <a:lnTo>
                    <a:pt x="283291" y="466760"/>
                  </a:lnTo>
                  <a:lnTo>
                    <a:pt x="327549" y="453022"/>
                  </a:lnTo>
                  <a:lnTo>
                    <a:pt x="367598" y="431283"/>
                  </a:lnTo>
                  <a:lnTo>
                    <a:pt x="402493" y="402493"/>
                  </a:lnTo>
                  <a:lnTo>
                    <a:pt x="431283" y="367598"/>
                  </a:lnTo>
                  <a:lnTo>
                    <a:pt x="453022" y="327549"/>
                  </a:lnTo>
                  <a:lnTo>
                    <a:pt x="466760" y="283291"/>
                  </a:lnTo>
                  <a:lnTo>
                    <a:pt x="471550" y="235775"/>
                  </a:lnTo>
                  <a:lnTo>
                    <a:pt x="466760" y="188255"/>
                  </a:lnTo>
                  <a:lnTo>
                    <a:pt x="453022" y="143996"/>
                  </a:lnTo>
                  <a:lnTo>
                    <a:pt x="431283" y="103946"/>
                  </a:lnTo>
                  <a:lnTo>
                    <a:pt x="402493" y="69053"/>
                  </a:lnTo>
                  <a:lnTo>
                    <a:pt x="367598" y="40263"/>
                  </a:lnTo>
                  <a:lnTo>
                    <a:pt x="327549" y="18526"/>
                  </a:lnTo>
                  <a:lnTo>
                    <a:pt x="283291" y="4789"/>
                  </a:lnTo>
                  <a:lnTo>
                    <a:pt x="235775" y="0"/>
                  </a:lnTo>
                  <a:close/>
                </a:path>
              </a:pathLst>
            </a:custGeom>
            <a:solidFill>
              <a:srgbClr val="F26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952362" y="2949498"/>
              <a:ext cx="471805" cy="471805"/>
            </a:xfrm>
            <a:custGeom>
              <a:avLst/>
              <a:gdLst/>
              <a:ahLst/>
              <a:cxnLst/>
              <a:rect l="l" t="t" r="r" b="b"/>
              <a:pathLst>
                <a:path w="471804" h="471804">
                  <a:moveTo>
                    <a:pt x="235775" y="471550"/>
                  </a:moveTo>
                  <a:lnTo>
                    <a:pt x="283291" y="466760"/>
                  </a:lnTo>
                  <a:lnTo>
                    <a:pt x="327549" y="453022"/>
                  </a:lnTo>
                  <a:lnTo>
                    <a:pt x="367598" y="431283"/>
                  </a:lnTo>
                  <a:lnTo>
                    <a:pt x="402493" y="402493"/>
                  </a:lnTo>
                  <a:lnTo>
                    <a:pt x="431283" y="367598"/>
                  </a:lnTo>
                  <a:lnTo>
                    <a:pt x="453022" y="327549"/>
                  </a:lnTo>
                  <a:lnTo>
                    <a:pt x="466760" y="283291"/>
                  </a:lnTo>
                  <a:lnTo>
                    <a:pt x="471550" y="235775"/>
                  </a:lnTo>
                  <a:lnTo>
                    <a:pt x="466760" y="188255"/>
                  </a:lnTo>
                  <a:lnTo>
                    <a:pt x="453022" y="143996"/>
                  </a:lnTo>
                  <a:lnTo>
                    <a:pt x="431283" y="103946"/>
                  </a:lnTo>
                  <a:lnTo>
                    <a:pt x="402493" y="69053"/>
                  </a:lnTo>
                  <a:lnTo>
                    <a:pt x="367598" y="40263"/>
                  </a:lnTo>
                  <a:lnTo>
                    <a:pt x="327549" y="18526"/>
                  </a:lnTo>
                  <a:lnTo>
                    <a:pt x="283291" y="4789"/>
                  </a:lnTo>
                  <a:lnTo>
                    <a:pt x="235775" y="0"/>
                  </a:lnTo>
                  <a:lnTo>
                    <a:pt x="188259" y="4789"/>
                  </a:lnTo>
                  <a:lnTo>
                    <a:pt x="144001" y="18526"/>
                  </a:lnTo>
                  <a:lnTo>
                    <a:pt x="103952" y="40263"/>
                  </a:lnTo>
                  <a:lnTo>
                    <a:pt x="69057" y="69053"/>
                  </a:lnTo>
                  <a:lnTo>
                    <a:pt x="40267" y="103946"/>
                  </a:lnTo>
                  <a:lnTo>
                    <a:pt x="18528" y="143996"/>
                  </a:lnTo>
                  <a:lnTo>
                    <a:pt x="4790" y="188255"/>
                  </a:lnTo>
                  <a:lnTo>
                    <a:pt x="0" y="235775"/>
                  </a:lnTo>
                  <a:lnTo>
                    <a:pt x="4790" y="283291"/>
                  </a:lnTo>
                  <a:lnTo>
                    <a:pt x="18528" y="327549"/>
                  </a:lnTo>
                  <a:lnTo>
                    <a:pt x="40267" y="367598"/>
                  </a:lnTo>
                  <a:lnTo>
                    <a:pt x="69057" y="402493"/>
                  </a:lnTo>
                  <a:lnTo>
                    <a:pt x="103952" y="431283"/>
                  </a:lnTo>
                  <a:lnTo>
                    <a:pt x="144001" y="453022"/>
                  </a:lnTo>
                  <a:lnTo>
                    <a:pt x="188259" y="466760"/>
                  </a:lnTo>
                  <a:lnTo>
                    <a:pt x="235775" y="471550"/>
                  </a:lnTo>
                  <a:close/>
                </a:path>
              </a:pathLst>
            </a:custGeom>
            <a:ln w="139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21525" y="4558804"/>
            <a:ext cx="485775" cy="485775"/>
            <a:chOff x="621525" y="4558804"/>
            <a:chExt cx="485775" cy="485775"/>
          </a:xfrm>
        </p:grpSpPr>
        <p:sp>
          <p:nvSpPr>
            <p:cNvPr id="29" name="object 29"/>
            <p:cNvSpPr/>
            <p:nvPr/>
          </p:nvSpPr>
          <p:spPr>
            <a:xfrm>
              <a:off x="628484" y="4565764"/>
              <a:ext cx="471805" cy="471805"/>
            </a:xfrm>
            <a:custGeom>
              <a:avLst/>
              <a:gdLst/>
              <a:ahLst/>
              <a:cxnLst/>
              <a:rect l="l" t="t" r="r" b="b"/>
              <a:pathLst>
                <a:path w="471805" h="471804">
                  <a:moveTo>
                    <a:pt x="235775" y="0"/>
                  </a:moveTo>
                  <a:lnTo>
                    <a:pt x="188259" y="4789"/>
                  </a:lnTo>
                  <a:lnTo>
                    <a:pt x="144001" y="18526"/>
                  </a:lnTo>
                  <a:lnTo>
                    <a:pt x="103952" y="40263"/>
                  </a:lnTo>
                  <a:lnTo>
                    <a:pt x="69057" y="69053"/>
                  </a:lnTo>
                  <a:lnTo>
                    <a:pt x="40267" y="103946"/>
                  </a:lnTo>
                  <a:lnTo>
                    <a:pt x="18528" y="143996"/>
                  </a:lnTo>
                  <a:lnTo>
                    <a:pt x="4790" y="188255"/>
                  </a:lnTo>
                  <a:lnTo>
                    <a:pt x="0" y="235775"/>
                  </a:lnTo>
                  <a:lnTo>
                    <a:pt x="4790" y="283291"/>
                  </a:lnTo>
                  <a:lnTo>
                    <a:pt x="18528" y="327549"/>
                  </a:lnTo>
                  <a:lnTo>
                    <a:pt x="40267" y="367598"/>
                  </a:lnTo>
                  <a:lnTo>
                    <a:pt x="69057" y="402493"/>
                  </a:lnTo>
                  <a:lnTo>
                    <a:pt x="103952" y="431283"/>
                  </a:lnTo>
                  <a:lnTo>
                    <a:pt x="144001" y="453022"/>
                  </a:lnTo>
                  <a:lnTo>
                    <a:pt x="188259" y="466760"/>
                  </a:lnTo>
                  <a:lnTo>
                    <a:pt x="235775" y="471550"/>
                  </a:lnTo>
                  <a:lnTo>
                    <a:pt x="283291" y="466760"/>
                  </a:lnTo>
                  <a:lnTo>
                    <a:pt x="327549" y="453022"/>
                  </a:lnTo>
                  <a:lnTo>
                    <a:pt x="367598" y="431283"/>
                  </a:lnTo>
                  <a:lnTo>
                    <a:pt x="402493" y="402493"/>
                  </a:lnTo>
                  <a:lnTo>
                    <a:pt x="431283" y="367598"/>
                  </a:lnTo>
                  <a:lnTo>
                    <a:pt x="453022" y="327549"/>
                  </a:lnTo>
                  <a:lnTo>
                    <a:pt x="466760" y="283291"/>
                  </a:lnTo>
                  <a:lnTo>
                    <a:pt x="471550" y="235775"/>
                  </a:lnTo>
                  <a:lnTo>
                    <a:pt x="466760" y="188255"/>
                  </a:lnTo>
                  <a:lnTo>
                    <a:pt x="453022" y="143996"/>
                  </a:lnTo>
                  <a:lnTo>
                    <a:pt x="431283" y="103946"/>
                  </a:lnTo>
                  <a:lnTo>
                    <a:pt x="402493" y="69053"/>
                  </a:lnTo>
                  <a:lnTo>
                    <a:pt x="367598" y="40263"/>
                  </a:lnTo>
                  <a:lnTo>
                    <a:pt x="327549" y="18526"/>
                  </a:lnTo>
                  <a:lnTo>
                    <a:pt x="283291" y="4789"/>
                  </a:lnTo>
                  <a:lnTo>
                    <a:pt x="235775" y="0"/>
                  </a:lnTo>
                  <a:close/>
                </a:path>
              </a:pathLst>
            </a:custGeom>
            <a:solidFill>
              <a:srgbClr val="F26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8484" y="4565764"/>
              <a:ext cx="471805" cy="471805"/>
            </a:xfrm>
            <a:custGeom>
              <a:avLst/>
              <a:gdLst/>
              <a:ahLst/>
              <a:cxnLst/>
              <a:rect l="l" t="t" r="r" b="b"/>
              <a:pathLst>
                <a:path w="471805" h="471804">
                  <a:moveTo>
                    <a:pt x="235775" y="471550"/>
                  </a:moveTo>
                  <a:lnTo>
                    <a:pt x="283291" y="466760"/>
                  </a:lnTo>
                  <a:lnTo>
                    <a:pt x="327549" y="453022"/>
                  </a:lnTo>
                  <a:lnTo>
                    <a:pt x="367598" y="431283"/>
                  </a:lnTo>
                  <a:lnTo>
                    <a:pt x="402493" y="402493"/>
                  </a:lnTo>
                  <a:lnTo>
                    <a:pt x="431283" y="367598"/>
                  </a:lnTo>
                  <a:lnTo>
                    <a:pt x="453022" y="327549"/>
                  </a:lnTo>
                  <a:lnTo>
                    <a:pt x="466760" y="283291"/>
                  </a:lnTo>
                  <a:lnTo>
                    <a:pt x="471550" y="235775"/>
                  </a:lnTo>
                  <a:lnTo>
                    <a:pt x="466760" y="188255"/>
                  </a:lnTo>
                  <a:lnTo>
                    <a:pt x="453022" y="143996"/>
                  </a:lnTo>
                  <a:lnTo>
                    <a:pt x="431283" y="103946"/>
                  </a:lnTo>
                  <a:lnTo>
                    <a:pt x="402493" y="69053"/>
                  </a:lnTo>
                  <a:lnTo>
                    <a:pt x="367598" y="40263"/>
                  </a:lnTo>
                  <a:lnTo>
                    <a:pt x="327549" y="18526"/>
                  </a:lnTo>
                  <a:lnTo>
                    <a:pt x="283291" y="4789"/>
                  </a:lnTo>
                  <a:lnTo>
                    <a:pt x="235775" y="0"/>
                  </a:lnTo>
                  <a:lnTo>
                    <a:pt x="188259" y="4789"/>
                  </a:lnTo>
                  <a:lnTo>
                    <a:pt x="144001" y="18526"/>
                  </a:lnTo>
                  <a:lnTo>
                    <a:pt x="103952" y="40263"/>
                  </a:lnTo>
                  <a:lnTo>
                    <a:pt x="69057" y="69053"/>
                  </a:lnTo>
                  <a:lnTo>
                    <a:pt x="40267" y="103946"/>
                  </a:lnTo>
                  <a:lnTo>
                    <a:pt x="18528" y="143996"/>
                  </a:lnTo>
                  <a:lnTo>
                    <a:pt x="4790" y="188255"/>
                  </a:lnTo>
                  <a:lnTo>
                    <a:pt x="0" y="235775"/>
                  </a:lnTo>
                  <a:lnTo>
                    <a:pt x="4790" y="283291"/>
                  </a:lnTo>
                  <a:lnTo>
                    <a:pt x="18528" y="327549"/>
                  </a:lnTo>
                  <a:lnTo>
                    <a:pt x="40267" y="367598"/>
                  </a:lnTo>
                  <a:lnTo>
                    <a:pt x="69057" y="402493"/>
                  </a:lnTo>
                  <a:lnTo>
                    <a:pt x="103952" y="431283"/>
                  </a:lnTo>
                  <a:lnTo>
                    <a:pt x="144001" y="453022"/>
                  </a:lnTo>
                  <a:lnTo>
                    <a:pt x="188259" y="466760"/>
                  </a:lnTo>
                  <a:lnTo>
                    <a:pt x="235775" y="471550"/>
                  </a:lnTo>
                  <a:close/>
                </a:path>
              </a:pathLst>
            </a:custGeom>
            <a:ln w="139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951321" y="4029049"/>
            <a:ext cx="485775" cy="485775"/>
            <a:chOff x="5951321" y="4029049"/>
            <a:chExt cx="485775" cy="485775"/>
          </a:xfrm>
        </p:grpSpPr>
        <p:sp>
          <p:nvSpPr>
            <p:cNvPr id="32" name="object 32"/>
            <p:cNvSpPr/>
            <p:nvPr/>
          </p:nvSpPr>
          <p:spPr>
            <a:xfrm>
              <a:off x="5958281" y="4036009"/>
              <a:ext cx="471805" cy="471805"/>
            </a:xfrm>
            <a:custGeom>
              <a:avLst/>
              <a:gdLst/>
              <a:ahLst/>
              <a:cxnLst/>
              <a:rect l="l" t="t" r="r" b="b"/>
              <a:pathLst>
                <a:path w="471804" h="471804">
                  <a:moveTo>
                    <a:pt x="235775" y="0"/>
                  </a:moveTo>
                  <a:lnTo>
                    <a:pt x="188259" y="4789"/>
                  </a:lnTo>
                  <a:lnTo>
                    <a:pt x="144001" y="18526"/>
                  </a:lnTo>
                  <a:lnTo>
                    <a:pt x="103952" y="40263"/>
                  </a:lnTo>
                  <a:lnTo>
                    <a:pt x="69057" y="69053"/>
                  </a:lnTo>
                  <a:lnTo>
                    <a:pt x="40267" y="103946"/>
                  </a:lnTo>
                  <a:lnTo>
                    <a:pt x="18528" y="143996"/>
                  </a:lnTo>
                  <a:lnTo>
                    <a:pt x="4790" y="188255"/>
                  </a:lnTo>
                  <a:lnTo>
                    <a:pt x="0" y="235775"/>
                  </a:lnTo>
                  <a:lnTo>
                    <a:pt x="4790" y="283291"/>
                  </a:lnTo>
                  <a:lnTo>
                    <a:pt x="18528" y="327549"/>
                  </a:lnTo>
                  <a:lnTo>
                    <a:pt x="40267" y="367598"/>
                  </a:lnTo>
                  <a:lnTo>
                    <a:pt x="69057" y="402493"/>
                  </a:lnTo>
                  <a:lnTo>
                    <a:pt x="103952" y="431283"/>
                  </a:lnTo>
                  <a:lnTo>
                    <a:pt x="144001" y="453022"/>
                  </a:lnTo>
                  <a:lnTo>
                    <a:pt x="188259" y="466760"/>
                  </a:lnTo>
                  <a:lnTo>
                    <a:pt x="235775" y="471551"/>
                  </a:lnTo>
                  <a:lnTo>
                    <a:pt x="283291" y="466760"/>
                  </a:lnTo>
                  <a:lnTo>
                    <a:pt x="327549" y="453022"/>
                  </a:lnTo>
                  <a:lnTo>
                    <a:pt x="367598" y="431283"/>
                  </a:lnTo>
                  <a:lnTo>
                    <a:pt x="402493" y="402493"/>
                  </a:lnTo>
                  <a:lnTo>
                    <a:pt x="431283" y="367598"/>
                  </a:lnTo>
                  <a:lnTo>
                    <a:pt x="453022" y="327549"/>
                  </a:lnTo>
                  <a:lnTo>
                    <a:pt x="466760" y="283291"/>
                  </a:lnTo>
                  <a:lnTo>
                    <a:pt x="471550" y="235775"/>
                  </a:lnTo>
                  <a:lnTo>
                    <a:pt x="466760" y="188255"/>
                  </a:lnTo>
                  <a:lnTo>
                    <a:pt x="453022" y="143996"/>
                  </a:lnTo>
                  <a:lnTo>
                    <a:pt x="431283" y="103946"/>
                  </a:lnTo>
                  <a:lnTo>
                    <a:pt x="402493" y="69053"/>
                  </a:lnTo>
                  <a:lnTo>
                    <a:pt x="367598" y="40263"/>
                  </a:lnTo>
                  <a:lnTo>
                    <a:pt x="327549" y="18526"/>
                  </a:lnTo>
                  <a:lnTo>
                    <a:pt x="283291" y="4789"/>
                  </a:lnTo>
                  <a:lnTo>
                    <a:pt x="235775" y="0"/>
                  </a:lnTo>
                  <a:close/>
                </a:path>
              </a:pathLst>
            </a:custGeom>
            <a:solidFill>
              <a:srgbClr val="F26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958281" y="4036009"/>
              <a:ext cx="471805" cy="471805"/>
            </a:xfrm>
            <a:custGeom>
              <a:avLst/>
              <a:gdLst/>
              <a:ahLst/>
              <a:cxnLst/>
              <a:rect l="l" t="t" r="r" b="b"/>
              <a:pathLst>
                <a:path w="471804" h="471804">
                  <a:moveTo>
                    <a:pt x="235775" y="471551"/>
                  </a:moveTo>
                  <a:lnTo>
                    <a:pt x="283291" y="466760"/>
                  </a:lnTo>
                  <a:lnTo>
                    <a:pt x="327549" y="453022"/>
                  </a:lnTo>
                  <a:lnTo>
                    <a:pt x="367598" y="431283"/>
                  </a:lnTo>
                  <a:lnTo>
                    <a:pt x="402493" y="402493"/>
                  </a:lnTo>
                  <a:lnTo>
                    <a:pt x="431283" y="367598"/>
                  </a:lnTo>
                  <a:lnTo>
                    <a:pt x="453022" y="327549"/>
                  </a:lnTo>
                  <a:lnTo>
                    <a:pt x="466760" y="283291"/>
                  </a:lnTo>
                  <a:lnTo>
                    <a:pt x="471550" y="235775"/>
                  </a:lnTo>
                  <a:lnTo>
                    <a:pt x="466760" y="188255"/>
                  </a:lnTo>
                  <a:lnTo>
                    <a:pt x="453022" y="143996"/>
                  </a:lnTo>
                  <a:lnTo>
                    <a:pt x="431283" y="103946"/>
                  </a:lnTo>
                  <a:lnTo>
                    <a:pt x="402493" y="69053"/>
                  </a:lnTo>
                  <a:lnTo>
                    <a:pt x="367598" y="40263"/>
                  </a:lnTo>
                  <a:lnTo>
                    <a:pt x="327549" y="18526"/>
                  </a:lnTo>
                  <a:lnTo>
                    <a:pt x="283291" y="4789"/>
                  </a:lnTo>
                  <a:lnTo>
                    <a:pt x="235775" y="0"/>
                  </a:lnTo>
                  <a:lnTo>
                    <a:pt x="188259" y="4789"/>
                  </a:lnTo>
                  <a:lnTo>
                    <a:pt x="144001" y="18526"/>
                  </a:lnTo>
                  <a:lnTo>
                    <a:pt x="103952" y="40263"/>
                  </a:lnTo>
                  <a:lnTo>
                    <a:pt x="69057" y="69053"/>
                  </a:lnTo>
                  <a:lnTo>
                    <a:pt x="40267" y="103946"/>
                  </a:lnTo>
                  <a:lnTo>
                    <a:pt x="18528" y="143996"/>
                  </a:lnTo>
                  <a:lnTo>
                    <a:pt x="4790" y="188255"/>
                  </a:lnTo>
                  <a:lnTo>
                    <a:pt x="0" y="235775"/>
                  </a:lnTo>
                  <a:lnTo>
                    <a:pt x="4790" y="283291"/>
                  </a:lnTo>
                  <a:lnTo>
                    <a:pt x="18528" y="327549"/>
                  </a:lnTo>
                  <a:lnTo>
                    <a:pt x="40267" y="367598"/>
                  </a:lnTo>
                  <a:lnTo>
                    <a:pt x="69057" y="402493"/>
                  </a:lnTo>
                  <a:lnTo>
                    <a:pt x="103952" y="431283"/>
                  </a:lnTo>
                  <a:lnTo>
                    <a:pt x="144001" y="453022"/>
                  </a:lnTo>
                  <a:lnTo>
                    <a:pt x="188259" y="466760"/>
                  </a:lnTo>
                  <a:lnTo>
                    <a:pt x="235775" y="471551"/>
                  </a:lnTo>
                  <a:close/>
                </a:path>
              </a:pathLst>
            </a:custGeom>
            <a:ln w="139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621525" y="5405958"/>
            <a:ext cx="485775" cy="485775"/>
            <a:chOff x="621525" y="5405958"/>
            <a:chExt cx="485775" cy="485775"/>
          </a:xfrm>
        </p:grpSpPr>
        <p:sp>
          <p:nvSpPr>
            <p:cNvPr id="35" name="object 35"/>
            <p:cNvSpPr/>
            <p:nvPr/>
          </p:nvSpPr>
          <p:spPr>
            <a:xfrm>
              <a:off x="628484" y="5412917"/>
              <a:ext cx="471805" cy="471805"/>
            </a:xfrm>
            <a:custGeom>
              <a:avLst/>
              <a:gdLst/>
              <a:ahLst/>
              <a:cxnLst/>
              <a:rect l="l" t="t" r="r" b="b"/>
              <a:pathLst>
                <a:path w="471805" h="471804">
                  <a:moveTo>
                    <a:pt x="235775" y="0"/>
                  </a:moveTo>
                  <a:lnTo>
                    <a:pt x="188259" y="4789"/>
                  </a:lnTo>
                  <a:lnTo>
                    <a:pt x="144001" y="18526"/>
                  </a:lnTo>
                  <a:lnTo>
                    <a:pt x="103952" y="40263"/>
                  </a:lnTo>
                  <a:lnTo>
                    <a:pt x="69057" y="69053"/>
                  </a:lnTo>
                  <a:lnTo>
                    <a:pt x="40267" y="103946"/>
                  </a:lnTo>
                  <a:lnTo>
                    <a:pt x="18528" y="143996"/>
                  </a:lnTo>
                  <a:lnTo>
                    <a:pt x="4790" y="188255"/>
                  </a:lnTo>
                  <a:lnTo>
                    <a:pt x="0" y="235775"/>
                  </a:lnTo>
                  <a:lnTo>
                    <a:pt x="4790" y="283291"/>
                  </a:lnTo>
                  <a:lnTo>
                    <a:pt x="18528" y="327549"/>
                  </a:lnTo>
                  <a:lnTo>
                    <a:pt x="40267" y="367598"/>
                  </a:lnTo>
                  <a:lnTo>
                    <a:pt x="69057" y="402493"/>
                  </a:lnTo>
                  <a:lnTo>
                    <a:pt x="103952" y="431283"/>
                  </a:lnTo>
                  <a:lnTo>
                    <a:pt x="144001" y="453022"/>
                  </a:lnTo>
                  <a:lnTo>
                    <a:pt x="188259" y="466760"/>
                  </a:lnTo>
                  <a:lnTo>
                    <a:pt x="235775" y="471551"/>
                  </a:lnTo>
                  <a:lnTo>
                    <a:pt x="283291" y="466760"/>
                  </a:lnTo>
                  <a:lnTo>
                    <a:pt x="327549" y="453022"/>
                  </a:lnTo>
                  <a:lnTo>
                    <a:pt x="367598" y="431283"/>
                  </a:lnTo>
                  <a:lnTo>
                    <a:pt x="402493" y="402493"/>
                  </a:lnTo>
                  <a:lnTo>
                    <a:pt x="431283" y="367598"/>
                  </a:lnTo>
                  <a:lnTo>
                    <a:pt x="453022" y="327549"/>
                  </a:lnTo>
                  <a:lnTo>
                    <a:pt x="466760" y="283291"/>
                  </a:lnTo>
                  <a:lnTo>
                    <a:pt x="471550" y="235775"/>
                  </a:lnTo>
                  <a:lnTo>
                    <a:pt x="466760" y="188255"/>
                  </a:lnTo>
                  <a:lnTo>
                    <a:pt x="453022" y="143996"/>
                  </a:lnTo>
                  <a:lnTo>
                    <a:pt x="431283" y="103946"/>
                  </a:lnTo>
                  <a:lnTo>
                    <a:pt x="402493" y="69053"/>
                  </a:lnTo>
                  <a:lnTo>
                    <a:pt x="367598" y="40263"/>
                  </a:lnTo>
                  <a:lnTo>
                    <a:pt x="327549" y="18526"/>
                  </a:lnTo>
                  <a:lnTo>
                    <a:pt x="283291" y="4789"/>
                  </a:lnTo>
                  <a:lnTo>
                    <a:pt x="235775" y="0"/>
                  </a:lnTo>
                  <a:close/>
                </a:path>
              </a:pathLst>
            </a:custGeom>
            <a:solidFill>
              <a:srgbClr val="F26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28484" y="5412917"/>
              <a:ext cx="471805" cy="471805"/>
            </a:xfrm>
            <a:custGeom>
              <a:avLst/>
              <a:gdLst/>
              <a:ahLst/>
              <a:cxnLst/>
              <a:rect l="l" t="t" r="r" b="b"/>
              <a:pathLst>
                <a:path w="471805" h="471804">
                  <a:moveTo>
                    <a:pt x="235775" y="471551"/>
                  </a:moveTo>
                  <a:lnTo>
                    <a:pt x="283291" y="466760"/>
                  </a:lnTo>
                  <a:lnTo>
                    <a:pt x="327549" y="453022"/>
                  </a:lnTo>
                  <a:lnTo>
                    <a:pt x="367598" y="431283"/>
                  </a:lnTo>
                  <a:lnTo>
                    <a:pt x="402493" y="402493"/>
                  </a:lnTo>
                  <a:lnTo>
                    <a:pt x="431283" y="367598"/>
                  </a:lnTo>
                  <a:lnTo>
                    <a:pt x="453022" y="327549"/>
                  </a:lnTo>
                  <a:lnTo>
                    <a:pt x="466760" y="283291"/>
                  </a:lnTo>
                  <a:lnTo>
                    <a:pt x="471550" y="235775"/>
                  </a:lnTo>
                  <a:lnTo>
                    <a:pt x="466760" y="188255"/>
                  </a:lnTo>
                  <a:lnTo>
                    <a:pt x="453022" y="143996"/>
                  </a:lnTo>
                  <a:lnTo>
                    <a:pt x="431283" y="103946"/>
                  </a:lnTo>
                  <a:lnTo>
                    <a:pt x="402493" y="69053"/>
                  </a:lnTo>
                  <a:lnTo>
                    <a:pt x="367598" y="40263"/>
                  </a:lnTo>
                  <a:lnTo>
                    <a:pt x="327549" y="18526"/>
                  </a:lnTo>
                  <a:lnTo>
                    <a:pt x="283291" y="4789"/>
                  </a:lnTo>
                  <a:lnTo>
                    <a:pt x="235775" y="0"/>
                  </a:lnTo>
                  <a:lnTo>
                    <a:pt x="188259" y="4789"/>
                  </a:lnTo>
                  <a:lnTo>
                    <a:pt x="144001" y="18526"/>
                  </a:lnTo>
                  <a:lnTo>
                    <a:pt x="103952" y="40263"/>
                  </a:lnTo>
                  <a:lnTo>
                    <a:pt x="69057" y="69053"/>
                  </a:lnTo>
                  <a:lnTo>
                    <a:pt x="40267" y="103946"/>
                  </a:lnTo>
                  <a:lnTo>
                    <a:pt x="18528" y="143996"/>
                  </a:lnTo>
                  <a:lnTo>
                    <a:pt x="4790" y="188255"/>
                  </a:lnTo>
                  <a:lnTo>
                    <a:pt x="0" y="235775"/>
                  </a:lnTo>
                  <a:lnTo>
                    <a:pt x="4790" y="283291"/>
                  </a:lnTo>
                  <a:lnTo>
                    <a:pt x="18528" y="327549"/>
                  </a:lnTo>
                  <a:lnTo>
                    <a:pt x="40267" y="367598"/>
                  </a:lnTo>
                  <a:lnTo>
                    <a:pt x="69057" y="402493"/>
                  </a:lnTo>
                  <a:lnTo>
                    <a:pt x="103952" y="431283"/>
                  </a:lnTo>
                  <a:lnTo>
                    <a:pt x="144001" y="453022"/>
                  </a:lnTo>
                  <a:lnTo>
                    <a:pt x="188259" y="466760"/>
                  </a:lnTo>
                  <a:lnTo>
                    <a:pt x="235775" y="471551"/>
                  </a:lnTo>
                  <a:close/>
                </a:path>
              </a:pathLst>
            </a:custGeom>
            <a:ln w="139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5951321" y="5266816"/>
            <a:ext cx="485775" cy="485775"/>
            <a:chOff x="5951321" y="5266816"/>
            <a:chExt cx="485775" cy="485775"/>
          </a:xfrm>
        </p:grpSpPr>
        <p:sp>
          <p:nvSpPr>
            <p:cNvPr id="38" name="object 38"/>
            <p:cNvSpPr/>
            <p:nvPr/>
          </p:nvSpPr>
          <p:spPr>
            <a:xfrm>
              <a:off x="5958281" y="5273776"/>
              <a:ext cx="471805" cy="471805"/>
            </a:xfrm>
            <a:custGeom>
              <a:avLst/>
              <a:gdLst/>
              <a:ahLst/>
              <a:cxnLst/>
              <a:rect l="l" t="t" r="r" b="b"/>
              <a:pathLst>
                <a:path w="471804" h="471804">
                  <a:moveTo>
                    <a:pt x="235775" y="0"/>
                  </a:moveTo>
                  <a:lnTo>
                    <a:pt x="188259" y="4789"/>
                  </a:lnTo>
                  <a:lnTo>
                    <a:pt x="144001" y="18526"/>
                  </a:lnTo>
                  <a:lnTo>
                    <a:pt x="103952" y="40263"/>
                  </a:lnTo>
                  <a:lnTo>
                    <a:pt x="69057" y="69053"/>
                  </a:lnTo>
                  <a:lnTo>
                    <a:pt x="40267" y="103946"/>
                  </a:lnTo>
                  <a:lnTo>
                    <a:pt x="18528" y="143996"/>
                  </a:lnTo>
                  <a:lnTo>
                    <a:pt x="4790" y="188255"/>
                  </a:lnTo>
                  <a:lnTo>
                    <a:pt x="0" y="235775"/>
                  </a:lnTo>
                  <a:lnTo>
                    <a:pt x="4790" y="283291"/>
                  </a:lnTo>
                  <a:lnTo>
                    <a:pt x="18528" y="327549"/>
                  </a:lnTo>
                  <a:lnTo>
                    <a:pt x="40267" y="367598"/>
                  </a:lnTo>
                  <a:lnTo>
                    <a:pt x="69057" y="402493"/>
                  </a:lnTo>
                  <a:lnTo>
                    <a:pt x="103952" y="431283"/>
                  </a:lnTo>
                  <a:lnTo>
                    <a:pt x="144001" y="453022"/>
                  </a:lnTo>
                  <a:lnTo>
                    <a:pt x="188259" y="466760"/>
                  </a:lnTo>
                  <a:lnTo>
                    <a:pt x="235775" y="471551"/>
                  </a:lnTo>
                  <a:lnTo>
                    <a:pt x="283291" y="466760"/>
                  </a:lnTo>
                  <a:lnTo>
                    <a:pt x="327549" y="453022"/>
                  </a:lnTo>
                  <a:lnTo>
                    <a:pt x="367598" y="431283"/>
                  </a:lnTo>
                  <a:lnTo>
                    <a:pt x="402493" y="402493"/>
                  </a:lnTo>
                  <a:lnTo>
                    <a:pt x="431283" y="367598"/>
                  </a:lnTo>
                  <a:lnTo>
                    <a:pt x="453022" y="327549"/>
                  </a:lnTo>
                  <a:lnTo>
                    <a:pt x="466760" y="283291"/>
                  </a:lnTo>
                  <a:lnTo>
                    <a:pt x="471550" y="235775"/>
                  </a:lnTo>
                  <a:lnTo>
                    <a:pt x="466760" y="188255"/>
                  </a:lnTo>
                  <a:lnTo>
                    <a:pt x="453022" y="143996"/>
                  </a:lnTo>
                  <a:lnTo>
                    <a:pt x="431283" y="103946"/>
                  </a:lnTo>
                  <a:lnTo>
                    <a:pt x="402493" y="69053"/>
                  </a:lnTo>
                  <a:lnTo>
                    <a:pt x="367598" y="40263"/>
                  </a:lnTo>
                  <a:lnTo>
                    <a:pt x="327549" y="18526"/>
                  </a:lnTo>
                  <a:lnTo>
                    <a:pt x="283291" y="4789"/>
                  </a:lnTo>
                  <a:lnTo>
                    <a:pt x="235775" y="0"/>
                  </a:lnTo>
                  <a:close/>
                </a:path>
              </a:pathLst>
            </a:custGeom>
            <a:solidFill>
              <a:srgbClr val="F26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958281" y="5273776"/>
              <a:ext cx="471805" cy="471805"/>
            </a:xfrm>
            <a:custGeom>
              <a:avLst/>
              <a:gdLst/>
              <a:ahLst/>
              <a:cxnLst/>
              <a:rect l="l" t="t" r="r" b="b"/>
              <a:pathLst>
                <a:path w="471804" h="471804">
                  <a:moveTo>
                    <a:pt x="235775" y="471551"/>
                  </a:moveTo>
                  <a:lnTo>
                    <a:pt x="283291" y="466760"/>
                  </a:lnTo>
                  <a:lnTo>
                    <a:pt x="327549" y="453022"/>
                  </a:lnTo>
                  <a:lnTo>
                    <a:pt x="367598" y="431283"/>
                  </a:lnTo>
                  <a:lnTo>
                    <a:pt x="402493" y="402493"/>
                  </a:lnTo>
                  <a:lnTo>
                    <a:pt x="431283" y="367598"/>
                  </a:lnTo>
                  <a:lnTo>
                    <a:pt x="453022" y="327549"/>
                  </a:lnTo>
                  <a:lnTo>
                    <a:pt x="466760" y="283291"/>
                  </a:lnTo>
                  <a:lnTo>
                    <a:pt x="471550" y="235775"/>
                  </a:lnTo>
                  <a:lnTo>
                    <a:pt x="466760" y="188255"/>
                  </a:lnTo>
                  <a:lnTo>
                    <a:pt x="453022" y="143996"/>
                  </a:lnTo>
                  <a:lnTo>
                    <a:pt x="431283" y="103946"/>
                  </a:lnTo>
                  <a:lnTo>
                    <a:pt x="402493" y="69053"/>
                  </a:lnTo>
                  <a:lnTo>
                    <a:pt x="367598" y="40263"/>
                  </a:lnTo>
                  <a:lnTo>
                    <a:pt x="327549" y="18526"/>
                  </a:lnTo>
                  <a:lnTo>
                    <a:pt x="283291" y="4789"/>
                  </a:lnTo>
                  <a:lnTo>
                    <a:pt x="235775" y="0"/>
                  </a:lnTo>
                  <a:lnTo>
                    <a:pt x="188259" y="4789"/>
                  </a:lnTo>
                  <a:lnTo>
                    <a:pt x="144001" y="18526"/>
                  </a:lnTo>
                  <a:lnTo>
                    <a:pt x="103952" y="40263"/>
                  </a:lnTo>
                  <a:lnTo>
                    <a:pt x="69057" y="69053"/>
                  </a:lnTo>
                  <a:lnTo>
                    <a:pt x="40267" y="103946"/>
                  </a:lnTo>
                  <a:lnTo>
                    <a:pt x="18528" y="143996"/>
                  </a:lnTo>
                  <a:lnTo>
                    <a:pt x="4790" y="188255"/>
                  </a:lnTo>
                  <a:lnTo>
                    <a:pt x="0" y="235775"/>
                  </a:lnTo>
                  <a:lnTo>
                    <a:pt x="4790" y="283291"/>
                  </a:lnTo>
                  <a:lnTo>
                    <a:pt x="18528" y="327549"/>
                  </a:lnTo>
                  <a:lnTo>
                    <a:pt x="40267" y="367598"/>
                  </a:lnTo>
                  <a:lnTo>
                    <a:pt x="69057" y="402493"/>
                  </a:lnTo>
                  <a:lnTo>
                    <a:pt x="103952" y="431283"/>
                  </a:lnTo>
                  <a:lnTo>
                    <a:pt x="144001" y="453022"/>
                  </a:lnTo>
                  <a:lnTo>
                    <a:pt x="188259" y="466760"/>
                  </a:lnTo>
                  <a:lnTo>
                    <a:pt x="235775" y="471551"/>
                  </a:lnTo>
                  <a:close/>
                </a:path>
              </a:pathLst>
            </a:custGeom>
            <a:ln w="139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621905" y="6290919"/>
            <a:ext cx="485775" cy="485775"/>
            <a:chOff x="621905" y="6290919"/>
            <a:chExt cx="485775" cy="485775"/>
          </a:xfrm>
        </p:grpSpPr>
        <p:sp>
          <p:nvSpPr>
            <p:cNvPr id="41" name="object 41"/>
            <p:cNvSpPr/>
            <p:nvPr/>
          </p:nvSpPr>
          <p:spPr>
            <a:xfrm>
              <a:off x="628864" y="6297879"/>
              <a:ext cx="471805" cy="471805"/>
            </a:xfrm>
            <a:custGeom>
              <a:avLst/>
              <a:gdLst/>
              <a:ahLst/>
              <a:cxnLst/>
              <a:rect l="l" t="t" r="r" b="b"/>
              <a:pathLst>
                <a:path w="471805" h="471804">
                  <a:moveTo>
                    <a:pt x="235775" y="0"/>
                  </a:moveTo>
                  <a:lnTo>
                    <a:pt x="188259" y="4789"/>
                  </a:lnTo>
                  <a:lnTo>
                    <a:pt x="144001" y="18526"/>
                  </a:lnTo>
                  <a:lnTo>
                    <a:pt x="103952" y="40263"/>
                  </a:lnTo>
                  <a:lnTo>
                    <a:pt x="69057" y="69053"/>
                  </a:lnTo>
                  <a:lnTo>
                    <a:pt x="40267" y="103946"/>
                  </a:lnTo>
                  <a:lnTo>
                    <a:pt x="18528" y="143996"/>
                  </a:lnTo>
                  <a:lnTo>
                    <a:pt x="4790" y="188255"/>
                  </a:lnTo>
                  <a:lnTo>
                    <a:pt x="0" y="235775"/>
                  </a:lnTo>
                  <a:lnTo>
                    <a:pt x="4790" y="283291"/>
                  </a:lnTo>
                  <a:lnTo>
                    <a:pt x="18528" y="327549"/>
                  </a:lnTo>
                  <a:lnTo>
                    <a:pt x="40267" y="367598"/>
                  </a:lnTo>
                  <a:lnTo>
                    <a:pt x="69057" y="402493"/>
                  </a:lnTo>
                  <a:lnTo>
                    <a:pt x="103952" y="431283"/>
                  </a:lnTo>
                  <a:lnTo>
                    <a:pt x="144001" y="453022"/>
                  </a:lnTo>
                  <a:lnTo>
                    <a:pt x="188259" y="466760"/>
                  </a:lnTo>
                  <a:lnTo>
                    <a:pt x="235775" y="471550"/>
                  </a:lnTo>
                  <a:lnTo>
                    <a:pt x="283291" y="466760"/>
                  </a:lnTo>
                  <a:lnTo>
                    <a:pt x="327549" y="453022"/>
                  </a:lnTo>
                  <a:lnTo>
                    <a:pt x="367598" y="431283"/>
                  </a:lnTo>
                  <a:lnTo>
                    <a:pt x="402493" y="402493"/>
                  </a:lnTo>
                  <a:lnTo>
                    <a:pt x="431283" y="367598"/>
                  </a:lnTo>
                  <a:lnTo>
                    <a:pt x="453022" y="327549"/>
                  </a:lnTo>
                  <a:lnTo>
                    <a:pt x="466760" y="283291"/>
                  </a:lnTo>
                  <a:lnTo>
                    <a:pt x="471550" y="235775"/>
                  </a:lnTo>
                  <a:lnTo>
                    <a:pt x="466760" y="188255"/>
                  </a:lnTo>
                  <a:lnTo>
                    <a:pt x="453022" y="143996"/>
                  </a:lnTo>
                  <a:lnTo>
                    <a:pt x="431283" y="103946"/>
                  </a:lnTo>
                  <a:lnTo>
                    <a:pt x="402493" y="69053"/>
                  </a:lnTo>
                  <a:lnTo>
                    <a:pt x="367598" y="40263"/>
                  </a:lnTo>
                  <a:lnTo>
                    <a:pt x="327549" y="18526"/>
                  </a:lnTo>
                  <a:lnTo>
                    <a:pt x="283291" y="4789"/>
                  </a:lnTo>
                  <a:lnTo>
                    <a:pt x="235775" y="0"/>
                  </a:lnTo>
                  <a:close/>
                </a:path>
              </a:pathLst>
            </a:custGeom>
            <a:solidFill>
              <a:srgbClr val="F26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28864" y="6297879"/>
              <a:ext cx="471805" cy="471805"/>
            </a:xfrm>
            <a:custGeom>
              <a:avLst/>
              <a:gdLst/>
              <a:ahLst/>
              <a:cxnLst/>
              <a:rect l="l" t="t" r="r" b="b"/>
              <a:pathLst>
                <a:path w="471805" h="471804">
                  <a:moveTo>
                    <a:pt x="235775" y="471550"/>
                  </a:moveTo>
                  <a:lnTo>
                    <a:pt x="283291" y="466760"/>
                  </a:lnTo>
                  <a:lnTo>
                    <a:pt x="327549" y="453022"/>
                  </a:lnTo>
                  <a:lnTo>
                    <a:pt x="367598" y="431283"/>
                  </a:lnTo>
                  <a:lnTo>
                    <a:pt x="402493" y="402493"/>
                  </a:lnTo>
                  <a:lnTo>
                    <a:pt x="431283" y="367598"/>
                  </a:lnTo>
                  <a:lnTo>
                    <a:pt x="453022" y="327549"/>
                  </a:lnTo>
                  <a:lnTo>
                    <a:pt x="466760" y="283291"/>
                  </a:lnTo>
                  <a:lnTo>
                    <a:pt x="471550" y="235775"/>
                  </a:lnTo>
                  <a:lnTo>
                    <a:pt x="466760" y="188255"/>
                  </a:lnTo>
                  <a:lnTo>
                    <a:pt x="453022" y="143996"/>
                  </a:lnTo>
                  <a:lnTo>
                    <a:pt x="431283" y="103946"/>
                  </a:lnTo>
                  <a:lnTo>
                    <a:pt x="402493" y="69053"/>
                  </a:lnTo>
                  <a:lnTo>
                    <a:pt x="367598" y="40263"/>
                  </a:lnTo>
                  <a:lnTo>
                    <a:pt x="327549" y="18526"/>
                  </a:lnTo>
                  <a:lnTo>
                    <a:pt x="283291" y="4789"/>
                  </a:lnTo>
                  <a:lnTo>
                    <a:pt x="235775" y="0"/>
                  </a:lnTo>
                  <a:lnTo>
                    <a:pt x="188259" y="4789"/>
                  </a:lnTo>
                  <a:lnTo>
                    <a:pt x="144001" y="18526"/>
                  </a:lnTo>
                  <a:lnTo>
                    <a:pt x="103952" y="40263"/>
                  </a:lnTo>
                  <a:lnTo>
                    <a:pt x="69057" y="69053"/>
                  </a:lnTo>
                  <a:lnTo>
                    <a:pt x="40267" y="103946"/>
                  </a:lnTo>
                  <a:lnTo>
                    <a:pt x="18528" y="143996"/>
                  </a:lnTo>
                  <a:lnTo>
                    <a:pt x="4790" y="188255"/>
                  </a:lnTo>
                  <a:lnTo>
                    <a:pt x="0" y="235775"/>
                  </a:lnTo>
                  <a:lnTo>
                    <a:pt x="4790" y="283291"/>
                  </a:lnTo>
                  <a:lnTo>
                    <a:pt x="18528" y="327549"/>
                  </a:lnTo>
                  <a:lnTo>
                    <a:pt x="40267" y="367598"/>
                  </a:lnTo>
                  <a:lnTo>
                    <a:pt x="69057" y="402493"/>
                  </a:lnTo>
                  <a:lnTo>
                    <a:pt x="103952" y="431283"/>
                  </a:lnTo>
                  <a:lnTo>
                    <a:pt x="144001" y="453022"/>
                  </a:lnTo>
                  <a:lnTo>
                    <a:pt x="188259" y="466760"/>
                  </a:lnTo>
                  <a:lnTo>
                    <a:pt x="235775" y="471550"/>
                  </a:lnTo>
                  <a:close/>
                </a:path>
              </a:pathLst>
            </a:custGeom>
            <a:ln w="139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5945403" y="6321875"/>
            <a:ext cx="485775" cy="485775"/>
            <a:chOff x="5945403" y="6321875"/>
            <a:chExt cx="485775" cy="485775"/>
          </a:xfrm>
        </p:grpSpPr>
        <p:sp>
          <p:nvSpPr>
            <p:cNvPr id="44" name="object 44"/>
            <p:cNvSpPr/>
            <p:nvPr/>
          </p:nvSpPr>
          <p:spPr>
            <a:xfrm>
              <a:off x="5952362" y="6328835"/>
              <a:ext cx="471805" cy="471805"/>
            </a:xfrm>
            <a:custGeom>
              <a:avLst/>
              <a:gdLst/>
              <a:ahLst/>
              <a:cxnLst/>
              <a:rect l="l" t="t" r="r" b="b"/>
              <a:pathLst>
                <a:path w="471804" h="471804">
                  <a:moveTo>
                    <a:pt x="235775" y="0"/>
                  </a:moveTo>
                  <a:lnTo>
                    <a:pt x="188259" y="4789"/>
                  </a:lnTo>
                  <a:lnTo>
                    <a:pt x="144001" y="18526"/>
                  </a:lnTo>
                  <a:lnTo>
                    <a:pt x="103952" y="40263"/>
                  </a:lnTo>
                  <a:lnTo>
                    <a:pt x="69057" y="69053"/>
                  </a:lnTo>
                  <a:lnTo>
                    <a:pt x="40267" y="103946"/>
                  </a:lnTo>
                  <a:lnTo>
                    <a:pt x="18528" y="143996"/>
                  </a:lnTo>
                  <a:lnTo>
                    <a:pt x="4790" y="188255"/>
                  </a:lnTo>
                  <a:lnTo>
                    <a:pt x="0" y="235775"/>
                  </a:lnTo>
                  <a:lnTo>
                    <a:pt x="4790" y="283291"/>
                  </a:lnTo>
                  <a:lnTo>
                    <a:pt x="18528" y="327549"/>
                  </a:lnTo>
                  <a:lnTo>
                    <a:pt x="40267" y="367598"/>
                  </a:lnTo>
                  <a:lnTo>
                    <a:pt x="69057" y="402493"/>
                  </a:lnTo>
                  <a:lnTo>
                    <a:pt x="103952" y="431283"/>
                  </a:lnTo>
                  <a:lnTo>
                    <a:pt x="144001" y="453022"/>
                  </a:lnTo>
                  <a:lnTo>
                    <a:pt x="188259" y="466760"/>
                  </a:lnTo>
                  <a:lnTo>
                    <a:pt x="235775" y="471550"/>
                  </a:lnTo>
                  <a:lnTo>
                    <a:pt x="283291" y="466760"/>
                  </a:lnTo>
                  <a:lnTo>
                    <a:pt x="327549" y="453022"/>
                  </a:lnTo>
                  <a:lnTo>
                    <a:pt x="367598" y="431283"/>
                  </a:lnTo>
                  <a:lnTo>
                    <a:pt x="402493" y="402493"/>
                  </a:lnTo>
                  <a:lnTo>
                    <a:pt x="431283" y="367598"/>
                  </a:lnTo>
                  <a:lnTo>
                    <a:pt x="453022" y="327549"/>
                  </a:lnTo>
                  <a:lnTo>
                    <a:pt x="466760" y="283291"/>
                  </a:lnTo>
                  <a:lnTo>
                    <a:pt x="471550" y="235775"/>
                  </a:lnTo>
                  <a:lnTo>
                    <a:pt x="466760" y="188255"/>
                  </a:lnTo>
                  <a:lnTo>
                    <a:pt x="453022" y="143996"/>
                  </a:lnTo>
                  <a:lnTo>
                    <a:pt x="431283" y="103946"/>
                  </a:lnTo>
                  <a:lnTo>
                    <a:pt x="402493" y="69053"/>
                  </a:lnTo>
                  <a:lnTo>
                    <a:pt x="367598" y="40263"/>
                  </a:lnTo>
                  <a:lnTo>
                    <a:pt x="327549" y="18526"/>
                  </a:lnTo>
                  <a:lnTo>
                    <a:pt x="283291" y="4789"/>
                  </a:lnTo>
                  <a:lnTo>
                    <a:pt x="235775" y="0"/>
                  </a:lnTo>
                  <a:close/>
                </a:path>
              </a:pathLst>
            </a:custGeom>
            <a:solidFill>
              <a:srgbClr val="F26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952362" y="6328835"/>
              <a:ext cx="471805" cy="471805"/>
            </a:xfrm>
            <a:custGeom>
              <a:avLst/>
              <a:gdLst/>
              <a:ahLst/>
              <a:cxnLst/>
              <a:rect l="l" t="t" r="r" b="b"/>
              <a:pathLst>
                <a:path w="471804" h="471804">
                  <a:moveTo>
                    <a:pt x="235775" y="471550"/>
                  </a:moveTo>
                  <a:lnTo>
                    <a:pt x="283291" y="466760"/>
                  </a:lnTo>
                  <a:lnTo>
                    <a:pt x="327549" y="453022"/>
                  </a:lnTo>
                  <a:lnTo>
                    <a:pt x="367598" y="431283"/>
                  </a:lnTo>
                  <a:lnTo>
                    <a:pt x="402493" y="402493"/>
                  </a:lnTo>
                  <a:lnTo>
                    <a:pt x="431283" y="367598"/>
                  </a:lnTo>
                  <a:lnTo>
                    <a:pt x="453022" y="327549"/>
                  </a:lnTo>
                  <a:lnTo>
                    <a:pt x="466760" y="283291"/>
                  </a:lnTo>
                  <a:lnTo>
                    <a:pt x="471550" y="235775"/>
                  </a:lnTo>
                  <a:lnTo>
                    <a:pt x="466760" y="188255"/>
                  </a:lnTo>
                  <a:lnTo>
                    <a:pt x="453022" y="143996"/>
                  </a:lnTo>
                  <a:lnTo>
                    <a:pt x="431283" y="103946"/>
                  </a:lnTo>
                  <a:lnTo>
                    <a:pt x="402493" y="69053"/>
                  </a:lnTo>
                  <a:lnTo>
                    <a:pt x="367598" y="40263"/>
                  </a:lnTo>
                  <a:lnTo>
                    <a:pt x="327549" y="18526"/>
                  </a:lnTo>
                  <a:lnTo>
                    <a:pt x="283291" y="4789"/>
                  </a:lnTo>
                  <a:lnTo>
                    <a:pt x="235775" y="0"/>
                  </a:lnTo>
                  <a:lnTo>
                    <a:pt x="188259" y="4789"/>
                  </a:lnTo>
                  <a:lnTo>
                    <a:pt x="144001" y="18526"/>
                  </a:lnTo>
                  <a:lnTo>
                    <a:pt x="103952" y="40263"/>
                  </a:lnTo>
                  <a:lnTo>
                    <a:pt x="69057" y="69053"/>
                  </a:lnTo>
                  <a:lnTo>
                    <a:pt x="40267" y="103946"/>
                  </a:lnTo>
                  <a:lnTo>
                    <a:pt x="18528" y="143996"/>
                  </a:lnTo>
                  <a:lnTo>
                    <a:pt x="4790" y="188255"/>
                  </a:lnTo>
                  <a:lnTo>
                    <a:pt x="0" y="235775"/>
                  </a:lnTo>
                  <a:lnTo>
                    <a:pt x="4790" y="283291"/>
                  </a:lnTo>
                  <a:lnTo>
                    <a:pt x="18528" y="327549"/>
                  </a:lnTo>
                  <a:lnTo>
                    <a:pt x="40267" y="367598"/>
                  </a:lnTo>
                  <a:lnTo>
                    <a:pt x="69057" y="402493"/>
                  </a:lnTo>
                  <a:lnTo>
                    <a:pt x="103952" y="431283"/>
                  </a:lnTo>
                  <a:lnTo>
                    <a:pt x="144001" y="453022"/>
                  </a:lnTo>
                  <a:lnTo>
                    <a:pt x="188259" y="466760"/>
                  </a:lnTo>
                  <a:lnTo>
                    <a:pt x="235775" y="471550"/>
                  </a:lnTo>
                  <a:close/>
                </a:path>
              </a:pathLst>
            </a:custGeom>
            <a:ln w="139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792355" y="2866312"/>
            <a:ext cx="13843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122194" y="1901848"/>
            <a:ext cx="13843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86519" y="3861722"/>
            <a:ext cx="13843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116359" y="3054819"/>
            <a:ext cx="13843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7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92532" y="4671101"/>
            <a:ext cx="13843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122371" y="4141300"/>
            <a:ext cx="13843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8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92532" y="5518146"/>
            <a:ext cx="13843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122371" y="5378976"/>
            <a:ext cx="13843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9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92886" y="6403033"/>
            <a:ext cx="13843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059771" y="6433980"/>
            <a:ext cx="250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10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3135</Words>
  <Application>Microsoft Office PowerPoint</Application>
  <PresentationFormat>Произвольный</PresentationFormat>
  <Paragraphs>276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Tahoma</vt:lpstr>
      <vt:lpstr>Times New Roman</vt:lpstr>
      <vt:lpstr>Verdana</vt:lpstr>
      <vt:lpstr>Wingdings</vt:lpstr>
      <vt:lpstr>Office Theme</vt:lpstr>
      <vt:lpstr>Презентация PowerPoint</vt:lpstr>
      <vt:lpstr>Презентация PowerPoint</vt:lpstr>
      <vt:lpstr>ОБОРОННІ МОЖЛИВОСТІ  УКРАЇНИ</vt:lpstr>
      <vt:lpstr>ПОРАДИ ДО ПІДГОТОВКИ  ВДОМА</vt:lpstr>
      <vt:lpstr>Презентация PowerPoint</vt:lpstr>
      <vt:lpstr>Презентация PowerPoint</vt:lpstr>
      <vt:lpstr>ЩО ЩЕ ВАРТО ЗНАТИ,  ОПИНИВШИСЬ В ЗОНІ ОБСТРІЛУ?</vt:lpstr>
      <vt:lpstr>ЯК НЕ СТАТИ  ЖЕРТВОЮ ДЕЗІНФОРМАЦІЇ</vt:lpstr>
      <vt:lpstr>ДОТРИМУЙТЕСЬ 10 ПОРАД:</vt:lpstr>
      <vt:lpstr>ЩО РОБИТИ ПІСЛЯ ОТРИМАННЯ СИГНАЛУ</vt:lpstr>
      <vt:lpstr>ЯК ПІДГОТУВАТИ «ТРИВОЖНУ ВАЛІЗУ»</vt:lpstr>
      <vt:lpstr>ПІД ЧАС ОБСТРІЛУ  СТРІЛЕЦЬКОЮ ЗБРОЄЮ:</vt:lpstr>
      <vt:lpstr>ПІД ЧАС АРТИЛЕРІЙСЬКИХ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111</cp:lastModifiedBy>
  <cp:revision>1</cp:revision>
  <dcterms:created xsi:type="dcterms:W3CDTF">2022-02-14T09:20:24Z</dcterms:created>
  <dcterms:modified xsi:type="dcterms:W3CDTF">2022-02-14T09:52:14Z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2021-06-18T00:00:00Z</vt:filetime>
  </property>
  <property fmtid="{D5CDD505-2E9C-101B-9397-08002B2CF9AE}" pid="3" name="Creator">
    <vt:lpwstr>Adobe InDesign 15.0 (Windows)</vt:lpwstr>
  </property>
  <property fmtid="{D5CDD505-2E9C-101B-9397-08002B2CF9AE}" pid="4" name="LastSaved">
    <vt:filetime>2022-02-14T00:00:00Z</vt:filetime>
  </property>
</Properties>
</file>